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0"/>
  </p:notesMasterIdLst>
  <p:sldIdLst>
    <p:sldId id="257" r:id="rId2"/>
    <p:sldId id="279" r:id="rId3"/>
    <p:sldId id="288" r:id="rId4"/>
    <p:sldId id="258" r:id="rId5"/>
    <p:sldId id="341" r:id="rId6"/>
    <p:sldId id="342" r:id="rId7"/>
    <p:sldId id="337" r:id="rId8"/>
    <p:sldId id="280" r:id="rId9"/>
    <p:sldId id="284" r:id="rId10"/>
    <p:sldId id="285" r:id="rId11"/>
    <p:sldId id="283" r:id="rId12"/>
    <p:sldId id="281" r:id="rId13"/>
    <p:sldId id="282" r:id="rId14"/>
    <p:sldId id="289" r:id="rId15"/>
    <p:sldId id="286" r:id="rId16"/>
    <p:sldId id="287" r:id="rId17"/>
    <p:sldId id="259" r:id="rId18"/>
    <p:sldId id="265" r:id="rId19"/>
    <p:sldId id="260" r:id="rId20"/>
    <p:sldId id="343" r:id="rId21"/>
    <p:sldId id="261" r:id="rId22"/>
    <p:sldId id="346" r:id="rId23"/>
    <p:sldId id="344" r:id="rId24"/>
    <p:sldId id="347" r:id="rId25"/>
    <p:sldId id="345" r:id="rId26"/>
    <p:sldId id="348" r:id="rId27"/>
    <p:sldId id="349" r:id="rId28"/>
    <p:sldId id="350" r:id="rId29"/>
    <p:sldId id="351" r:id="rId30"/>
    <p:sldId id="352" r:id="rId31"/>
    <p:sldId id="338" r:id="rId32"/>
    <p:sldId id="340" r:id="rId33"/>
    <p:sldId id="353" r:id="rId34"/>
    <p:sldId id="354" r:id="rId35"/>
    <p:sldId id="266" r:id="rId36"/>
    <p:sldId id="267" r:id="rId37"/>
    <p:sldId id="268" r:id="rId38"/>
    <p:sldId id="263" r:id="rId39"/>
    <p:sldId id="355" r:id="rId40"/>
    <p:sldId id="356" r:id="rId41"/>
    <p:sldId id="357" r:id="rId42"/>
    <p:sldId id="264" r:id="rId43"/>
    <p:sldId id="270" r:id="rId44"/>
    <p:sldId id="269" r:id="rId45"/>
    <p:sldId id="339" r:id="rId46"/>
    <p:sldId id="336" r:id="rId47"/>
    <p:sldId id="273" r:id="rId48"/>
    <p:sldId id="358" r:id="rId49"/>
    <p:sldId id="274" r:id="rId50"/>
    <p:sldId id="275" r:id="rId51"/>
    <p:sldId id="276" r:id="rId52"/>
    <p:sldId id="277" r:id="rId53"/>
    <p:sldId id="360" r:id="rId54"/>
    <p:sldId id="272" r:id="rId55"/>
    <p:sldId id="361" r:id="rId56"/>
    <p:sldId id="278" r:id="rId57"/>
    <p:sldId id="363" r:id="rId58"/>
    <p:sldId id="364" r:id="rId59"/>
    <p:sldId id="362" r:id="rId60"/>
    <p:sldId id="271" r:id="rId61"/>
    <p:sldId id="365" r:id="rId62"/>
    <p:sldId id="369" r:id="rId63"/>
    <p:sldId id="366" r:id="rId64"/>
    <p:sldId id="368" r:id="rId65"/>
    <p:sldId id="367" r:id="rId66"/>
    <p:sldId id="370" r:id="rId67"/>
    <p:sldId id="333" r:id="rId68"/>
    <p:sldId id="334" r:id="rId69"/>
  </p:sldIdLst>
  <p:sldSz cx="12192000" cy="6858000"/>
  <p:notesSz cx="6858000" cy="9144000"/>
  <p:embeddedFontLst>
    <p:embeddedFont>
      <p:font typeface="Calibri Light" panose="020F0302020204030204" pitchFamily="34" charset="0"/>
      <p:regular r:id="rId71"/>
      <p:italic r:id="rId72"/>
    </p:embeddedFont>
    <p:embeddedFont>
      <p:font typeface="Calibri" panose="020F0502020204030204" pitchFamily="34" charset="0"/>
      <p:regular r:id="rId73"/>
      <p:bold r:id="rId74"/>
      <p:italic r:id="rId75"/>
      <p:boldItalic r:id="rId76"/>
    </p:embeddedFont>
    <p:embeddedFont>
      <p:font typeface="Wingdings 2" panose="05020102010507070707" pitchFamily="18" charset="2"/>
      <p:regular r:id="rId77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51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4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9F5D-47E5-48A1-B6AE-7B6F802FD92C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ED385-D9B4-48C2-9ED3-A9DB750A85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440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D385-D9B4-48C2-9ED3-A9DB750A85C9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4426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D385-D9B4-48C2-9ED3-A9DB750A85C9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1427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D385-D9B4-48C2-9ED3-A9DB750A85C9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4041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D3AAA05-1C95-4256-93F8-4840D05802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3270F29-8CAB-401B-A3DA-0F5912E0B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C38C678-E333-448C-A331-94075D0B5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A341E42-1457-4AAE-9721-4E858B35C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4BE0B8F-06CE-43AC-ADA3-680BA577E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8732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077A5C-00B3-428D-8A10-94714F388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94EE092-4F5D-4988-A870-4CF1D3C23D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F8BF252-0281-480F-ACF2-406C133C8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4154FAE-8969-467C-8A15-D42D02382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89CC535-0E5F-4F1E-B345-DB86A00B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157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28CADC6-F2E9-4C3F-B125-5B158F2E65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A21E2E-4960-46CB-9457-586C407A4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ECA1E85-A273-4684-A67B-841AC33C8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4A74B0-08E5-4BF9-B17B-2FFBB7384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961E0C3-2C0A-4EEC-9420-4EE532C1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301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832EEF-0EAB-48FA-A7CB-6196D971C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3104C3C-7D2F-40D5-9915-0ED4F52C7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C983A36-5036-4B11-9386-95AF430C3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ADEB529-2829-4412-BE6C-D60679EA3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A284233-689A-4E1B-AF72-D40BF40F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780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91088B-1268-481D-8DA8-599214D61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E3DB982-F2C1-4702-BC95-B1E1CDAEC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AA99BB8-7A46-47C4-B42B-1BB917BE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0FAD608-9DE4-4550-8322-F25B662F8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67F7D89-5505-4501-A57D-F5ACDD546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1570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2085C9-FBF7-4AE0-91F2-C7ED68B70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1F9EA2-6A1C-4A60-871E-4D93D472A3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AE84D16-24BB-4E19-91B6-CE96D7F86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77A30F3-A8B8-4D27-A531-F2705E12E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844DBB1-34A8-4FF8-B513-6AF3C0A3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FEF4EFF-2C8B-4F17-9853-0B15D918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9650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B09BBC-8C94-47A0-BFD5-0C2865565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3516462-426B-442A-B5A7-45096BB04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EFFCF5B-7818-4415-98E1-2303759C6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A4B137C-BF72-4A66-AE6E-C22D17CE7D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6D48A50-A64B-465E-9DB2-6C5C6B1E95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89A28251-B248-49B3-B6EF-9F3847CB3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012E2863-99E2-444F-864D-C1E2D30BD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0712C6EA-557F-4E15-96E9-155BF3FBC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30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9276CF-02CD-44CD-9B5D-75CAB6DE3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8CC7539-FABD-48BB-A73B-6F3CEC4DA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5047006-1279-4E2B-AF9E-E6AC9B308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BB6F3F0-872D-4390-8866-45B75E219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765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AA0F4941-D42D-4CC9-9F7F-A5027B4CB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5447A3E-A419-4BEC-9454-EFB85229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F43B652-DAC1-4A7A-99FC-648084AD4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791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89CBE7-C66D-4549-BD65-1E9A5BA6A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0963A0A-BB00-4BBB-8C84-815F0245E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0B73AF-64EE-4335-B349-67653DED4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14ED7D8-0BEF-4192-84F3-B7D9DF3FA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409FF48-3EEC-4D66-8C01-90824370E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B83CA2D-F592-4155-A158-6D8A55DAB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483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6F699-8E50-4543-B134-5A54200F6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2B395E1-81D5-449C-94AB-2F91D68576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AB2F055-CEDF-4FD3-8A50-122293D4E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37141BE-F7E3-4842-AC93-990528D85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8806E10-2C25-49C6-9891-CA5796DBC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0C05673-EB02-4131-AC49-7727AFAE5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718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1C37CC2C-E79C-470A-9953-2C6B70902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529EB14-0478-4DB7-9A09-DDDB2DD63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2928CE9-60BB-4A95-B59F-8DEEB3A90C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A80BB-F7F4-44C6-BBD6-E3B4FB9A2630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E80CC91-D594-423F-940D-C7AAEF5933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A84D371-71A0-4F0B-9C58-A02DEEDB2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932F5-8AAC-4361-9534-7647C5F85F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9739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FE0mMWbA-Y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7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microsoft.com/office/2007/relationships/hdphoto" Target="../media/hdphoto10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microsoft.com/office/2007/relationships/hdphoto" Target="../media/hdphoto9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FE0mMWbA-Y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CX040UjtIY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AF07E3-88E4-4F97-8D44-F5EE27263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65" y="111628"/>
            <a:ext cx="1520535" cy="1653672"/>
          </a:xfrm>
        </p:spPr>
        <p:txBody>
          <a:bodyPr>
            <a:normAutofit fontScale="90000"/>
          </a:bodyPr>
          <a:lstStyle/>
          <a:p>
            <a:r>
              <a:rPr lang="zh-TW" altLang="en-US" sz="11500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 2" panose="05020102010507070707" pitchFamily="18" charset="2"/>
              </a:rPr>
              <a:t></a:t>
            </a:r>
            <a:endParaRPr lang="zh-TW" altLang="en-US" sz="11500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內容版面配置區 8">
            <a:extLst>
              <a:ext uri="{FF2B5EF4-FFF2-40B4-BE49-F238E27FC236}">
                <a16:creationId xmlns:a16="http://schemas.microsoft.com/office/drawing/2014/main" id="{29AFE50F-6029-498A-9CD7-DD558BCEEC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134" y="1377"/>
            <a:ext cx="9560767" cy="6856623"/>
          </a:xfrm>
        </p:spPr>
      </p:pic>
    </p:spTree>
    <p:extLst>
      <p:ext uri="{BB962C8B-B14F-4D97-AF65-F5344CB8AC3E}">
        <p14:creationId xmlns:p14="http://schemas.microsoft.com/office/powerpoint/2010/main" val="3509071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791B04A0-8D8B-4740-8D3B-09686929B16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374433" cy="104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6000" b="1" dirty="0">
                <a:latin typeface="Arial" panose="020B0604020202020204" pitchFamily="34" charset="0"/>
                <a:cs typeface="Arial" panose="020B0604020202020204" pitchFamily="34" charset="0"/>
              </a:rPr>
              <a:t>Good evening</a:t>
            </a:r>
            <a:endParaRPr lang="zh-TW" alt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908AA02-9B27-4B4D-8425-0C16414D91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9088" y="1285875"/>
            <a:ext cx="8819445" cy="4960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693DE6E8-94DA-4A0A-BC44-39E03FD2F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335" y="1285875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96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E8D125-8FF8-4846-AE4B-A74C0270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718109" cy="1040687"/>
          </a:xfrm>
        </p:spPr>
        <p:txBody>
          <a:bodyPr>
            <a:normAutofit/>
          </a:bodyPr>
          <a:lstStyle/>
          <a:p>
            <a:r>
              <a:rPr lang="en-US" altLang="zh-TW" sz="6000" b="1" dirty="0">
                <a:latin typeface="Arial" panose="020B0604020202020204" pitchFamily="34" charset="0"/>
                <a:cs typeface="Arial" panose="020B0604020202020204" pitchFamily="34" charset="0"/>
              </a:rPr>
              <a:t>Good night</a:t>
            </a:r>
            <a:endParaRPr lang="zh-TW" alt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F035D88C-7C17-4B14-B8A6-5B2F2416A1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306" y="1413588"/>
            <a:ext cx="9263352" cy="4631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4B8ECE01-B05A-44E3-943F-640D1125F86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455" y="1257621"/>
            <a:ext cx="2589247" cy="258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76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C116E61-C1A7-4DF0-A919-F97630822F4A}"/>
              </a:ext>
            </a:extLst>
          </p:cNvPr>
          <p:cNvSpPr/>
          <p:nvPr/>
        </p:nvSpPr>
        <p:spPr>
          <a:xfrm>
            <a:off x="0" y="1891004"/>
            <a:ext cx="12192000" cy="2071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5A16851-3DA8-4B69-B0B4-674BD36E17AD}"/>
              </a:ext>
            </a:extLst>
          </p:cNvPr>
          <p:cNvSpPr txBox="1"/>
          <p:nvPr/>
        </p:nvSpPr>
        <p:spPr>
          <a:xfrm>
            <a:off x="1206760" y="1995678"/>
            <a:ext cx="106742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role-play!</a:t>
            </a:r>
            <a:endParaRPr lang="zh-TW" alt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75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6">
            <a:extLst>
              <a:ext uri="{FF2B5EF4-FFF2-40B4-BE49-F238E27FC236}">
                <a16:creationId xmlns:a16="http://schemas.microsoft.com/office/drawing/2014/main" id="{56B26C3A-B124-4E43-9696-3374C3236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306" y="1413588"/>
            <a:ext cx="9263352" cy="4631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8378601-31EC-431D-9A07-BCBFED8B74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455" y="1257621"/>
            <a:ext cx="2589247" cy="258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90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908AA02-9B27-4B4D-8425-0C16414D91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460" y="1119349"/>
            <a:ext cx="9412111" cy="5294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693DE6E8-94DA-4A0A-BC44-39E03FD2F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10" y="28575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630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F780D483-A8F6-4B49-90D0-7EA88BDA1C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8108" y="-238125"/>
            <a:ext cx="3379843" cy="336117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9995E47F-7226-41AB-B328-E8A13D859E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6" b="91016" l="2356" r="96859">
                        <a14:foregroundMark x1="22513" y1="8203" x2="47906" y2="11523"/>
                        <a14:foregroundMark x1="39529" y1="3516" x2="47382" y2="6250"/>
                        <a14:foregroundMark x1="4974" y1="21875" x2="12304" y2="26367"/>
                        <a14:foregroundMark x1="3927" y1="37500" x2="4450" y2="42188"/>
                        <a14:foregroundMark x1="29058" y1="36328" x2="34031" y2="42383"/>
                        <a14:foregroundMark x1="29058" y1="37891" x2="29581" y2="40625"/>
                        <a14:foregroundMark x1="74607" y1="36914" x2="74607" y2="42969"/>
                        <a14:foregroundMark x1="71466" y1="36523" x2="74084" y2="40820"/>
                        <a14:foregroundMark x1="85602" y1="36133" x2="91099" y2="41211"/>
                        <a14:foregroundMark x1="95026" y1="38672" x2="97382" y2="41406"/>
                        <a14:foregroundMark x1="69372" y1="60352" x2="65445" y2="67969"/>
                        <a14:foregroundMark x1="55759" y1="59180" x2="36126" y2="68164"/>
                        <a14:foregroundMark x1="41361" y1="60352" x2="34817" y2="70508"/>
                        <a14:foregroundMark x1="53141" y1="60742" x2="43455" y2="70508"/>
                        <a14:foregroundMark x1="23037" y1="64844" x2="20681" y2="69336"/>
                        <a14:foregroundMark x1="46073" y1="63867" x2="37435" y2="70313"/>
                        <a14:foregroundMark x1="33508" y1="64453" x2="31675" y2="70117"/>
                        <a14:foregroundMark x1="34031" y1="65625" x2="35864" y2="69727"/>
                        <a14:foregroundMark x1="58639" y1="54297" x2="55497" y2="61133"/>
                        <a14:foregroundMark x1="48691" y1="56055" x2="47382" y2="60352"/>
                        <a14:foregroundMark x1="39005" y1="84375" x2="42670" y2="90820"/>
                        <a14:foregroundMark x1="59948" y1="91016" x2="59948" y2="91016"/>
                        <a14:foregroundMark x1="30890" y1="67383" x2="28272" y2="73633"/>
                        <a14:foregroundMark x1="35340" y1="61133" x2="31675" y2="67383"/>
                        <a14:foregroundMark x1="63874" y1="59375" x2="65445" y2="71289"/>
                        <a14:foregroundMark x1="2356" y1="24414" x2="2618" y2="26953"/>
                        <a14:foregroundMark x1="63613" y1="76758" x2="65445" y2="83789"/>
                        <a14:foregroundMark x1="69372" y1="76953" x2="69372" y2="81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920"/>
          <a:stretch/>
        </p:blipFill>
        <p:spPr>
          <a:xfrm>
            <a:off x="4247177" y="998375"/>
            <a:ext cx="4531374" cy="585962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B8E5B55A-6D27-4ADA-9DF1-38D2C5F4BF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125"/>
            <a:ext cx="3287324" cy="328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52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DF96B585-5C56-46FA-83C3-BD52156F1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515" y="877079"/>
            <a:ext cx="8286204" cy="5918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58221D31-6151-44A6-8BAE-2713BECAC4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145" y="1084231"/>
            <a:ext cx="2248071" cy="216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87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103C7C-8A11-49E8-8EBB-B1ACFA1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300"/>
            <a:ext cx="10515600" cy="1325563"/>
          </a:xfrm>
        </p:spPr>
        <p:txBody>
          <a:bodyPr>
            <a:noAutofit/>
          </a:bodyPr>
          <a:lstStyle/>
          <a:p>
            <a:r>
              <a:rPr lang="en-US" altLang="zh-TW" sz="11500" dirty="0">
                <a:solidFill>
                  <a:srgbClr val="00B0F0"/>
                </a:solidFill>
                <a:sym typeface="Wingdings 2" panose="05020102010507070707" pitchFamily="18" charset="2"/>
              </a:rPr>
              <a:t></a:t>
            </a:r>
            <a:endParaRPr lang="zh-TW" altLang="en-US" sz="11500" dirty="0">
              <a:solidFill>
                <a:srgbClr val="00B0F0"/>
              </a:solidFill>
            </a:endParaRPr>
          </a:p>
        </p:txBody>
      </p:sp>
      <p:pic>
        <p:nvPicPr>
          <p:cNvPr id="5" name="內容版面配置區 8">
            <a:extLst>
              <a:ext uri="{FF2B5EF4-FFF2-40B4-BE49-F238E27FC236}">
                <a16:creationId xmlns:a16="http://schemas.microsoft.com/office/drawing/2014/main" id="{B17664FD-AC79-4679-8030-B88C4AD65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234" y="1377"/>
            <a:ext cx="9560767" cy="6856623"/>
          </a:xfrm>
        </p:spPr>
      </p:pic>
      <p:sp>
        <p:nvSpPr>
          <p:cNvPr id="6" name="箭號: ＞形 5">
            <a:hlinkClick r:id="rId4"/>
            <a:extLst>
              <a:ext uri="{FF2B5EF4-FFF2-40B4-BE49-F238E27FC236}">
                <a16:creationId xmlns:a16="http://schemas.microsoft.com/office/drawing/2014/main" id="{BF5B18D7-C2C8-4DFE-824F-976AED354182}"/>
              </a:ext>
            </a:extLst>
          </p:cNvPr>
          <p:cNvSpPr/>
          <p:nvPr/>
        </p:nvSpPr>
        <p:spPr>
          <a:xfrm>
            <a:off x="497730" y="6096000"/>
            <a:ext cx="485775" cy="5619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65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806578"/>
          </a:xfrm>
          <a:prstGeom prst="rect">
            <a:avLst/>
          </a:prstGeom>
        </p:spPr>
      </p:pic>
      <p:sp>
        <p:nvSpPr>
          <p:cNvPr id="3" name="矩形: 圓角 2">
            <a:extLst>
              <a:ext uri="{FF2B5EF4-FFF2-40B4-BE49-F238E27FC236}">
                <a16:creationId xmlns:a16="http://schemas.microsoft.com/office/drawing/2014/main" id="{310559F4-42DF-416F-B585-F07911E97233}"/>
              </a:ext>
            </a:extLst>
          </p:cNvPr>
          <p:cNvSpPr/>
          <p:nvPr/>
        </p:nvSpPr>
        <p:spPr>
          <a:xfrm>
            <a:off x="0" y="4935182"/>
            <a:ext cx="12192000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need to do before the summer vacation?</a:t>
            </a:r>
            <a:endParaRPr lang="zh-TW" altLang="en-US" sz="6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449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921DFF5-9202-4A97-98D7-8B610A1047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1694"/>
            <a:ext cx="12192000" cy="4499832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FE9C40D7-9859-4799-8069-497563B4F03D}"/>
              </a:ext>
            </a:extLst>
          </p:cNvPr>
          <p:cNvSpPr/>
          <p:nvPr/>
        </p:nvSpPr>
        <p:spPr>
          <a:xfrm>
            <a:off x="447674" y="4925657"/>
            <a:ext cx="11439525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92AE91-1A22-4C1F-8F89-F67CEE2F0F9C}"/>
              </a:ext>
            </a:extLst>
          </p:cNvPr>
          <p:cNvSpPr txBox="1"/>
          <p:nvPr/>
        </p:nvSpPr>
        <p:spPr>
          <a:xfrm>
            <a:off x="999303" y="5107725"/>
            <a:ext cx="105545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800" b="1" dirty="0">
                <a:latin typeface="Arial" panose="020B0604020202020204" pitchFamily="34" charset="0"/>
                <a:cs typeface="Arial" panose="020B0604020202020204" pitchFamily="34" charset="0"/>
              </a:rPr>
              <a:t>What do you see? </a:t>
            </a:r>
            <a:endParaRPr lang="zh-TW" altLang="en-US" sz="59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6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870CDE9F-26A4-4905-80F9-05A0F602A4EC}"/>
              </a:ext>
            </a:extLst>
          </p:cNvPr>
          <p:cNvSpPr/>
          <p:nvPr/>
        </p:nvSpPr>
        <p:spPr>
          <a:xfrm>
            <a:off x="0" y="0"/>
            <a:ext cx="12189691" cy="6857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DDAC9C1-CA17-40BB-BFB4-B1CB4E558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992" l="3196" r="100000">
                        <a14:foregroundMark x1="23288" y1="38346" x2="15068" y2="48120"/>
                        <a14:foregroundMark x1="15068" y1="48120" x2="12785" y2="49624"/>
                        <a14:foregroundMark x1="16438" y1="39850" x2="7763" y2="56391"/>
                        <a14:foregroundMark x1="12329" y1="45865" x2="5023" y2="59398"/>
                        <a14:foregroundMark x1="7306" y1="54887" x2="3196" y2="70677"/>
                        <a14:backgroundMark x1="42009" y1="21053" x2="43379" y2="38346"/>
                        <a14:backgroundMark x1="12785" y1="27820" x2="4566" y2="37594"/>
                        <a14:backgroundMark x1="4566" y1="37594" x2="4566" y2="37594"/>
                        <a14:backgroundMark x1="94064" y1="32331" x2="90411" y2="53383"/>
                        <a14:backgroundMark x1="87671" y1="81955" x2="89498" y2="95489"/>
                        <a14:backgroundMark x1="73973" y1="99248" x2="73973" y2="99248"/>
                        <a14:backgroundMark x1="12329" y1="98496" x2="36986" y2="98496"/>
                        <a14:backgroundMark x1="51142" y1="98496" x2="37443" y2="984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9089" y="3365241"/>
            <a:ext cx="3999524" cy="3582955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755ED9B-0F8D-405E-ABF2-B884B56FC7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8" b="98953" l="1285" r="89936">
                        <a14:foregroundMark x1="23769" y1="3839" x2="22541" y2="15298"/>
                        <a14:foregroundMark x1="1889" y1="69059" x2="1499" y2="69983"/>
                        <a14:foregroundMark x1="15946" y1="35777" x2="10953" y2="47598"/>
                        <a14:foregroundMark x1="16275" y1="34997" x2="15946" y2="35777"/>
                        <a14:foregroundMark x1="5464" y1="71895" x2="1285" y2="91099"/>
                        <a14:foregroundMark x1="11349" y1="44852" x2="10756" y2="47575"/>
                        <a14:foregroundMark x1="3212" y1="73822" x2="3854" y2="82548"/>
                        <a14:foregroundMark x1="3854" y1="82548" x2="1285" y2="95462"/>
                        <a14:foregroundMark x1="25054" y1="55846" x2="41113" y2="74695"/>
                        <a14:foregroundMark x1="32334" y1="58813" x2="46253" y2="78185"/>
                        <a14:foregroundMark x1="44540" y1="65969" x2="47109" y2="75916"/>
                        <a14:foregroundMark x1="47109" y1="75916" x2="46253" y2="85340"/>
                        <a14:foregroundMark x1="32976" y1="74869" x2="30621" y2="89703"/>
                        <a14:foregroundMark x1="36188" y1="77487" x2="28694" y2="94590"/>
                        <a14:foregroundMark x1="28694" y1="94590" x2="32334" y2="98604"/>
                        <a14:foregroundMark x1="26552" y1="99127" x2="44540" y2="97557"/>
                        <a14:foregroundMark x1="60385" y1="75044" x2="60171" y2="76440"/>
                        <a14:foregroundMark x1="65096" y1="35602" x2="68094" y2="44328"/>
                        <a14:foregroundMark x1="68094" y1="44328" x2="68094" y2="45724"/>
                        <a14:foregroundMark x1="24625" y1="698" x2="23769" y2="10122"/>
                        <a14:foregroundMark x1="51606" y1="32810" x2="47537" y2="48168"/>
                        <a14:foregroundMark x1="43469" y1="63002" x2="57602" y2="79232"/>
                        <a14:foregroundMark x1="47752" y1="60908" x2="50535" y2="71379"/>
                        <a14:foregroundMark x1="53747" y1="64049" x2="61028" y2="75218"/>
                        <a14:foregroundMark x1="72163" y1="81501" x2="71734" y2="83770"/>
                        <a14:foregroundMark x1="71306" y1="72949" x2="71306" y2="82024"/>
                        <a14:foregroundMark x1="71306" y1="74171" x2="72591" y2="80977"/>
                        <a14:backgroundMark x1="22698" y1="19546" x2="20771" y2="28272"/>
                        <a14:backgroundMark x1="20771" y1="28272" x2="16488" y2="35079"/>
                        <a14:backgroundMark x1="21413" y1="18674" x2="21413" y2="18674"/>
                        <a14:backgroundMark x1="22270" y1="18499" x2="22270" y2="18499"/>
                        <a14:backgroundMark x1="22270" y1="18150" x2="21842" y2="21990"/>
                        <a14:backgroundMark x1="22912" y1="15358" x2="21842" y2="19721"/>
                        <a14:backgroundMark x1="16488" y1="35777" x2="16488" y2="35777"/>
                        <a14:backgroundMark x1="12206" y1="49564" x2="5996" y2="64747"/>
                        <a14:backgroundMark x1="6852" y1="66143" x2="5139" y2="69983"/>
                        <a14:backgroundMark x1="1927" y1="49564" x2="1713" y2="58115"/>
                        <a14:backgroundMark x1="10921" y1="48691" x2="10921" y2="50087"/>
                        <a14:backgroundMark x1="11349" y1="47644" x2="10921" y2="50087"/>
                        <a14:backgroundMark x1="4925" y1="68586" x2="7281" y2="70855"/>
                        <a14:backgroundMark x1="6852" y1="66143" x2="7281" y2="67016"/>
                        <a14:backgroundMark x1="6210" y1="63700" x2="7709" y2="67714"/>
                        <a14:backgroundMark x1="7495" y1="64572" x2="8994" y2="68237"/>
                        <a14:backgroundMark x1="14133" y1="873" x2="6852" y2="22164"/>
                        <a14:backgroundMark x1="45182" y1="9075" x2="32976" y2="35777"/>
                        <a14:backgroundMark x1="43683" y1="6981" x2="40685" y2="23735"/>
                        <a14:backgroundMark x1="43469" y1="7330" x2="62099" y2="12740"/>
                        <a14:backgroundMark x1="11563" y1="22688" x2="4925" y2="342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4345"/>
          <a:stretch/>
        </p:blipFill>
        <p:spPr>
          <a:xfrm>
            <a:off x="2309" y="2022868"/>
            <a:ext cx="3375373" cy="483513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B6E671CD-6ADB-43C3-900E-8599C5EE29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43" b="99130" l="9514" r="95772">
                        <a14:foregroundMark x1="46723" y1="13565" x2="37844" y2="26609"/>
                        <a14:foregroundMark x1="49894" y1="12870" x2="50740" y2="39130"/>
                        <a14:foregroundMark x1="61311" y1="22087" x2="56660" y2="42087"/>
                        <a14:foregroundMark x1="56871" y1="27478" x2="53911" y2="37739"/>
                        <a14:foregroundMark x1="57717" y1="25043" x2="60677" y2="33913"/>
                        <a14:foregroundMark x1="60677" y1="33913" x2="60677" y2="35826"/>
                        <a14:foregroundMark x1="70613" y1="27304" x2="68288" y2="36000"/>
                        <a14:foregroundMark x1="68288" y1="36000" x2="67019" y2="37739"/>
                        <a14:foregroundMark x1="67442" y1="30261" x2="53277" y2="54435"/>
                        <a14:foregroundMark x1="53700" y1="41565" x2="48837" y2="66783"/>
                        <a14:foregroundMark x1="50740" y1="49739" x2="39746" y2="70435"/>
                        <a14:foregroundMark x1="39112" y1="67652" x2="38055" y2="86783"/>
                        <a14:foregroundMark x1="36152" y1="87478" x2="42283" y2="92870"/>
                        <a14:foregroundMark x1="37421" y1="91478" x2="50740" y2="89913"/>
                        <a14:foregroundMark x1="95772" y1="36174" x2="79915" y2="45739"/>
                        <a14:foregroundMark x1="9725" y1="75826" x2="11205" y2="84696"/>
                        <a14:foregroundMark x1="11205" y1="84696" x2="11416" y2="84870"/>
                        <a14:foregroundMark x1="10148" y1="77217" x2="16490" y2="89217"/>
                        <a14:foregroundMark x1="14165" y1="85565" x2="13108" y2="90609"/>
                        <a14:foregroundMark x1="17125" y1="87478" x2="17336" y2="93391"/>
                        <a14:foregroundMark x1="21353" y1="91478" x2="20719" y2="94087"/>
                        <a14:foregroundMark x1="24524" y1="81565" x2="28541" y2="88870"/>
                        <a14:foregroundMark x1="21776" y1="73739" x2="29175" y2="75304"/>
                        <a14:foregroundMark x1="35518" y1="65565" x2="35518" y2="78087"/>
                        <a14:foregroundMark x1="75899" y1="56870" x2="77801" y2="60696"/>
                        <a14:foregroundMark x1="76110" y1="57739" x2="76956" y2="59652"/>
                        <a14:foregroundMark x1="77167" y1="58435" x2="77590" y2="59826"/>
                        <a14:foregroundMark x1="61099" y1="15304" x2="68499" y2="23478"/>
                        <a14:foregroundMark x1="53488" y1="16870" x2="40381" y2="35130"/>
                        <a14:foregroundMark x1="46512" y1="30261" x2="51797" y2="60000"/>
                        <a14:foregroundMark x1="51797" y1="60000" x2="51586" y2="80348"/>
                        <a14:foregroundMark x1="46934" y1="90435" x2="44397" y2="99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80" t="6360"/>
          <a:stretch/>
        </p:blipFill>
        <p:spPr>
          <a:xfrm>
            <a:off x="3844015" y="2022868"/>
            <a:ext cx="4111689" cy="4834194"/>
          </a:xfrm>
          <a:prstGeom prst="rect">
            <a:avLst/>
          </a:prstGeom>
        </p:spPr>
      </p:pic>
      <p:sp>
        <p:nvSpPr>
          <p:cNvPr id="10" name="矩形: 圓角 9">
            <a:extLst>
              <a:ext uri="{FF2B5EF4-FFF2-40B4-BE49-F238E27FC236}">
                <a16:creationId xmlns:a16="http://schemas.microsoft.com/office/drawing/2014/main" id="{28504B8C-4A9F-4F94-AC70-1F8941274B37}"/>
              </a:ext>
            </a:extLst>
          </p:cNvPr>
          <p:cNvSpPr/>
          <p:nvPr/>
        </p:nvSpPr>
        <p:spPr>
          <a:xfrm>
            <a:off x="534955" y="547397"/>
            <a:ext cx="2755641" cy="110723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/>
              <a:t>Adam</a:t>
            </a:r>
            <a:endParaRPr lang="zh-TW" altLang="en-US" sz="8000" dirty="0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108BA7C5-E547-4FDC-BE57-E515F7B10F84}"/>
              </a:ext>
            </a:extLst>
          </p:cNvPr>
          <p:cNvSpPr/>
          <p:nvPr/>
        </p:nvSpPr>
        <p:spPr>
          <a:xfrm>
            <a:off x="4911012" y="687356"/>
            <a:ext cx="2833396" cy="110723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/>
              <a:t>Sandy</a:t>
            </a:r>
            <a:endParaRPr lang="zh-TW" altLang="en-US" sz="8000" dirty="0"/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EEF1A7A7-2CD5-405B-88D7-6FA3EE5FCA8E}"/>
              </a:ext>
            </a:extLst>
          </p:cNvPr>
          <p:cNvSpPr/>
          <p:nvPr/>
        </p:nvSpPr>
        <p:spPr>
          <a:xfrm>
            <a:off x="9750490" y="2022868"/>
            <a:ext cx="2149151" cy="110723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/>
              <a:t>A-Di</a:t>
            </a:r>
            <a:endParaRPr lang="zh-TW" altLang="en-US" sz="8000" dirty="0"/>
          </a:p>
        </p:txBody>
      </p:sp>
    </p:spTree>
    <p:extLst>
      <p:ext uri="{BB962C8B-B14F-4D97-AF65-F5344CB8AC3E}">
        <p14:creationId xmlns:p14="http://schemas.microsoft.com/office/powerpoint/2010/main" val="246360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2823B2-B791-4DF8-A03B-70330A351CD3}"/>
              </a:ext>
            </a:extLst>
          </p:cNvPr>
          <p:cNvSpPr/>
          <p:nvPr/>
        </p:nvSpPr>
        <p:spPr>
          <a:xfrm>
            <a:off x="194384" y="5425177"/>
            <a:ext cx="11803231" cy="9169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altLang="zh-TW" sz="5400" b="1" dirty="0">
                <a:latin typeface="Arial" panose="020B0604020202020204" pitchFamily="34" charset="0"/>
                <a:cs typeface="Arial" panose="020B0604020202020204" pitchFamily="34" charset="0"/>
              </a:rPr>
              <a:t>What are the students going to do?</a:t>
            </a:r>
            <a:endParaRPr lang="zh-TW" altLang="zh-TW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內容版面配置區 4">
            <a:extLst>
              <a:ext uri="{FF2B5EF4-FFF2-40B4-BE49-F238E27FC236}">
                <a16:creationId xmlns:a16="http://schemas.microsoft.com/office/drawing/2014/main" id="{582BA531-3EAA-4768-AEBF-63A8CA021CF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1694"/>
            <a:ext cx="12192000" cy="44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61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he do?</a:t>
            </a:r>
            <a:endParaRPr lang="zh-TW" altLang="en-US" sz="9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725"/>
            <a:ext cx="12192000" cy="4316210"/>
          </a:xfr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EEAAA4B7-2B8E-41BD-92A5-F8702D1A7996}"/>
              </a:ext>
            </a:extLst>
          </p:cNvPr>
          <p:cNvSpPr/>
          <p:nvPr/>
        </p:nvSpPr>
        <p:spPr>
          <a:xfrm>
            <a:off x="4573603" y="466725"/>
            <a:ext cx="1790984" cy="16246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1436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will </a:t>
            </a:r>
            <a:r>
              <a:rPr lang="en-US" altLang="zh-TW" sz="8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mop the floor</a:t>
            </a:r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en-US" sz="8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725"/>
            <a:ext cx="12192000" cy="4316210"/>
          </a:xfr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EEAAA4B7-2B8E-41BD-92A5-F8702D1A7996}"/>
              </a:ext>
            </a:extLst>
          </p:cNvPr>
          <p:cNvSpPr/>
          <p:nvPr/>
        </p:nvSpPr>
        <p:spPr>
          <a:xfrm>
            <a:off x="4238624" y="292463"/>
            <a:ext cx="2505075" cy="25336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42832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</a:t>
            </a:r>
            <a:r>
              <a:rPr lang="en-US" altLang="zh-TW" sz="9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A-Di</a:t>
            </a:r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do?</a:t>
            </a:r>
            <a:endParaRPr lang="zh-TW" altLang="en-US" sz="9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725"/>
            <a:ext cx="12192000" cy="4316210"/>
          </a:xfr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EEAAA4B7-2B8E-41BD-92A5-F8702D1A7996}"/>
              </a:ext>
            </a:extLst>
          </p:cNvPr>
          <p:cNvSpPr/>
          <p:nvPr/>
        </p:nvSpPr>
        <p:spPr>
          <a:xfrm>
            <a:off x="4843462" y="1911713"/>
            <a:ext cx="2505075" cy="25336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80338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will </a:t>
            </a:r>
            <a:r>
              <a:rPr lang="en-US" altLang="zh-TW" sz="6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sweep the classroom</a:t>
            </a:r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en-US" sz="6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725"/>
            <a:ext cx="12192000" cy="4316210"/>
          </a:xfr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EEAAA4B7-2B8E-41BD-92A5-F8702D1A7996}"/>
              </a:ext>
            </a:extLst>
          </p:cNvPr>
          <p:cNvSpPr/>
          <p:nvPr/>
        </p:nvSpPr>
        <p:spPr>
          <a:xfrm>
            <a:off x="4843462" y="1911713"/>
            <a:ext cx="2505075" cy="25336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5073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</a:t>
            </a:r>
            <a:r>
              <a:rPr lang="en-US" altLang="zh-TW" sz="8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Sandy</a:t>
            </a:r>
            <a:r>
              <a:rPr lang="en-US" altLang="zh-TW" sz="8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do?</a:t>
            </a:r>
            <a:endParaRPr lang="zh-TW" altLang="en-US" sz="8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725"/>
            <a:ext cx="12192000" cy="4316210"/>
          </a:xfr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EEAAA4B7-2B8E-41BD-92A5-F8702D1A7996}"/>
              </a:ext>
            </a:extLst>
          </p:cNvPr>
          <p:cNvSpPr/>
          <p:nvPr/>
        </p:nvSpPr>
        <p:spPr>
          <a:xfrm>
            <a:off x="8629649" y="2162175"/>
            <a:ext cx="2505075" cy="25336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124200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E347D08C-4658-4A87-8239-E897426163D5}"/>
              </a:ext>
            </a:extLst>
          </p:cNvPr>
          <p:cNvSpPr/>
          <p:nvPr/>
        </p:nvSpPr>
        <p:spPr>
          <a:xfrm>
            <a:off x="76200" y="5201735"/>
            <a:ext cx="120396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will </a:t>
            </a:r>
            <a:r>
              <a:rPr lang="en-US" altLang="zh-TW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wipe the windows</a:t>
            </a:r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725"/>
            <a:ext cx="12192000" cy="4316210"/>
          </a:xfr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EEAAA4B7-2B8E-41BD-92A5-F8702D1A7996}"/>
              </a:ext>
            </a:extLst>
          </p:cNvPr>
          <p:cNvSpPr/>
          <p:nvPr/>
        </p:nvSpPr>
        <p:spPr>
          <a:xfrm>
            <a:off x="8629649" y="2162175"/>
            <a:ext cx="2505075" cy="25336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18926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C116E61-C1A7-4DF0-A919-F97630822F4A}"/>
              </a:ext>
            </a:extLst>
          </p:cNvPr>
          <p:cNvSpPr/>
          <p:nvPr/>
        </p:nvSpPr>
        <p:spPr>
          <a:xfrm>
            <a:off x="0" y="2203427"/>
            <a:ext cx="12192000" cy="1642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5A16851-3DA8-4B69-B0B4-674BD36E17AD}"/>
              </a:ext>
            </a:extLst>
          </p:cNvPr>
          <p:cNvSpPr txBox="1"/>
          <p:nvPr/>
        </p:nvSpPr>
        <p:spPr>
          <a:xfrm>
            <a:off x="1003430" y="2301537"/>
            <a:ext cx="106742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do it together !</a:t>
            </a:r>
            <a:endParaRPr lang="zh-TW" altLang="en-US" sz="8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401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C6CADB6-4E10-4314-8138-C63E2660A7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1225" y="300070"/>
            <a:ext cx="4362450" cy="6257859"/>
          </a:xfr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2BA2EC01-5B91-4BD3-A375-5DD2FF7E0164}"/>
              </a:ext>
            </a:extLst>
          </p:cNvPr>
          <p:cNvSpPr/>
          <p:nvPr/>
        </p:nvSpPr>
        <p:spPr>
          <a:xfrm>
            <a:off x="295275" y="228600"/>
            <a:ext cx="5048250" cy="285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600" dirty="0"/>
              <a:t>mop</a:t>
            </a:r>
            <a:endParaRPr lang="zh-TW" altLang="en-US" sz="16600" dirty="0"/>
          </a:p>
        </p:txBody>
      </p:sp>
    </p:spTree>
    <p:extLst>
      <p:ext uri="{BB962C8B-B14F-4D97-AF65-F5344CB8AC3E}">
        <p14:creationId xmlns:p14="http://schemas.microsoft.com/office/powerpoint/2010/main" val="15486118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395636B-C23B-49E6-9EEF-BA5F74011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374" y="615949"/>
            <a:ext cx="6003925" cy="6003925"/>
          </a:xfr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2EA8131E-E330-44D2-AA29-04B84894A643}"/>
              </a:ext>
            </a:extLst>
          </p:cNvPr>
          <p:cNvSpPr/>
          <p:nvPr/>
        </p:nvSpPr>
        <p:spPr>
          <a:xfrm>
            <a:off x="295275" y="228600"/>
            <a:ext cx="5048250" cy="285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600" dirty="0"/>
              <a:t>wipe</a:t>
            </a:r>
            <a:endParaRPr lang="zh-TW" altLang="en-US" sz="16600" dirty="0"/>
          </a:p>
        </p:txBody>
      </p:sp>
    </p:spTree>
    <p:extLst>
      <p:ext uri="{BB962C8B-B14F-4D97-AF65-F5344CB8AC3E}">
        <p14:creationId xmlns:p14="http://schemas.microsoft.com/office/powerpoint/2010/main" val="3058546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870CDE9F-26A4-4905-80F9-05A0F602A4EC}"/>
              </a:ext>
            </a:extLst>
          </p:cNvPr>
          <p:cNvSpPr/>
          <p:nvPr/>
        </p:nvSpPr>
        <p:spPr>
          <a:xfrm>
            <a:off x="0" y="0"/>
            <a:ext cx="12189691" cy="6857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28504B8C-4A9F-4F94-AC70-1F8941274B37}"/>
              </a:ext>
            </a:extLst>
          </p:cNvPr>
          <p:cNvSpPr/>
          <p:nvPr/>
        </p:nvSpPr>
        <p:spPr>
          <a:xfrm>
            <a:off x="734008" y="547397"/>
            <a:ext cx="3931298" cy="110723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/>
              <a:t>Principal</a:t>
            </a:r>
            <a:endParaRPr lang="zh-TW" altLang="en-US" sz="8000" dirty="0"/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EEF1A7A7-2CD5-405B-88D7-6FA3EE5FCA8E}"/>
              </a:ext>
            </a:extLst>
          </p:cNvPr>
          <p:cNvSpPr/>
          <p:nvPr/>
        </p:nvSpPr>
        <p:spPr>
          <a:xfrm>
            <a:off x="6520943" y="547397"/>
            <a:ext cx="3813110" cy="110723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/>
              <a:t>Teacher</a:t>
            </a:r>
            <a:endParaRPr lang="zh-TW" altLang="en-US" sz="80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AF36B76-B72C-44CE-B8F8-3BE44DD5A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347" b="98614" l="439" r="91228">
                        <a14:foregroundMark x1="52193" y1="5347" x2="52193" y2="5347"/>
                        <a14:foregroundMark x1="25877" y1="34059" x2="25439" y2="23960"/>
                        <a14:foregroundMark x1="25439" y1="23960" x2="35088" y2="14455"/>
                        <a14:foregroundMark x1="35088" y1="14455" x2="50877" y2="7525"/>
                        <a14:foregroundMark x1="50877" y1="7525" x2="74123" y2="10297"/>
                        <a14:foregroundMark x1="74123" y1="10297" x2="88596" y2="18020"/>
                        <a14:foregroundMark x1="88596" y1="18020" x2="89035" y2="28713"/>
                        <a14:foregroundMark x1="89035" y1="28713" x2="81140" y2="34059"/>
                        <a14:foregroundMark x1="36404" y1="22376" x2="75877" y2="18812"/>
                        <a14:foregroundMark x1="73246" y1="33267" x2="67982" y2="37030"/>
                        <a14:foregroundMark x1="81579" y1="34257" x2="81140" y2="38812"/>
                        <a14:foregroundMark x1="8772" y1="50099" x2="439" y2="59604"/>
                        <a14:foregroundMark x1="439" y1="59604" x2="21491" y2="58020"/>
                        <a14:foregroundMark x1="37281" y1="71287" x2="39474" y2="81188"/>
                        <a14:foregroundMark x1="39474" y1="81188" x2="32895" y2="92673"/>
                        <a14:foregroundMark x1="22368" y1="90297" x2="35088" y2="98614"/>
                        <a14:foregroundMark x1="35088" y1="98614" x2="57895" y2="95644"/>
                        <a14:foregroundMark x1="57895" y1="95644" x2="62719" y2="93663"/>
                        <a14:foregroundMark x1="63596" y1="85743" x2="68860" y2="96634"/>
                        <a14:foregroundMark x1="68860" y1="96634" x2="68421" y2="98614"/>
                        <a14:foregroundMark x1="89912" y1="48911" x2="91228" y2="55248"/>
                        <a14:backgroundMark x1="2632" y1="66139" x2="7895" y2="738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911" y="1654629"/>
            <a:ext cx="2289492" cy="5071024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A5FDA66D-979D-4587-A325-1D17912C34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32" b="97661" l="7021" r="94007">
                        <a14:foregroundMark x1="52397" y1="23392" x2="55137" y2="25000"/>
                        <a14:foregroundMark x1="51884" y1="13596" x2="60274" y2="9064"/>
                        <a14:foregroundMark x1="60274" y1="9064" x2="69178" y2="8333"/>
                        <a14:foregroundMark x1="69178" y1="8333" x2="85103" y2="16374"/>
                        <a14:foregroundMark x1="85103" y1="16374" x2="87158" y2="23538"/>
                        <a14:foregroundMark x1="87158" y1="23538" x2="84418" y2="27193"/>
                        <a14:foregroundMark x1="91610" y1="15205" x2="94178" y2="22222"/>
                        <a14:foregroundMark x1="94178" y1="22222" x2="92808" y2="36257"/>
                        <a14:foregroundMark x1="60788" y1="3947" x2="70548" y2="2632"/>
                        <a14:foregroundMark x1="70548" y1="2632" x2="74658" y2="2632"/>
                        <a14:foregroundMark x1="44863" y1="17836" x2="46918" y2="20906"/>
                        <a14:foregroundMark x1="7877" y1="58772" x2="10616" y2="65205"/>
                        <a14:foregroundMark x1="65411" y1="67544" x2="68836" y2="75000"/>
                        <a14:foregroundMark x1="68836" y1="75000" x2="67466" y2="90058"/>
                        <a14:foregroundMark x1="67466" y1="90058" x2="64726" y2="97222"/>
                        <a14:foregroundMark x1="64726" y1="97222" x2="64212" y2="97807"/>
                        <a14:foregroundMark x1="7021" y1="59211" x2="7021" y2="57749"/>
                        <a14:backgroundMark x1="16952" y1="56433" x2="20377" y2="59064"/>
                        <a14:backgroundMark x1="36815" y1="52339" x2="38870" y2="59503"/>
                        <a14:backgroundMark x1="38870" y1="59503" x2="29966" y2="61696"/>
                        <a14:backgroundMark x1="29966" y1="61696" x2="33733" y2="55117"/>
                        <a14:backgroundMark x1="55651" y1="34503" x2="48288" y2="38743"/>
                        <a14:backgroundMark x1="48288" y1="38743" x2="47774" y2="39474"/>
                        <a14:backgroundMark x1="50685" y1="41959" x2="46918" y2="4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943" y="1959263"/>
            <a:ext cx="3921650" cy="459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190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251F77-266F-4893-83C8-2684A4B38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A7ED84-2827-42E3-AEDC-B5449C3A76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260" y="1027906"/>
            <a:ext cx="5987453" cy="5355964"/>
          </a:xfr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C61DA67B-EC19-406C-A77E-4A6D6925D6BA}"/>
              </a:ext>
            </a:extLst>
          </p:cNvPr>
          <p:cNvSpPr/>
          <p:nvPr/>
        </p:nvSpPr>
        <p:spPr>
          <a:xfrm>
            <a:off x="295275" y="228600"/>
            <a:ext cx="5457825" cy="2171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800" dirty="0"/>
              <a:t>sweep</a:t>
            </a:r>
            <a:endParaRPr lang="zh-TW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27738082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59107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6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Worksheet</a:t>
            </a:r>
            <a:endParaRPr lang="zh-TW" altLang="en-US" sz="16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3715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D07B3FC-8AC0-4C5C-BB09-F84959373C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912" y="50800"/>
            <a:ext cx="10838450" cy="686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375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黑板擦設計模板素材, 黑板擦png矢量背景圖片免費下載- Lovepik">
            <a:extLst>
              <a:ext uri="{FF2B5EF4-FFF2-40B4-BE49-F238E27FC236}">
                <a16:creationId xmlns:a16="http://schemas.microsoft.com/office/drawing/2014/main" id="{FC8600D2-3041-42E2-B267-4F9ED821A3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6525" y="223242"/>
            <a:ext cx="2690586" cy="158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C699BE8-F80F-4AA5-9E2A-47A991495B75}"/>
              </a:ext>
            </a:extLst>
          </p:cNvPr>
          <p:cNvSpPr/>
          <p:nvPr/>
        </p:nvSpPr>
        <p:spPr>
          <a:xfrm>
            <a:off x="912017" y="2207419"/>
            <a:ext cx="2886075" cy="781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eraser</a:t>
            </a:r>
            <a:endParaRPr lang="zh-TW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卡通拖把】素材_免费卡通拖把图片素材_卡通拖把素材大全_万素网">
            <a:extLst>
              <a:ext uri="{FF2B5EF4-FFF2-40B4-BE49-F238E27FC236}">
                <a16:creationId xmlns:a16="http://schemas.microsoft.com/office/drawing/2014/main" id="{C720969B-0BD5-403B-B01E-89A8296EE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4386" y="0"/>
            <a:ext cx="214312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9CE40593-6D07-4A45-8439-6486673C9641}"/>
              </a:ext>
            </a:extLst>
          </p:cNvPr>
          <p:cNvSpPr/>
          <p:nvPr/>
        </p:nvSpPr>
        <p:spPr>
          <a:xfrm>
            <a:off x="4352924" y="2207419"/>
            <a:ext cx="2886075" cy="781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broom</a:t>
            </a:r>
            <a:endParaRPr lang="zh-TW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卡通q版白色拖把手绘元素PNG图片素材免费下载_卡通PNG_5017*3543像素_熊猫办公">
            <a:extLst>
              <a:ext uri="{FF2B5EF4-FFF2-40B4-BE49-F238E27FC236}">
                <a16:creationId xmlns:a16="http://schemas.microsoft.com/office/drawing/2014/main" id="{0ECC8C9B-5E0B-46E4-B84F-45E6B03EE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237145">
            <a:off x="8222453" y="-283965"/>
            <a:ext cx="1881338" cy="259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95DB9CC1-0E3D-4801-8424-9603729B99B5}"/>
              </a:ext>
            </a:extLst>
          </p:cNvPr>
          <p:cNvSpPr/>
          <p:nvPr/>
        </p:nvSpPr>
        <p:spPr>
          <a:xfrm>
            <a:off x="7977038" y="2207419"/>
            <a:ext cx="2886075" cy="781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mop</a:t>
            </a:r>
            <a:endParaRPr lang="zh-TW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C4759F4-57A1-4FCB-81BB-CAC6F0F22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" y="3090266"/>
            <a:ext cx="3021178" cy="2419350"/>
          </a:xfrm>
          <a:prstGeom prst="rect">
            <a:avLst/>
          </a:prstGeom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980332C-428A-4AB6-9EE6-F6974D2E3E9C}"/>
              </a:ext>
            </a:extLst>
          </p:cNvPr>
          <p:cNvSpPr/>
          <p:nvPr/>
        </p:nvSpPr>
        <p:spPr>
          <a:xfrm>
            <a:off x="823911" y="5481637"/>
            <a:ext cx="2886075" cy="781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dustpan</a:t>
            </a:r>
            <a:endParaRPr lang="zh-TW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31C95FBE-BA2A-4D2C-9DBC-5B0CD692ECA3}"/>
              </a:ext>
            </a:extLst>
          </p:cNvPr>
          <p:cNvSpPr/>
          <p:nvPr/>
        </p:nvSpPr>
        <p:spPr>
          <a:xfrm>
            <a:off x="4352924" y="5509616"/>
            <a:ext cx="2886075" cy="781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rag</a:t>
            </a:r>
            <a:endParaRPr lang="zh-TW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CB6B5EE8-6FE6-455B-8BC4-64D9D7DFAC9D}"/>
              </a:ext>
            </a:extLst>
          </p:cNvPr>
          <p:cNvSpPr/>
          <p:nvPr/>
        </p:nvSpPr>
        <p:spPr>
          <a:xfrm>
            <a:off x="8091559" y="5509616"/>
            <a:ext cx="2886075" cy="781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bucket</a:t>
            </a:r>
            <a:endParaRPr lang="zh-TW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3E38F2A-C4C4-4C0D-92A6-B8B6BDE829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4446" y="3333825"/>
            <a:ext cx="2695576" cy="214781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B74C7DCD-0386-4F45-964E-E9E5D3DB3C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36444" y1="51111" x2="55556" y2="63556"/>
                        <a14:foregroundMark x1="55556" y1="63556" x2="64000" y2="66222"/>
                        <a14:foregroundMark x1="67556" y1="64444" x2="74667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1559" y="3187200"/>
            <a:ext cx="2509766" cy="25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228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103C7C-8A11-49E8-8EBB-B1ACFA1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300"/>
            <a:ext cx="10515600" cy="1325563"/>
          </a:xfrm>
        </p:spPr>
        <p:txBody>
          <a:bodyPr>
            <a:noAutofit/>
          </a:bodyPr>
          <a:lstStyle/>
          <a:p>
            <a:r>
              <a:rPr lang="en-US" altLang="zh-TW" sz="11500" dirty="0">
                <a:solidFill>
                  <a:srgbClr val="00B0F0"/>
                </a:solidFill>
                <a:sym typeface="Wingdings 2" panose="05020102010507070707" pitchFamily="18" charset="2"/>
              </a:rPr>
              <a:t></a:t>
            </a:r>
            <a:endParaRPr lang="zh-TW" altLang="en-US" sz="11500" dirty="0">
              <a:solidFill>
                <a:srgbClr val="00B0F0"/>
              </a:solidFill>
            </a:endParaRPr>
          </a:p>
        </p:txBody>
      </p:sp>
      <p:pic>
        <p:nvPicPr>
          <p:cNvPr id="5" name="內容版面配置區 8">
            <a:extLst>
              <a:ext uri="{FF2B5EF4-FFF2-40B4-BE49-F238E27FC236}">
                <a16:creationId xmlns:a16="http://schemas.microsoft.com/office/drawing/2014/main" id="{B17664FD-AC79-4679-8030-B88C4AD65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234" y="1377"/>
            <a:ext cx="9560767" cy="6856623"/>
          </a:xfrm>
        </p:spPr>
      </p:pic>
      <p:sp>
        <p:nvSpPr>
          <p:cNvPr id="6" name="箭號: ＞形 5">
            <a:hlinkClick r:id="rId4"/>
            <a:extLst>
              <a:ext uri="{FF2B5EF4-FFF2-40B4-BE49-F238E27FC236}">
                <a16:creationId xmlns:a16="http://schemas.microsoft.com/office/drawing/2014/main" id="{BF5B18D7-C2C8-4DFE-824F-976AED354182}"/>
              </a:ext>
            </a:extLst>
          </p:cNvPr>
          <p:cNvSpPr/>
          <p:nvPr/>
        </p:nvSpPr>
        <p:spPr>
          <a:xfrm>
            <a:off x="497730" y="6096000"/>
            <a:ext cx="485775" cy="5619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28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25711"/>
            <a:ext cx="12192000" cy="480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29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921DFF5-9202-4A97-98D7-8B610A1047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1100"/>
            <a:ext cx="12181076" cy="4495800"/>
          </a:xfrm>
        </p:spPr>
      </p:pic>
    </p:spTree>
    <p:extLst>
      <p:ext uri="{BB962C8B-B14F-4D97-AF65-F5344CB8AC3E}">
        <p14:creationId xmlns:p14="http://schemas.microsoft.com/office/powerpoint/2010/main" val="31334093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DEFBD0-0428-43EF-BE64-E0861418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7617"/>
            <a:ext cx="12183907" cy="4302765"/>
          </a:xfrm>
        </p:spPr>
      </p:pic>
    </p:spTree>
    <p:extLst>
      <p:ext uri="{BB962C8B-B14F-4D97-AF65-F5344CB8AC3E}">
        <p14:creationId xmlns:p14="http://schemas.microsoft.com/office/powerpoint/2010/main" val="2620489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13663" cy="44196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C59F7A43-3575-4C20-B9A0-995F4B1EBBEA}"/>
              </a:ext>
            </a:extLst>
          </p:cNvPr>
          <p:cNvSpPr/>
          <p:nvPr/>
        </p:nvSpPr>
        <p:spPr>
          <a:xfrm>
            <a:off x="0" y="4735010"/>
            <a:ext cx="12191999" cy="1513390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</a:t>
            </a:r>
            <a:r>
              <a:rPr lang="en-US" altLang="zh-TW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A-Di</a:t>
            </a:r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doing?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2852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13663" cy="44196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C59F7A43-3575-4C20-B9A0-995F4B1EBBEA}"/>
              </a:ext>
            </a:extLst>
          </p:cNvPr>
          <p:cNvSpPr/>
          <p:nvPr/>
        </p:nvSpPr>
        <p:spPr>
          <a:xfrm>
            <a:off x="0" y="4735010"/>
            <a:ext cx="12191999" cy="1513390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</a:t>
            </a:r>
            <a:r>
              <a:rPr lang="en-US" altLang="zh-TW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</a:t>
            </a:r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look like?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15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806578"/>
          </a:xfrm>
          <a:prstGeom prst="rect">
            <a:avLst/>
          </a:prstGeom>
        </p:spPr>
      </p:pic>
      <p:sp>
        <p:nvSpPr>
          <p:cNvPr id="3" name="矩形: 圓角 2">
            <a:extLst>
              <a:ext uri="{FF2B5EF4-FFF2-40B4-BE49-F238E27FC236}">
                <a16:creationId xmlns:a16="http://schemas.microsoft.com/office/drawing/2014/main" id="{2194907F-28A8-401C-AA0D-444EBF06ADAD}"/>
              </a:ext>
            </a:extLst>
          </p:cNvPr>
          <p:cNvSpPr/>
          <p:nvPr/>
        </p:nvSpPr>
        <p:spPr>
          <a:xfrm>
            <a:off x="447674" y="4925657"/>
            <a:ext cx="11439525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9AAC3C5-3962-41E4-B098-2D1ECF24FC56}"/>
              </a:ext>
            </a:extLst>
          </p:cNvPr>
          <p:cNvSpPr txBox="1"/>
          <p:nvPr/>
        </p:nvSpPr>
        <p:spPr>
          <a:xfrm>
            <a:off x="890177" y="5169280"/>
            <a:ext cx="10411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0" b="1" dirty="0">
                <a:latin typeface="Arial" panose="020B0604020202020204" pitchFamily="34" charset="0"/>
                <a:cs typeface="Arial" panose="020B0604020202020204" pitchFamily="34" charset="0"/>
              </a:rPr>
              <a:t>What are they doing?</a:t>
            </a:r>
            <a:endParaRPr lang="zh-TW" altLang="en-US" sz="4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4504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13663" cy="44196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C59F7A43-3575-4C20-B9A0-995F4B1EBBEA}"/>
              </a:ext>
            </a:extLst>
          </p:cNvPr>
          <p:cNvSpPr/>
          <p:nvPr/>
        </p:nvSpPr>
        <p:spPr>
          <a:xfrm>
            <a:off x="0" y="4735010"/>
            <a:ext cx="12191999" cy="1513390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they use?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3700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13663" cy="44196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C59F7A43-3575-4C20-B9A0-995F4B1EBBEA}"/>
              </a:ext>
            </a:extLst>
          </p:cNvPr>
          <p:cNvSpPr/>
          <p:nvPr/>
        </p:nvSpPr>
        <p:spPr>
          <a:xfrm>
            <a:off x="0" y="4735010"/>
            <a:ext cx="12191999" cy="1513390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they do a good job?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6926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A6638F-5DF6-4275-B98A-CED40BB85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3F8515A-4BF9-4E38-9825-88F3A9B66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218344" cy="4467225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B2546291-CECF-4FEF-8707-06704924556A}"/>
              </a:ext>
            </a:extLst>
          </p:cNvPr>
          <p:cNvSpPr/>
          <p:nvPr/>
        </p:nvSpPr>
        <p:spPr>
          <a:xfrm>
            <a:off x="0" y="5020759"/>
            <a:ext cx="12192000" cy="1472115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</a:t>
            </a:r>
            <a:r>
              <a:rPr lang="en-US" altLang="zh-TW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</a:t>
            </a:r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doing?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5447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24B175-2222-4D4D-BC60-575960917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6C9B65F9-3147-4161-8F82-684DF24319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3760" cy="462915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B590BF4-B0B8-4DB0-B76B-4B9C57550D25}"/>
              </a:ext>
            </a:extLst>
          </p:cNvPr>
          <p:cNvSpPr/>
          <p:nvPr/>
        </p:nvSpPr>
        <p:spPr>
          <a:xfrm>
            <a:off x="0" y="499427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floor look like?</a:t>
            </a:r>
            <a:endParaRPr lang="zh-TW" altLang="en-US" sz="6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5751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7CFB6D-CD50-41AF-98C0-C80A2BFBF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536AD8D-EEF6-4E16-AD51-707D2E431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8916" cy="4467225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798A8520-11DB-459A-81A9-F669334F7E60}"/>
              </a:ext>
            </a:extLst>
          </p:cNvPr>
          <p:cNvSpPr/>
          <p:nvPr/>
        </p:nvSpPr>
        <p:spPr>
          <a:xfrm>
            <a:off x="0" y="4994275"/>
            <a:ext cx="12192000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A-Di doing?</a:t>
            </a:r>
            <a:endParaRPr lang="zh-TW" altLang="en-US" sz="7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0363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59107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6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Worksheet</a:t>
            </a:r>
            <a:endParaRPr lang="zh-TW" altLang="en-US" sz="16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5528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DFDF5B69-22F9-46C9-B91F-E4C0CCB77A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6515842-2431-4DFD-BED6-F454043096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937" y="0"/>
            <a:ext cx="7476605" cy="3429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0D77C2C2-BECC-4C54-9227-6371B1DF7DE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937" y="3429000"/>
            <a:ext cx="747660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347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76692D0-C88F-49B7-99B9-DF42715EB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39725"/>
            <a:ext cx="1991722" cy="2149475"/>
          </a:xfrm>
        </p:spPr>
        <p:txBody>
          <a:bodyPr>
            <a:normAutofit/>
          </a:bodyPr>
          <a:lstStyle/>
          <a:p>
            <a:r>
              <a:rPr lang="zh-TW" altLang="en-US" sz="11500" dirty="0">
                <a:solidFill>
                  <a:srgbClr val="00B0F0"/>
                </a:solidFill>
                <a:sym typeface="Wingdings 2" panose="05020102010507070707" pitchFamily="18" charset="2"/>
              </a:rPr>
              <a:t></a:t>
            </a:r>
            <a:endParaRPr lang="zh-TW" altLang="en-US" sz="11500" dirty="0">
              <a:solidFill>
                <a:srgbClr val="00B0F0"/>
              </a:solidFill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DD564BAB-2B64-4249-AE6B-AB5029E8D3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3262" y="975121"/>
            <a:ext cx="10817810" cy="5372894"/>
          </a:xfrm>
        </p:spPr>
      </p:pic>
      <p:sp>
        <p:nvSpPr>
          <p:cNvPr id="6" name="箭號: ＞形 5">
            <a:hlinkClick r:id="rId3"/>
            <a:extLst>
              <a:ext uri="{FF2B5EF4-FFF2-40B4-BE49-F238E27FC236}">
                <a16:creationId xmlns:a16="http://schemas.microsoft.com/office/drawing/2014/main" id="{4995A55F-5D50-4D1A-B3A9-E446DD1AE482}"/>
              </a:ext>
            </a:extLst>
          </p:cNvPr>
          <p:cNvSpPr/>
          <p:nvPr/>
        </p:nvSpPr>
        <p:spPr>
          <a:xfrm>
            <a:off x="504825" y="6076156"/>
            <a:ext cx="419100" cy="543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7997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8">
            <a:extLst>
              <a:ext uri="{FF2B5EF4-FFF2-40B4-BE49-F238E27FC236}">
                <a16:creationId xmlns:a16="http://schemas.microsoft.com/office/drawing/2014/main" id="{B17664FD-AC79-4679-8030-B88C4AD65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616" y="1377"/>
            <a:ext cx="9560767" cy="6856623"/>
          </a:xfrm>
        </p:spPr>
      </p:pic>
    </p:spTree>
    <p:extLst>
      <p:ext uri="{BB962C8B-B14F-4D97-AF65-F5344CB8AC3E}">
        <p14:creationId xmlns:p14="http://schemas.microsoft.com/office/powerpoint/2010/main" val="30922544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E65E6CB-8EE7-4F39-9B60-994C6E1F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23962"/>
            <a:ext cx="12187340" cy="4410075"/>
          </a:xfrm>
        </p:spPr>
      </p:pic>
    </p:spTree>
    <p:extLst>
      <p:ext uri="{BB962C8B-B14F-4D97-AF65-F5344CB8AC3E}">
        <p14:creationId xmlns:p14="http://schemas.microsoft.com/office/powerpoint/2010/main" val="2142968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806578"/>
          </a:xfrm>
          <a:prstGeom prst="rect">
            <a:avLst/>
          </a:prstGeom>
        </p:spPr>
      </p:pic>
      <p:sp>
        <p:nvSpPr>
          <p:cNvPr id="3" name="矩形: 圓角 2">
            <a:extLst>
              <a:ext uri="{FF2B5EF4-FFF2-40B4-BE49-F238E27FC236}">
                <a16:creationId xmlns:a16="http://schemas.microsoft.com/office/drawing/2014/main" id="{2194907F-28A8-401C-AA0D-444EBF06ADAD}"/>
              </a:ext>
            </a:extLst>
          </p:cNvPr>
          <p:cNvSpPr/>
          <p:nvPr/>
        </p:nvSpPr>
        <p:spPr>
          <a:xfrm>
            <a:off x="447674" y="4925657"/>
            <a:ext cx="11439525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9AAC3C5-3962-41E4-B098-2D1ECF24FC56}"/>
              </a:ext>
            </a:extLst>
          </p:cNvPr>
          <p:cNvSpPr txBox="1"/>
          <p:nvPr/>
        </p:nvSpPr>
        <p:spPr>
          <a:xfrm>
            <a:off x="2313755" y="4925657"/>
            <a:ext cx="87066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b="1" dirty="0">
                <a:latin typeface="Arial" panose="020B0604020202020204" pitchFamily="34" charset="0"/>
                <a:cs typeface="Arial" panose="020B0604020202020204" pitchFamily="34" charset="0"/>
              </a:rPr>
              <a:t>What should we do when principal is talking?</a:t>
            </a:r>
            <a:endParaRPr lang="zh-TW" altLang="en-US" sz="23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9759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3F8515A-4BF9-4E38-9825-88F3A9B66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00150"/>
            <a:ext cx="12192293" cy="4457700"/>
          </a:xfrm>
        </p:spPr>
      </p:pic>
    </p:spTree>
    <p:extLst>
      <p:ext uri="{BB962C8B-B14F-4D97-AF65-F5344CB8AC3E}">
        <p14:creationId xmlns:p14="http://schemas.microsoft.com/office/powerpoint/2010/main" val="21446801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6C9B65F9-3147-4161-8F82-684DF24319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9187"/>
            <a:ext cx="12198609" cy="4619625"/>
          </a:xfrm>
        </p:spPr>
      </p:pic>
    </p:spTree>
    <p:extLst>
      <p:ext uri="{BB962C8B-B14F-4D97-AF65-F5344CB8AC3E}">
        <p14:creationId xmlns:p14="http://schemas.microsoft.com/office/powerpoint/2010/main" val="20947971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536AD8D-EEF6-4E16-AD51-707D2E431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6" y="1200150"/>
            <a:ext cx="12182884" cy="4457700"/>
          </a:xfrm>
        </p:spPr>
      </p:pic>
    </p:spTree>
    <p:extLst>
      <p:ext uri="{BB962C8B-B14F-4D97-AF65-F5344CB8AC3E}">
        <p14:creationId xmlns:p14="http://schemas.microsoft.com/office/powerpoint/2010/main" val="17322221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565" y="1295263"/>
            <a:ext cx="6412869" cy="426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3873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9E162B-005A-4EA5-A339-DC49B6F84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86A44CA-0022-4957-87A7-F709182BF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51578" cy="45720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A0155173-7C48-4F76-80FB-80D765C65437}"/>
              </a:ext>
            </a:extLst>
          </p:cNvPr>
          <p:cNvSpPr/>
          <p:nvPr/>
        </p:nvSpPr>
        <p:spPr>
          <a:xfrm>
            <a:off x="0" y="499427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floor look like?</a:t>
            </a:r>
            <a:endParaRPr lang="zh-TW" altLang="en-US" sz="6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9697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9E162B-005A-4EA5-A339-DC49B6F84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86A44CA-0022-4957-87A7-F709182BF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51578" cy="45720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A0155173-7C48-4F76-80FB-80D765C65437}"/>
              </a:ext>
            </a:extLst>
          </p:cNvPr>
          <p:cNvSpPr/>
          <p:nvPr/>
        </p:nvSpPr>
        <p:spPr>
          <a:xfrm>
            <a:off x="0" y="499427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principal look like?</a:t>
            </a:r>
            <a:endParaRPr lang="zh-TW" altLang="en-US" sz="6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55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098C2F-A56D-4660-AFB5-C558657A9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9631" cy="44958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1C960457-6625-446F-A527-182C62E218A8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they finish their work?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0277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098C2F-A56D-4660-AFB5-C558657A9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9631" cy="44958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1C960457-6625-446F-A527-182C62E218A8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it look like?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4744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098C2F-A56D-4660-AFB5-C558657A9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9631" cy="44958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1C960457-6625-446F-A527-182C62E218A8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the classroom still dirty?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0649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098C2F-A56D-4660-AFB5-C558657A9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928B33-731A-40B7-AB19-6F0DAA4A8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9631" cy="44958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1C960457-6625-446F-A527-182C62E218A8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the principal want to say?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888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806578"/>
          </a:xfrm>
          <a:prstGeom prst="rect">
            <a:avLst/>
          </a:prstGeom>
        </p:spPr>
      </p:pic>
      <p:sp>
        <p:nvSpPr>
          <p:cNvPr id="3" name="矩形: 圓角 2">
            <a:extLst>
              <a:ext uri="{FF2B5EF4-FFF2-40B4-BE49-F238E27FC236}">
                <a16:creationId xmlns:a16="http://schemas.microsoft.com/office/drawing/2014/main" id="{2194907F-28A8-401C-AA0D-444EBF06ADAD}"/>
              </a:ext>
            </a:extLst>
          </p:cNvPr>
          <p:cNvSpPr/>
          <p:nvPr/>
        </p:nvSpPr>
        <p:spPr>
          <a:xfrm>
            <a:off x="447674" y="4925657"/>
            <a:ext cx="11439525" cy="1810687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9AAC3C5-3962-41E4-B098-2D1ECF24FC56}"/>
              </a:ext>
            </a:extLst>
          </p:cNvPr>
          <p:cNvSpPr txBox="1"/>
          <p:nvPr/>
        </p:nvSpPr>
        <p:spPr>
          <a:xfrm>
            <a:off x="827853" y="5323168"/>
            <a:ext cx="11059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>
                <a:latin typeface="Arial" panose="020B0604020202020204" pitchFamily="34" charset="0"/>
                <a:cs typeface="Arial" panose="020B0604020202020204" pitchFamily="34" charset="0"/>
              </a:rPr>
              <a:t>What is the principal talking? </a:t>
            </a:r>
            <a:endParaRPr lang="zh-TW" altLang="en-US" sz="28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044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91C61A-9E38-45D9-93B4-0E30E8DE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76743" cy="45720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F46DA94-41F6-4A70-B87D-D2E68065C233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they going to do?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11240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91C61A-9E38-45D9-93B4-0E30E8DE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76743" cy="45720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F46DA94-41F6-4A70-B87D-D2E68065C233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A-Di do?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98243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395636B-C23B-49E6-9EEF-BA5F74011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374" y="615949"/>
            <a:ext cx="6003925" cy="6003925"/>
          </a:xfr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2EA8131E-E330-44D2-AA29-04B84894A643}"/>
              </a:ext>
            </a:extLst>
          </p:cNvPr>
          <p:cNvSpPr/>
          <p:nvPr/>
        </p:nvSpPr>
        <p:spPr>
          <a:xfrm>
            <a:off x="295275" y="228600"/>
            <a:ext cx="5048250" cy="285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600" dirty="0"/>
              <a:t>wipe</a:t>
            </a:r>
            <a:endParaRPr lang="zh-TW" altLang="en-US" sz="16600" dirty="0"/>
          </a:p>
        </p:txBody>
      </p:sp>
    </p:spTree>
    <p:extLst>
      <p:ext uri="{BB962C8B-B14F-4D97-AF65-F5344CB8AC3E}">
        <p14:creationId xmlns:p14="http://schemas.microsoft.com/office/powerpoint/2010/main" val="578092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91C61A-9E38-45D9-93B4-0E30E8DE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76743" cy="45720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F46DA94-41F6-4A70-B87D-D2E68065C233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Adam do?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16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C6CADB6-4E10-4314-8138-C63E2660A7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1225" y="300070"/>
            <a:ext cx="4362450" cy="6257859"/>
          </a:xfr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2BA2EC01-5B91-4BD3-A375-5DD2FF7E0164}"/>
              </a:ext>
            </a:extLst>
          </p:cNvPr>
          <p:cNvSpPr/>
          <p:nvPr/>
        </p:nvSpPr>
        <p:spPr>
          <a:xfrm>
            <a:off x="295275" y="228600"/>
            <a:ext cx="5048250" cy="285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600" dirty="0"/>
              <a:t>mop</a:t>
            </a:r>
            <a:endParaRPr lang="zh-TW" altLang="en-US" sz="16600" dirty="0"/>
          </a:p>
        </p:txBody>
      </p:sp>
    </p:spTree>
    <p:extLst>
      <p:ext uri="{BB962C8B-B14F-4D97-AF65-F5344CB8AC3E}">
        <p14:creationId xmlns:p14="http://schemas.microsoft.com/office/powerpoint/2010/main" val="5840302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91C61A-9E38-45D9-93B4-0E30E8DE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4A2A0A-AA05-4F45-9885-708C940DB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76743" cy="4572000"/>
          </a:xfr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9F46DA94-41F6-4A70-B87D-D2E68065C233}"/>
              </a:ext>
            </a:extLst>
          </p:cNvPr>
          <p:cNvSpPr/>
          <p:nvPr/>
        </p:nvSpPr>
        <p:spPr>
          <a:xfrm>
            <a:off x="7631" y="4860925"/>
            <a:ext cx="12191999" cy="1363802"/>
          </a:xfrm>
          <a:prstGeom prst="round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5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Sandy do?</a:t>
            </a:r>
            <a:endParaRPr lang="zh-TW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1395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0A7ED84-2827-42E3-AEDC-B5449C3A76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260" y="1027906"/>
            <a:ext cx="5987453" cy="5355964"/>
          </a:xfr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C61DA67B-EC19-406C-A77E-4A6D6925D6BA}"/>
              </a:ext>
            </a:extLst>
          </p:cNvPr>
          <p:cNvSpPr/>
          <p:nvPr/>
        </p:nvSpPr>
        <p:spPr>
          <a:xfrm>
            <a:off x="295275" y="228600"/>
            <a:ext cx="5457825" cy="2171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800" dirty="0"/>
              <a:t>sweep</a:t>
            </a:r>
            <a:endParaRPr lang="zh-TW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6242981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294656-373D-4C6D-B0F1-247B78306FF0}"/>
              </a:ext>
            </a:extLst>
          </p:cNvPr>
          <p:cNvSpPr/>
          <p:nvPr/>
        </p:nvSpPr>
        <p:spPr>
          <a:xfrm>
            <a:off x="0" y="0"/>
            <a:ext cx="12296274" cy="69662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59107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16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Worksheet</a:t>
            </a:r>
            <a:endParaRPr lang="zh-TW" altLang="en-US" sz="16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8912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DFDF5B69-22F9-46C9-B91F-E4C0CCB77A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2955414B-EE7F-4D62-A638-640EF8D8F5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7930" y="15355"/>
            <a:ext cx="5615562" cy="6842645"/>
          </a:xfrm>
        </p:spPr>
      </p:pic>
    </p:spTree>
    <p:extLst>
      <p:ext uri="{BB962C8B-B14F-4D97-AF65-F5344CB8AC3E}">
        <p14:creationId xmlns:p14="http://schemas.microsoft.com/office/powerpoint/2010/main" val="171590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00E2A6-2051-4852-8639-9D1C326F63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25711"/>
            <a:ext cx="12192000" cy="480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92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E8D125-8FF8-4846-AE4B-A74C0270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718109" cy="1040687"/>
          </a:xfrm>
        </p:spPr>
        <p:txBody>
          <a:bodyPr>
            <a:normAutofit/>
          </a:bodyPr>
          <a:lstStyle/>
          <a:p>
            <a:r>
              <a:rPr lang="en-US" altLang="zh-TW" sz="6000" b="1" dirty="0">
                <a:latin typeface="Arial" panose="020B0604020202020204" pitchFamily="34" charset="0"/>
                <a:cs typeface="Arial" panose="020B0604020202020204" pitchFamily="34" charset="0"/>
              </a:rPr>
              <a:t>Good morning</a:t>
            </a:r>
            <a:endParaRPr lang="zh-TW" alt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AD5315E4-EAE8-4EA7-994A-BDAFD5337C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515" y="877079"/>
            <a:ext cx="8286204" cy="5918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FBDED42-10CF-4A1E-B737-D6940950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145" y="1084231"/>
            <a:ext cx="2248071" cy="216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05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937BCF91-70B2-40DC-8877-7986A93515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718109" cy="104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6000" b="1" dirty="0">
                <a:latin typeface="Arial" panose="020B0604020202020204" pitchFamily="34" charset="0"/>
                <a:cs typeface="Arial" panose="020B0604020202020204" pitchFamily="34" charset="0"/>
              </a:rPr>
              <a:t>Good afternoon</a:t>
            </a:r>
            <a:endParaRPr lang="zh-TW" alt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AFDF093-3AE4-48EE-B3E8-E6D9F0A809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16" b="91016" l="2356" r="96859">
                        <a14:foregroundMark x1="22513" y1="8203" x2="47906" y2="11523"/>
                        <a14:foregroundMark x1="39529" y1="3516" x2="47382" y2="6250"/>
                        <a14:foregroundMark x1="4974" y1="21875" x2="12304" y2="26367"/>
                        <a14:foregroundMark x1="3927" y1="37500" x2="4450" y2="42188"/>
                        <a14:foregroundMark x1="29058" y1="36328" x2="34031" y2="42383"/>
                        <a14:foregroundMark x1="29058" y1="37891" x2="29581" y2="40625"/>
                        <a14:foregroundMark x1="74607" y1="36914" x2="74607" y2="42969"/>
                        <a14:foregroundMark x1="71466" y1="36523" x2="74084" y2="40820"/>
                        <a14:foregroundMark x1="85602" y1="36133" x2="91099" y2="41211"/>
                        <a14:foregroundMark x1="95026" y1="38672" x2="97382" y2="41406"/>
                        <a14:foregroundMark x1="69372" y1="60352" x2="65445" y2="67969"/>
                        <a14:foregroundMark x1="55759" y1="59180" x2="36126" y2="68164"/>
                        <a14:foregroundMark x1="41361" y1="60352" x2="34817" y2="70508"/>
                        <a14:foregroundMark x1="53141" y1="60742" x2="43455" y2="70508"/>
                        <a14:foregroundMark x1="23037" y1="64844" x2="20681" y2="69336"/>
                        <a14:foregroundMark x1="46073" y1="63867" x2="37435" y2="70313"/>
                        <a14:foregroundMark x1="33508" y1="64453" x2="31675" y2="70117"/>
                        <a14:foregroundMark x1="34031" y1="65625" x2="35864" y2="69727"/>
                        <a14:foregroundMark x1="58639" y1="54297" x2="55497" y2="61133"/>
                        <a14:foregroundMark x1="48691" y1="56055" x2="47382" y2="60352"/>
                        <a14:foregroundMark x1="39005" y1="84375" x2="42670" y2="90820"/>
                        <a14:foregroundMark x1="59948" y1="91016" x2="59948" y2="91016"/>
                        <a14:foregroundMark x1="30890" y1="67383" x2="28272" y2="73633"/>
                        <a14:foregroundMark x1="35340" y1="61133" x2="31675" y2="67383"/>
                        <a14:foregroundMark x1="63874" y1="59375" x2="65445" y2="71289"/>
                        <a14:foregroundMark x1="2356" y1="24414" x2="2618" y2="26953"/>
                        <a14:foregroundMark x1="63613" y1="76758" x2="65445" y2="83789"/>
                        <a14:foregroundMark x1="69372" y1="76953" x2="69372" y2="81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920"/>
          <a:stretch/>
        </p:blipFill>
        <p:spPr>
          <a:xfrm>
            <a:off x="5210563" y="703262"/>
            <a:ext cx="4531374" cy="5859625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67C6907-E694-4288-BA97-F3F2712978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975" y="1292859"/>
            <a:ext cx="3287324" cy="3287324"/>
          </a:xfrm>
          <a:prstGeom prst="rect">
            <a:avLst/>
          </a:prstGeom>
        </p:spPr>
      </p:pic>
      <p:pic>
        <p:nvPicPr>
          <p:cNvPr id="5" name="內容版面配置區 6">
            <a:extLst>
              <a:ext uri="{FF2B5EF4-FFF2-40B4-BE49-F238E27FC236}">
                <a16:creationId xmlns:a16="http://schemas.microsoft.com/office/drawing/2014/main" id="{9F08C234-B902-4FEE-8F37-E681275F92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279" y="-387726"/>
            <a:ext cx="3379843" cy="336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82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223</Words>
  <Application>Microsoft Office PowerPoint</Application>
  <PresentationFormat>寬螢幕</PresentationFormat>
  <Paragraphs>62</Paragraphs>
  <Slides>68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68</vt:i4>
      </vt:variant>
    </vt:vector>
  </HeadingPairs>
  <TitlesOfParts>
    <vt:vector size="75" baseType="lpstr">
      <vt:lpstr>Calibri Light</vt:lpstr>
      <vt:lpstr>Calibri</vt:lpstr>
      <vt:lpstr>新細明體</vt:lpstr>
      <vt:lpstr>Times New Roman</vt:lpstr>
      <vt:lpstr>Arial</vt:lpstr>
      <vt:lpstr>Wingdings 2</vt:lpstr>
      <vt:lpstr>Office 佈景主題</vt:lpstr>
      <vt:lpstr>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Good morning</vt:lpstr>
      <vt:lpstr>PowerPoint 簡報</vt:lpstr>
      <vt:lpstr>PowerPoint 簡報</vt:lpstr>
      <vt:lpstr>Good night</vt:lpstr>
      <vt:lpstr>PowerPoint 簡報</vt:lpstr>
      <vt:lpstr>PowerPoint 簡報</vt:lpstr>
      <vt:lpstr>PowerPoint 簡報</vt:lpstr>
      <vt:lpstr>PowerPoint 簡報</vt:lpstr>
      <vt:lpstr>PowerPoint 簡報</vt:lpstr>
      <vt:lpstr>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Worksheet</vt:lpstr>
      <vt:lpstr>PowerPoint 簡報</vt:lpstr>
      <vt:lpstr>PowerPoint 簡報</vt:lpstr>
      <vt:lpstr>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Worksheet</vt:lpstr>
      <vt:lpstr>PowerPoint 簡報</vt:lpstr>
      <vt:lpstr>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Worksheet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Ben</dc:creator>
  <cp:lastModifiedBy>ALEX</cp:lastModifiedBy>
  <cp:revision>47</cp:revision>
  <dcterms:created xsi:type="dcterms:W3CDTF">2021-08-18T14:15:25Z</dcterms:created>
  <dcterms:modified xsi:type="dcterms:W3CDTF">2025-02-13T18:37:57Z</dcterms:modified>
</cp:coreProperties>
</file>