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65"/>
  </p:notesMasterIdLst>
  <p:sldIdLst>
    <p:sldId id="257" r:id="rId2"/>
    <p:sldId id="371" r:id="rId3"/>
    <p:sldId id="372" r:id="rId4"/>
    <p:sldId id="375" r:id="rId5"/>
    <p:sldId id="379" r:id="rId6"/>
    <p:sldId id="381" r:id="rId7"/>
    <p:sldId id="383" r:id="rId8"/>
    <p:sldId id="388" r:id="rId9"/>
    <p:sldId id="389" r:id="rId10"/>
    <p:sldId id="384" r:id="rId11"/>
    <p:sldId id="385" r:id="rId12"/>
    <p:sldId id="391" r:id="rId13"/>
    <p:sldId id="392" r:id="rId14"/>
    <p:sldId id="382" r:id="rId15"/>
    <p:sldId id="373" r:id="rId16"/>
    <p:sldId id="259" r:id="rId17"/>
    <p:sldId id="390" r:id="rId18"/>
    <p:sldId id="393" r:id="rId19"/>
    <p:sldId id="394" r:id="rId20"/>
    <p:sldId id="395" r:id="rId21"/>
    <p:sldId id="396" r:id="rId22"/>
    <p:sldId id="399" r:id="rId23"/>
    <p:sldId id="419" r:id="rId24"/>
    <p:sldId id="398" r:id="rId25"/>
    <p:sldId id="420" r:id="rId26"/>
    <p:sldId id="397" r:id="rId27"/>
    <p:sldId id="400" r:id="rId28"/>
    <p:sldId id="338" r:id="rId29"/>
    <p:sldId id="340" r:id="rId30"/>
    <p:sldId id="354" r:id="rId31"/>
    <p:sldId id="266" r:id="rId32"/>
    <p:sldId id="267" r:id="rId33"/>
    <p:sldId id="268" r:id="rId34"/>
    <p:sldId id="263" r:id="rId35"/>
    <p:sldId id="264" r:id="rId36"/>
    <p:sldId id="270" r:id="rId37"/>
    <p:sldId id="269" r:id="rId38"/>
    <p:sldId id="272" r:id="rId39"/>
    <p:sldId id="411" r:id="rId40"/>
    <p:sldId id="412" r:id="rId41"/>
    <p:sldId id="403" r:id="rId42"/>
    <p:sldId id="414" r:id="rId43"/>
    <p:sldId id="415" r:id="rId44"/>
    <p:sldId id="416" r:id="rId45"/>
    <p:sldId id="417" r:id="rId46"/>
    <p:sldId id="418" r:id="rId47"/>
    <p:sldId id="349" r:id="rId48"/>
    <p:sldId id="358" r:id="rId49"/>
    <p:sldId id="274" r:id="rId50"/>
    <p:sldId id="275" r:id="rId51"/>
    <p:sldId id="276" r:id="rId52"/>
    <p:sldId id="277" r:id="rId53"/>
    <p:sldId id="410" r:id="rId54"/>
    <p:sldId id="278" r:id="rId55"/>
    <p:sldId id="271" r:id="rId56"/>
    <p:sldId id="413" r:id="rId57"/>
    <p:sldId id="404" r:id="rId58"/>
    <p:sldId id="405" r:id="rId59"/>
    <p:sldId id="406" r:id="rId60"/>
    <p:sldId id="407" r:id="rId61"/>
    <p:sldId id="408" r:id="rId62"/>
    <p:sldId id="409" r:id="rId63"/>
    <p:sldId id="401" r:id="rId64"/>
  </p:sldIdLst>
  <p:sldSz cx="12192000" cy="6858000"/>
  <p:notesSz cx="6858000" cy="9144000"/>
  <p:embeddedFontLst>
    <p:embeddedFont>
      <p:font typeface="Calibri Light" panose="020F0302020204030204" pitchFamily="34" charset="0"/>
      <p:regular r:id="rId66"/>
      <p:italic r:id="rId67"/>
    </p:embeddedFont>
    <p:embeddedFont>
      <p:font typeface="Calibri" panose="020F0502020204030204" pitchFamily="34" charset="0"/>
      <p:regular r:id="rId68"/>
      <p:bold r:id="rId69"/>
      <p:italic r:id="rId70"/>
      <p:boldItalic r:id="rId71"/>
    </p:embeddedFont>
    <p:embeddedFont>
      <p:font typeface="Wingdings 2" panose="05020102010507070707" pitchFamily="18" charset="2"/>
      <p:regular r:id="rId72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751" autoAdjust="0"/>
    <p:restoredTop sz="94660"/>
  </p:normalViewPr>
  <p:slideViewPr>
    <p:cSldViewPr snapToGrid="0">
      <p:cViewPr varScale="1">
        <p:scale>
          <a:sx n="42" d="100"/>
          <a:sy n="42" d="100"/>
        </p:scale>
        <p:origin x="72" y="9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1.fntdata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7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5.fntdata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609F5D-47E5-48A1-B6AE-7B6F802FD92C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BED385-D9B4-48C2-9ED3-A9DB750A85C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93440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BED385-D9B4-48C2-9ED3-A9DB750A85C9}" type="slidenum">
              <a:rPr lang="zh-TW" altLang="en-US" smtClean="0"/>
              <a:t>16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844269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BED385-D9B4-48C2-9ED3-A9DB750A85C9}" type="slidenum">
              <a:rPr lang="zh-TW" altLang="en-US" smtClean="0"/>
              <a:t>30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314275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BED385-D9B4-48C2-9ED3-A9DB750A85C9}" type="slidenum">
              <a:rPr lang="zh-TW" altLang="en-US" smtClean="0"/>
              <a:t>48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54041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D3AAA05-1C95-4256-93F8-4840D05802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43270F29-8CAB-401B-A3DA-0F5912E0B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C38C678-E333-448C-A331-94075D0B54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A80BB-F7F4-44C6-BBD6-E3B4FB9A2630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A341E42-1457-4AAE-9721-4E858B35C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F4BE0B8F-06CE-43AC-ADA3-680BA577E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932F5-8AAC-4361-9534-7647C5F85FE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687322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8077A5C-00B3-428D-8A10-94714F3881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794EE092-4F5D-4988-A870-4CF1D3C23D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F8BF252-0281-480F-ACF2-406C133C8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A80BB-F7F4-44C6-BBD6-E3B4FB9A2630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4154FAE-8969-467C-8A15-D42D02382A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489CC535-0E5F-4F1E-B345-DB86A00B4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932F5-8AAC-4361-9534-7647C5F85FE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91575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928CADC6-F2E9-4C3F-B125-5B158F2E65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CA21E2E-4960-46CB-9457-586C407A4E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ECA1E85-A273-4684-A67B-841AC33C80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A80BB-F7F4-44C6-BBD6-E3B4FB9A2630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0C4A74B0-08E5-4BF9-B17B-2FFBB73842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961E0C3-2C0A-4EEC-9420-4EE532C14E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932F5-8AAC-4361-9534-7647C5F85FE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23019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A832EEF-0EAB-48FA-A7CB-6196D971C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3104C3C-7D2F-40D5-9915-0ED4F52C73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C983A36-5036-4B11-9386-95AF430C3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A80BB-F7F4-44C6-BBD6-E3B4FB9A2630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ADEB529-2829-4412-BE6C-D60679EA3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A284233-689A-4E1B-AF72-D40BF40F7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932F5-8AAC-4361-9534-7647C5F85FE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17801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091088B-1268-481D-8DA8-599214D617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E3DB982-F2C1-4702-BC95-B1E1CDAEC9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AA99BB8-7A46-47C4-B42B-1BB917BE1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A80BB-F7F4-44C6-BBD6-E3B4FB9A2630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0FAD608-9DE4-4550-8322-F25B662F8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567F7D89-5505-4501-A57D-F5ACDD5460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932F5-8AAC-4361-9534-7647C5F85FE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11570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12085C9-FBF7-4AE0-91F2-C7ED68B70E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C1F9EA2-6A1C-4A60-871E-4D93D472A3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4AE84D16-24BB-4E19-91B6-CE96D7F864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A77A30F3-A8B8-4D27-A531-F2705E12E6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A80BB-F7F4-44C6-BBD6-E3B4FB9A2630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E844DBB1-34A8-4FF8-B513-6AF3C0A35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2FEF4EFF-2C8B-4F17-9853-0B15D918D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932F5-8AAC-4361-9534-7647C5F85FE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79650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EB09BBC-8C94-47A0-BFD5-0C28655652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C3516462-426B-442A-B5A7-45096BB04E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EFFCF5B-7818-4415-98E1-2303759C6D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6A4B137C-BF72-4A66-AE6E-C22D17CE7D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76D48A50-A64B-465E-9DB2-6C5C6B1E95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89A28251-B248-49B3-B6EF-9F3847CB3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A80BB-F7F4-44C6-BBD6-E3B4FB9A2630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012E2863-99E2-444F-864D-C1E2D30BD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0712C6EA-557F-4E15-96E9-155BF3FBC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932F5-8AAC-4361-9534-7647C5F85FE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03304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C9276CF-02CD-44CD-9B5D-75CAB6DE3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48CC7539-FABD-48BB-A73B-6F3CEC4DA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A80BB-F7F4-44C6-BBD6-E3B4FB9A2630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35047006-1279-4E2B-AF9E-E6AC9B308B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CBB6F3F0-872D-4390-8866-45B75E219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932F5-8AAC-4361-9534-7647C5F85FE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2765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AA0F4941-D42D-4CC9-9F7F-A5027B4CBD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A80BB-F7F4-44C6-BBD6-E3B4FB9A2630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75447A3E-A419-4BEC-9454-EFB8522993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F43B652-DAC1-4A7A-99FC-648084AD4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932F5-8AAC-4361-9534-7647C5F85FE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57918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189CBE7-C66D-4549-BD65-1E9A5BA6A0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0963A0A-BB00-4BBB-8C84-815F0245EB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D60B73AF-64EE-4335-B349-67653DED42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914ED7D8-0BEF-4192-84F3-B7D9DF3FA8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A80BB-F7F4-44C6-BBD6-E3B4FB9A2630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D409FF48-3EEC-4D66-8C01-90824370E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DB83CA2D-F592-4155-A158-6D8A55DAB8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932F5-8AAC-4361-9534-7647C5F85FE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74834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7B6F699-8E50-4543-B134-5A54200F6B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32B395E1-81D5-449C-94AB-2F91D68576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4AB2F055-CEDF-4FD3-8A50-122293D4EE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B37141BE-F7E3-4842-AC93-990528D85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A80BB-F7F4-44C6-BBD6-E3B4FB9A2630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F8806E10-2C25-49C6-9891-CA5796DBC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50C05673-EB02-4131-AC49-7727AFAE5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932F5-8AAC-4361-9534-7647C5F85FE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97180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1C37CC2C-E79C-470A-9953-2C6B709021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9529EB14-0478-4DB7-9A09-DDDB2DD63B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2928CE9-60BB-4A95-B59F-8DEEB3A90C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A80BB-F7F4-44C6-BBD6-E3B4FB9A2630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FE80CC91-D594-423F-940D-C7AAEF5933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A84D371-71A0-4F0B-9C58-A02DEEDB2B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F932F5-8AAC-4361-9534-7647C5F85FE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59739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rcdmw43B1YA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microsoft.com/office/2007/relationships/hdphoto" Target="../media/hdphoto6.wdp"/><Relationship Id="rId5" Type="http://schemas.microsoft.com/office/2007/relationships/hdphoto" Target="../media/hdphoto3.wdp"/><Relationship Id="rId10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microsoft.com/office/2007/relationships/hdphoto" Target="../media/hdphoto5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4CX040UjtIY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4CX040UjtIY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mp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mp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mp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SFE0mMWbA-Y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mp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mp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mp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mp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mp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0AF07E3-88E4-4F97-8D44-F5EE27263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865" y="111628"/>
            <a:ext cx="1520535" cy="1653672"/>
          </a:xfrm>
        </p:spPr>
        <p:txBody>
          <a:bodyPr>
            <a:normAutofit fontScale="90000"/>
          </a:bodyPr>
          <a:lstStyle/>
          <a:p>
            <a:r>
              <a:rPr lang="zh-TW" altLang="en-US" sz="11500" dirty="0">
                <a:solidFill>
                  <a:srgbClr val="00B0F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Wingdings 2" panose="05020102010507070707" pitchFamily="18" charset="2"/>
              </a:rPr>
              <a:t></a:t>
            </a:r>
            <a:endParaRPr lang="zh-TW" altLang="en-US" sz="11500" dirty="0">
              <a:solidFill>
                <a:srgbClr val="00B0F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9" name="內容版面配置區 8">
            <a:extLst>
              <a:ext uri="{FF2B5EF4-FFF2-40B4-BE49-F238E27FC236}">
                <a16:creationId xmlns:a16="http://schemas.microsoft.com/office/drawing/2014/main" id="{29AFE50F-6029-498A-9CD7-DD558BCEEC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3134" y="1377"/>
            <a:ext cx="9560767" cy="6856623"/>
          </a:xfrm>
        </p:spPr>
      </p:pic>
    </p:spTree>
    <p:extLst>
      <p:ext uri="{BB962C8B-B14F-4D97-AF65-F5344CB8AC3E}">
        <p14:creationId xmlns:p14="http://schemas.microsoft.com/office/powerpoint/2010/main" val="35090718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09727DB6-5A54-4692-9426-DD7CE80F20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91848" cy="4351663"/>
          </a:xfrm>
          <a:prstGeom prst="rect">
            <a:avLst/>
          </a:prstGeom>
        </p:spPr>
      </p:pic>
      <p:sp>
        <p:nvSpPr>
          <p:cNvPr id="6" name="矩形: 圓角 5">
            <a:extLst>
              <a:ext uri="{FF2B5EF4-FFF2-40B4-BE49-F238E27FC236}">
                <a16:creationId xmlns:a16="http://schemas.microsoft.com/office/drawing/2014/main" id="{D032425F-DDD2-4090-A980-C8769E2AE326}"/>
              </a:ext>
            </a:extLst>
          </p:cNvPr>
          <p:cNvSpPr/>
          <p:nvPr/>
        </p:nvSpPr>
        <p:spPr>
          <a:xfrm>
            <a:off x="0" y="4628201"/>
            <a:ext cx="12191848" cy="1810687"/>
          </a:xfrm>
          <a:prstGeom prst="roundRect">
            <a:avLst/>
          </a:prstGeom>
          <a:solidFill>
            <a:schemeClr val="bg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TW" sz="8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What’s the problem?</a:t>
            </a:r>
            <a:endParaRPr lang="zh-TW" altLang="en-US" sz="8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78333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189A0B95-982C-45B2-8CEB-8023CB60AC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2550" cy="4285561"/>
          </a:xfrm>
          <a:prstGeom prst="rect">
            <a:avLst/>
          </a:prstGeom>
        </p:spPr>
      </p:pic>
      <p:sp>
        <p:nvSpPr>
          <p:cNvPr id="6" name="矩形: 圓角 5">
            <a:extLst>
              <a:ext uri="{FF2B5EF4-FFF2-40B4-BE49-F238E27FC236}">
                <a16:creationId xmlns:a16="http://schemas.microsoft.com/office/drawing/2014/main" id="{46109099-0C98-4B38-B1F5-2AA29E5B597F}"/>
              </a:ext>
            </a:extLst>
          </p:cNvPr>
          <p:cNvSpPr/>
          <p:nvPr/>
        </p:nvSpPr>
        <p:spPr>
          <a:xfrm>
            <a:off x="0" y="4628201"/>
            <a:ext cx="12191848" cy="1810687"/>
          </a:xfrm>
          <a:prstGeom prst="roundRect">
            <a:avLst/>
          </a:prstGeom>
          <a:solidFill>
            <a:schemeClr val="bg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TW" sz="8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do A-DI find out?</a:t>
            </a:r>
            <a:endParaRPr lang="zh-TW" altLang="en-US" sz="8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13850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189A0B95-982C-45B2-8CEB-8023CB60AC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2550" cy="4285561"/>
          </a:xfrm>
          <a:prstGeom prst="rect">
            <a:avLst/>
          </a:prstGeom>
        </p:spPr>
      </p:pic>
      <p:sp>
        <p:nvSpPr>
          <p:cNvPr id="4" name="矩形: 圓角 3">
            <a:extLst>
              <a:ext uri="{FF2B5EF4-FFF2-40B4-BE49-F238E27FC236}">
                <a16:creationId xmlns:a16="http://schemas.microsoft.com/office/drawing/2014/main" id="{DB945D0F-4013-46D9-95A8-83D30FB00A0D}"/>
              </a:ext>
            </a:extLst>
          </p:cNvPr>
          <p:cNvSpPr/>
          <p:nvPr/>
        </p:nvSpPr>
        <p:spPr>
          <a:xfrm>
            <a:off x="0" y="4628201"/>
            <a:ext cx="12191848" cy="1810687"/>
          </a:xfrm>
          <a:prstGeom prst="roundRect">
            <a:avLst/>
          </a:prstGeom>
          <a:solidFill>
            <a:schemeClr val="bg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TW" sz="7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en-US" altLang="zh-TW" sz="8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 Adam find out?</a:t>
            </a:r>
            <a:endParaRPr lang="zh-TW" altLang="en-US" sz="8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88582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189A0B95-982C-45B2-8CEB-8023CB60AC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2550" cy="4285561"/>
          </a:xfrm>
          <a:prstGeom prst="rect">
            <a:avLst/>
          </a:prstGeom>
        </p:spPr>
      </p:pic>
      <p:sp>
        <p:nvSpPr>
          <p:cNvPr id="4" name="矩形: 圓角 3">
            <a:extLst>
              <a:ext uri="{FF2B5EF4-FFF2-40B4-BE49-F238E27FC236}">
                <a16:creationId xmlns:a16="http://schemas.microsoft.com/office/drawing/2014/main" id="{9128F2B4-49A1-4F68-85A2-2444BBF6645C}"/>
              </a:ext>
            </a:extLst>
          </p:cNvPr>
          <p:cNvSpPr/>
          <p:nvPr/>
        </p:nvSpPr>
        <p:spPr>
          <a:xfrm>
            <a:off x="152" y="4774497"/>
            <a:ext cx="12191848" cy="1810687"/>
          </a:xfrm>
          <a:prstGeom prst="roundRect">
            <a:avLst/>
          </a:prstGeom>
          <a:solidFill>
            <a:schemeClr val="bg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TW" sz="8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do Sandy find out?</a:t>
            </a:r>
            <a:endParaRPr lang="zh-TW" altLang="en-US" sz="8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54976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69294656-373D-4C6D-B0F1-247B78306FF0}"/>
              </a:ext>
            </a:extLst>
          </p:cNvPr>
          <p:cNvSpPr/>
          <p:nvPr/>
        </p:nvSpPr>
        <p:spPr>
          <a:xfrm>
            <a:off x="-52137" y="0"/>
            <a:ext cx="12296274" cy="69662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2591076"/>
            <a:ext cx="12192000" cy="1325563"/>
          </a:xfrm>
        </p:spPr>
        <p:txBody>
          <a:bodyPr>
            <a:noAutofit/>
          </a:bodyPr>
          <a:lstStyle/>
          <a:p>
            <a:pPr algn="ctr"/>
            <a:r>
              <a:rPr lang="en-US" altLang="zh-TW" sz="13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Art-craft fun</a:t>
            </a:r>
            <a:endParaRPr lang="zh-TW" altLang="en-US" sz="1028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箭號: ＞形 3">
            <a:hlinkClick r:id="rId2"/>
            <a:extLst>
              <a:ext uri="{FF2B5EF4-FFF2-40B4-BE49-F238E27FC236}">
                <a16:creationId xmlns:a16="http://schemas.microsoft.com/office/drawing/2014/main" id="{57461C3A-E2C6-49E0-8735-0D48223513DC}"/>
              </a:ext>
            </a:extLst>
          </p:cNvPr>
          <p:cNvSpPr/>
          <p:nvPr/>
        </p:nvSpPr>
        <p:spPr>
          <a:xfrm>
            <a:off x="605928" y="5938092"/>
            <a:ext cx="561860" cy="569623"/>
          </a:xfrm>
          <a:prstGeom prst="chevron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3288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69294656-373D-4C6D-B0F1-247B78306FF0}"/>
              </a:ext>
            </a:extLst>
          </p:cNvPr>
          <p:cNvSpPr/>
          <p:nvPr/>
        </p:nvSpPr>
        <p:spPr>
          <a:xfrm>
            <a:off x="-104274" y="-29624"/>
            <a:ext cx="12296274" cy="69662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42594" y="230157"/>
            <a:ext cx="5281127" cy="669586"/>
          </a:xfrm>
        </p:spPr>
        <p:txBody>
          <a:bodyPr>
            <a:noAutofit/>
          </a:bodyPr>
          <a:lstStyle/>
          <a:p>
            <a:pPr algn="ctr"/>
            <a:r>
              <a:rPr lang="en-US" altLang="zh-TW" sz="72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need…</a:t>
            </a:r>
            <a:endParaRPr lang="zh-TW" altLang="en-US" sz="72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在白色背景上竹签的堆栈照片-正版商用图片00kas6-摄图新视界">
            <a:extLst>
              <a:ext uri="{FF2B5EF4-FFF2-40B4-BE49-F238E27FC236}">
                <a16:creationId xmlns:a16="http://schemas.microsoft.com/office/drawing/2014/main" id="{53CFCF72-C230-4D4F-9D14-87EAA43A43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78917" l="143" r="84571">
                        <a14:foregroundMark x1="7000" y1="4642" x2="7000" y2="4642"/>
                        <a14:foregroundMark x1="34000" y1="4642" x2="82571" y2="16441"/>
                        <a14:foregroundMark x1="34429" y1="7157" x2="24000" y2="193"/>
                        <a14:foregroundMark x1="5000" y1="15861" x2="143" y2="15861"/>
                        <a14:foregroundMark x1="62571" y1="78917" x2="62571" y2="78917"/>
                        <a14:foregroundMark x1="83286" y1="58994" x2="83286" y2="58994"/>
                        <a14:foregroundMark x1="81714" y1="31528" x2="81714" y2="31528"/>
                        <a14:foregroundMark x1="83286" y1="24565" x2="84571" y2="535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9122" b="14485"/>
          <a:stretch/>
        </p:blipFill>
        <p:spPr bwMode="auto">
          <a:xfrm>
            <a:off x="436024" y="1129900"/>
            <a:ext cx="2516494" cy="1748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: 圓角 3">
            <a:extLst>
              <a:ext uri="{FF2B5EF4-FFF2-40B4-BE49-F238E27FC236}">
                <a16:creationId xmlns:a16="http://schemas.microsoft.com/office/drawing/2014/main" id="{19F2244E-1293-4A54-A872-A63AA4114B31}"/>
              </a:ext>
            </a:extLst>
          </p:cNvPr>
          <p:cNvSpPr/>
          <p:nvPr/>
        </p:nvSpPr>
        <p:spPr>
          <a:xfrm>
            <a:off x="113350" y="3094207"/>
            <a:ext cx="3161841" cy="66958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dirty="0">
                <a:latin typeface="Arial" panose="020B0604020202020204" pitchFamily="34" charset="0"/>
                <a:cs typeface="Arial" panose="020B0604020202020204" pitchFamily="34" charset="0"/>
              </a:rPr>
              <a:t>bamboo stick</a:t>
            </a:r>
            <a:endParaRPr lang="zh-TW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950FBF24-2C4E-4582-9B2E-09D07F7E2EC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783" b="89674" l="9455" r="91273">
                        <a14:foregroundMark x1="37818" y1="29891" x2="56364" y2="45109"/>
                        <a14:foregroundMark x1="56364" y1="45109" x2="71636" y2="50543"/>
                        <a14:foregroundMark x1="53091" y1="26630" x2="85455" y2="40217"/>
                        <a14:foregroundMark x1="40727" y1="22826" x2="21455" y2="32609"/>
                        <a14:foregroundMark x1="21455" y1="32609" x2="14909" y2="42391"/>
                        <a14:foregroundMark x1="45455" y1="20109" x2="90545" y2="36957"/>
                        <a14:foregroundMark x1="91273" y1="37500" x2="91273" y2="37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677" t="2737" r="4862" b="-2737"/>
          <a:stretch/>
        </p:blipFill>
        <p:spPr>
          <a:xfrm>
            <a:off x="4504179" y="997959"/>
            <a:ext cx="2644048" cy="2012809"/>
          </a:xfrm>
          <a:prstGeom prst="rect">
            <a:avLst/>
          </a:prstGeom>
        </p:spPr>
      </p:pic>
      <p:sp>
        <p:nvSpPr>
          <p:cNvPr id="7" name="矩形: 圓角 6">
            <a:extLst>
              <a:ext uri="{FF2B5EF4-FFF2-40B4-BE49-F238E27FC236}">
                <a16:creationId xmlns:a16="http://schemas.microsoft.com/office/drawing/2014/main" id="{3945138E-1594-4BD3-9CB8-31253D3BE79B}"/>
              </a:ext>
            </a:extLst>
          </p:cNvPr>
          <p:cNvSpPr/>
          <p:nvPr/>
        </p:nvSpPr>
        <p:spPr>
          <a:xfrm>
            <a:off x="4245283" y="3097634"/>
            <a:ext cx="3161841" cy="66958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dirty="0">
                <a:latin typeface="Arial" panose="020B0604020202020204" pitchFamily="34" charset="0"/>
                <a:cs typeface="Arial" panose="020B0604020202020204" pitchFamily="34" charset="0"/>
              </a:rPr>
              <a:t>paper</a:t>
            </a:r>
            <a:endParaRPr lang="zh-TW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04CDECDB-FF86-4269-BA44-7E6D580645A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05846" y="842227"/>
            <a:ext cx="1787429" cy="2168541"/>
          </a:xfrm>
          <a:prstGeom prst="rect">
            <a:avLst/>
          </a:prstGeom>
        </p:spPr>
      </p:pic>
      <p:sp>
        <p:nvSpPr>
          <p:cNvPr id="9" name="矩形: 圓角 8">
            <a:extLst>
              <a:ext uri="{FF2B5EF4-FFF2-40B4-BE49-F238E27FC236}">
                <a16:creationId xmlns:a16="http://schemas.microsoft.com/office/drawing/2014/main" id="{7EC2E0C9-3321-405C-B80B-B05C497AE392}"/>
              </a:ext>
            </a:extLst>
          </p:cNvPr>
          <p:cNvSpPr/>
          <p:nvPr/>
        </p:nvSpPr>
        <p:spPr>
          <a:xfrm>
            <a:off x="8218641" y="3094207"/>
            <a:ext cx="3161841" cy="66958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dirty="0">
                <a:latin typeface="Arial" panose="020B0604020202020204" pitchFamily="34" charset="0"/>
                <a:cs typeface="Arial" panose="020B0604020202020204" pitchFamily="34" charset="0"/>
              </a:rPr>
              <a:t>scissors</a:t>
            </a:r>
            <a:endParaRPr lang="zh-TW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99048217-4949-48E8-A414-A7A1E4DFCE9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310" b="95516" l="1652" r="97973">
                        <a14:foregroundMark x1="53228" y1="6250" x2="53228" y2="6250"/>
                        <a14:foregroundMark x1="56757" y1="4755" x2="56757" y2="4755"/>
                        <a14:foregroundMark x1="62988" y1="2853" x2="62988" y2="2853"/>
                        <a14:foregroundMark x1="64640" y1="2310" x2="54054" y2="5299"/>
                        <a14:foregroundMark x1="65616" y1="2582" x2="78078" y2="5842"/>
                        <a14:foregroundMark x1="88964" y1="9239" x2="94069" y2="9103"/>
                        <a14:foregroundMark x1="94069" y1="9103" x2="97447" y2="15082"/>
                        <a14:foregroundMark x1="97447" y1="15082" x2="97898" y2="59511"/>
                        <a14:foregroundMark x1="97898" y1="59511" x2="94970" y2="66576"/>
                        <a14:foregroundMark x1="94970" y1="66576" x2="90240" y2="68207"/>
                        <a14:foregroundMark x1="90240" y1="68207" x2="86036" y2="66576"/>
                        <a14:foregroundMark x1="93318" y1="66304" x2="96396" y2="59783"/>
                        <a14:foregroundMark x1="96396" y1="59783" x2="98799" y2="34647"/>
                        <a14:foregroundMark x1="98799" y1="34647" x2="97973" y2="16440"/>
                        <a14:foregroundMark x1="97973" y1="16440" x2="96772" y2="11005"/>
                        <a14:foregroundMark x1="92868" y1="42663" x2="68544" y2="50543"/>
                        <a14:foregroundMark x1="68544" y1="50543" x2="68018" y2="51766"/>
                        <a14:foregroundMark x1="74249" y1="44158" x2="80105" y2="43614"/>
                        <a14:foregroundMark x1="80105" y1="43614" x2="87988" y2="43614"/>
                        <a14:foregroundMark x1="79129" y1="36277" x2="76802" y2="44293"/>
                        <a14:foregroundMark x1="76802" y1="44293" x2="73273" y2="50136"/>
                        <a14:foregroundMark x1="73273" y1="50136" x2="68694" y2="51766"/>
                        <a14:foregroundMark x1="68694" y1="51766" x2="68694" y2="51766"/>
                        <a14:foregroundMark x1="56006" y1="72690" x2="52252" y2="78125"/>
                        <a14:foregroundMark x1="52252" y1="78125" x2="41967" y2="83152"/>
                        <a14:foregroundMark x1="41967" y1="83152" x2="17417" y2="85734"/>
                        <a14:foregroundMark x1="17417" y1="85734" x2="12688" y2="80571"/>
                        <a14:foregroundMark x1="12688" y1="80571" x2="6982" y2="66168"/>
                        <a14:foregroundMark x1="6982" y1="66168" x2="5781" y2="48777"/>
                        <a14:foregroundMark x1="3604" y1="91848" x2="9985" y2="91304"/>
                        <a14:foregroundMark x1="9985" y1="91304" x2="15916" y2="91304"/>
                        <a14:foregroundMark x1="15916" y1="91304" x2="26952" y2="90625"/>
                        <a14:foregroundMark x1="26952" y1="90625" x2="31682" y2="90625"/>
                        <a14:foregroundMark x1="31682" y1="90625" x2="40841" y2="89674"/>
                        <a14:foregroundMark x1="40841" y1="89674" x2="50375" y2="90082"/>
                        <a14:foregroundMark x1="50375" y1="90082" x2="54955" y2="88587"/>
                        <a14:foregroundMark x1="54955" y1="88587" x2="58033" y2="81522"/>
                        <a14:foregroundMark x1="58033" y1="81522" x2="59459" y2="74728"/>
                        <a14:foregroundMark x1="4730" y1="40353" x2="9459" y2="40082"/>
                        <a14:foregroundMark x1="9459" y1="40082" x2="48123" y2="41033"/>
                        <a14:foregroundMark x1="48123" y1="41033" x2="52928" y2="40761"/>
                        <a14:foregroundMark x1="52928" y1="40761" x2="62538" y2="41304"/>
                        <a14:foregroundMark x1="62538" y1="41304" x2="64264" y2="49592"/>
                        <a14:foregroundMark x1="64264" y1="49592" x2="64865" y2="94701"/>
                        <a14:foregroundMark x1="2027" y1="43614" x2="1652" y2="93886"/>
                        <a14:foregroundMark x1="1652" y1="93886" x2="1952" y2="95516"/>
                        <a14:foregroundMark x1="35661" y1="78533" x2="53529" y2="69837"/>
                        <a14:foregroundMark x1="49099" y1="74592" x2="45195" y2="75679"/>
                        <a14:foregroundMark x1="19745" y1="38315" x2="32658" y2="330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59173" y="4121216"/>
            <a:ext cx="3449869" cy="1905918"/>
          </a:xfrm>
          <a:prstGeom prst="rect">
            <a:avLst/>
          </a:prstGeom>
        </p:spPr>
      </p:pic>
      <p:sp>
        <p:nvSpPr>
          <p:cNvPr id="11" name="矩形: 圓角 10">
            <a:extLst>
              <a:ext uri="{FF2B5EF4-FFF2-40B4-BE49-F238E27FC236}">
                <a16:creationId xmlns:a16="http://schemas.microsoft.com/office/drawing/2014/main" id="{8B502A78-65DA-4C48-A881-83B4685DCF50}"/>
              </a:ext>
            </a:extLst>
          </p:cNvPr>
          <p:cNvSpPr/>
          <p:nvPr/>
        </p:nvSpPr>
        <p:spPr>
          <a:xfrm>
            <a:off x="1603186" y="6110560"/>
            <a:ext cx="3161841" cy="66958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dirty="0">
                <a:latin typeface="Arial" panose="020B0604020202020204" pitchFamily="34" charset="0"/>
                <a:cs typeface="Arial" panose="020B0604020202020204" pitchFamily="34" charset="0"/>
              </a:rPr>
              <a:t>color pen</a:t>
            </a:r>
            <a:endParaRPr lang="zh-TW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5381C11F-9035-4674-A662-50B464F8875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3575" b="81448" l="1316" r="98684">
                        <a14:foregroundMark x1="17105" y1="48869" x2="14912" y2="25792"/>
                        <a14:foregroundMark x1="14912" y1="25792" x2="35965" y2="13575"/>
                        <a14:foregroundMark x1="35965" y1="13575" x2="81140" y2="18552"/>
                        <a14:foregroundMark x1="81140" y1="18552" x2="82895" y2="42081"/>
                        <a14:foregroundMark x1="82895" y1="42081" x2="75877" y2="47511"/>
                        <a14:foregroundMark x1="1754" y1="31222" x2="3070" y2="52489"/>
                        <a14:foregroundMark x1="94737" y1="30769" x2="89035" y2="71493"/>
                        <a14:foregroundMark x1="75439" y1="81448" x2="75439" y2="81448"/>
                        <a14:foregroundMark x1="98684" y1="37104" x2="98684" y2="37104"/>
                        <a14:foregroundMark x1="82456" y1="64706" x2="82456" y2="647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373" b="12847"/>
          <a:stretch/>
        </p:blipFill>
        <p:spPr>
          <a:xfrm>
            <a:off x="6365927" y="4081755"/>
            <a:ext cx="2710356" cy="2095952"/>
          </a:xfrm>
          <a:prstGeom prst="rect">
            <a:avLst/>
          </a:prstGeom>
        </p:spPr>
      </p:pic>
      <p:sp>
        <p:nvSpPr>
          <p:cNvPr id="13" name="矩形: 圓角 12">
            <a:extLst>
              <a:ext uri="{FF2B5EF4-FFF2-40B4-BE49-F238E27FC236}">
                <a16:creationId xmlns:a16="http://schemas.microsoft.com/office/drawing/2014/main" id="{63388D9E-76FA-45DE-809D-785C45A68DB0}"/>
              </a:ext>
            </a:extLst>
          </p:cNvPr>
          <p:cNvSpPr/>
          <p:nvPr/>
        </p:nvSpPr>
        <p:spPr>
          <a:xfrm>
            <a:off x="5859125" y="6132453"/>
            <a:ext cx="3945655" cy="66958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dirty="0">
                <a:latin typeface="Arial" panose="020B0604020202020204" pitchFamily="34" charset="0"/>
                <a:cs typeface="Arial" panose="020B0604020202020204" pitchFamily="34" charset="0"/>
              </a:rPr>
              <a:t>double sided tape</a:t>
            </a:r>
            <a:endParaRPr lang="zh-TW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03379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6103C7C-8A11-49E8-8EBB-B1ACFA118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4300"/>
            <a:ext cx="10515600" cy="1325563"/>
          </a:xfrm>
        </p:spPr>
        <p:txBody>
          <a:bodyPr>
            <a:noAutofit/>
          </a:bodyPr>
          <a:lstStyle/>
          <a:p>
            <a:r>
              <a:rPr lang="en-US" altLang="zh-TW" sz="11500" dirty="0">
                <a:solidFill>
                  <a:srgbClr val="00B0F0"/>
                </a:solidFill>
                <a:sym typeface="Wingdings 2" panose="05020102010507070707" pitchFamily="18" charset="2"/>
              </a:rPr>
              <a:t></a:t>
            </a:r>
            <a:endParaRPr lang="zh-TW" altLang="en-US" sz="11500" dirty="0">
              <a:solidFill>
                <a:srgbClr val="00B0F0"/>
              </a:solidFill>
            </a:endParaRPr>
          </a:p>
        </p:txBody>
      </p:sp>
      <p:pic>
        <p:nvPicPr>
          <p:cNvPr id="5" name="內容版面配置區 8">
            <a:extLst>
              <a:ext uri="{FF2B5EF4-FFF2-40B4-BE49-F238E27FC236}">
                <a16:creationId xmlns:a16="http://schemas.microsoft.com/office/drawing/2014/main" id="{B17664FD-AC79-4679-8030-B88C4AD65A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1234" y="1377"/>
            <a:ext cx="9560767" cy="6856623"/>
          </a:xfrm>
        </p:spPr>
      </p:pic>
      <p:sp>
        <p:nvSpPr>
          <p:cNvPr id="6" name="箭號: ＞形 5">
            <a:hlinkClick r:id="rId4"/>
            <a:extLst>
              <a:ext uri="{FF2B5EF4-FFF2-40B4-BE49-F238E27FC236}">
                <a16:creationId xmlns:a16="http://schemas.microsoft.com/office/drawing/2014/main" id="{BF5B18D7-C2C8-4DFE-824F-976AED354182}"/>
              </a:ext>
            </a:extLst>
          </p:cNvPr>
          <p:cNvSpPr/>
          <p:nvPr/>
        </p:nvSpPr>
        <p:spPr>
          <a:xfrm>
            <a:off x="497730" y="6096000"/>
            <a:ext cx="485775" cy="56197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5657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69294656-373D-4C6D-B0F1-247B78306FF0}"/>
              </a:ext>
            </a:extLst>
          </p:cNvPr>
          <p:cNvSpPr/>
          <p:nvPr/>
        </p:nvSpPr>
        <p:spPr>
          <a:xfrm>
            <a:off x="-52137" y="0"/>
            <a:ext cx="12296274" cy="69662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2591076"/>
            <a:ext cx="12192000" cy="1325563"/>
          </a:xfrm>
        </p:spPr>
        <p:txBody>
          <a:bodyPr>
            <a:noAutofit/>
          </a:bodyPr>
          <a:lstStyle/>
          <a:p>
            <a:pPr algn="ctr"/>
            <a:r>
              <a:rPr lang="en-US" altLang="zh-TW" sz="13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Review</a:t>
            </a:r>
            <a:endParaRPr lang="zh-TW" altLang="en-US" sz="1028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79686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404A2A0A-AA05-4F45-9885-708C940DB0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30606"/>
            <a:ext cx="12192000" cy="4596788"/>
          </a:xfrm>
        </p:spPr>
      </p:pic>
    </p:spTree>
    <p:extLst>
      <p:ext uri="{BB962C8B-B14F-4D97-AF65-F5344CB8AC3E}">
        <p14:creationId xmlns:p14="http://schemas.microsoft.com/office/powerpoint/2010/main" val="29921841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09727DB6-5A54-4692-9426-DD7CE80F20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" y="1253168"/>
            <a:ext cx="12191848" cy="4351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6881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DD564BAB-2B64-4249-AE6B-AB5029E8D3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3262" y="975121"/>
            <a:ext cx="10817810" cy="5372894"/>
          </a:xfrm>
        </p:spPr>
      </p:pic>
      <p:sp>
        <p:nvSpPr>
          <p:cNvPr id="6" name="箭號: ＞形 5">
            <a:hlinkClick r:id="rId3"/>
            <a:extLst>
              <a:ext uri="{FF2B5EF4-FFF2-40B4-BE49-F238E27FC236}">
                <a16:creationId xmlns:a16="http://schemas.microsoft.com/office/drawing/2014/main" id="{4995A55F-5D50-4D1A-B3A9-E446DD1AE482}"/>
              </a:ext>
            </a:extLst>
          </p:cNvPr>
          <p:cNvSpPr/>
          <p:nvPr/>
        </p:nvSpPr>
        <p:spPr>
          <a:xfrm>
            <a:off x="504825" y="6076156"/>
            <a:ext cx="419100" cy="543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4490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189A0B95-982C-45B2-8CEB-8023CB60AC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86219"/>
            <a:ext cx="12182550" cy="4285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0718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9565" y="1295263"/>
            <a:ext cx="6412869" cy="4267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066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2E6B7F78-2052-4F5E-AE36-D3C60FBAEB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87102" cy="4329629"/>
          </a:xfrm>
          <a:prstGeom prst="rect">
            <a:avLst/>
          </a:prstGeom>
        </p:spPr>
      </p:pic>
      <p:sp>
        <p:nvSpPr>
          <p:cNvPr id="6" name="矩形: 圓角 5">
            <a:extLst>
              <a:ext uri="{FF2B5EF4-FFF2-40B4-BE49-F238E27FC236}">
                <a16:creationId xmlns:a16="http://schemas.microsoft.com/office/drawing/2014/main" id="{1687C14F-4871-4A12-A119-C8C5766CE0E9}"/>
              </a:ext>
            </a:extLst>
          </p:cNvPr>
          <p:cNvSpPr/>
          <p:nvPr/>
        </p:nvSpPr>
        <p:spPr>
          <a:xfrm>
            <a:off x="0" y="4628201"/>
            <a:ext cx="12191848" cy="1810687"/>
          </a:xfrm>
          <a:prstGeom prst="roundRect">
            <a:avLst/>
          </a:prstGeom>
          <a:solidFill>
            <a:schemeClr val="bg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TW" sz="7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the windows clean this time?</a:t>
            </a:r>
            <a:endParaRPr lang="zh-TW" altLang="en-US" sz="8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07571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2E6B7F78-2052-4F5E-AE36-D3C60FBAEB1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23682" y="0"/>
            <a:ext cx="5868318" cy="5453348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F73ACF01-6C32-4698-8633-C10CF17A0FB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7487217" cy="5453348"/>
          </a:xfrm>
          <a:prstGeom prst="rect">
            <a:avLst/>
          </a:prstGeom>
        </p:spPr>
      </p:pic>
      <p:sp>
        <p:nvSpPr>
          <p:cNvPr id="4" name="矩形: 圓角 3">
            <a:extLst>
              <a:ext uri="{FF2B5EF4-FFF2-40B4-BE49-F238E27FC236}">
                <a16:creationId xmlns:a16="http://schemas.microsoft.com/office/drawing/2014/main" id="{86CB14C2-D57C-422B-B06C-53000884E26C}"/>
              </a:ext>
            </a:extLst>
          </p:cNvPr>
          <p:cNvSpPr/>
          <p:nvPr/>
        </p:nvSpPr>
        <p:spPr>
          <a:xfrm>
            <a:off x="2625395" y="5602460"/>
            <a:ext cx="2236424" cy="92541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800" b="1" dirty="0">
                <a:latin typeface="Arial" panose="020B0604020202020204" pitchFamily="34" charset="0"/>
                <a:cs typeface="Arial" panose="020B0604020202020204" pitchFamily="34" charset="0"/>
              </a:rPr>
              <a:t>Before</a:t>
            </a:r>
            <a:endParaRPr lang="zh-TW" altLang="en-US" sz="4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矩形: 圓角 7">
            <a:extLst>
              <a:ext uri="{FF2B5EF4-FFF2-40B4-BE49-F238E27FC236}">
                <a16:creationId xmlns:a16="http://schemas.microsoft.com/office/drawing/2014/main" id="{283CC58D-6DA4-4667-9661-B24B1F9D96C8}"/>
              </a:ext>
            </a:extLst>
          </p:cNvPr>
          <p:cNvSpPr/>
          <p:nvPr/>
        </p:nvSpPr>
        <p:spPr>
          <a:xfrm>
            <a:off x="8139629" y="5552502"/>
            <a:ext cx="2236424" cy="92541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800" b="1" dirty="0">
                <a:latin typeface="Arial" panose="020B0604020202020204" pitchFamily="34" charset="0"/>
                <a:cs typeface="Arial" panose="020B0604020202020204" pitchFamily="34" charset="0"/>
              </a:rPr>
              <a:t>After</a:t>
            </a:r>
            <a:endParaRPr lang="zh-TW" altLang="en-US" sz="4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38403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DC5718A9-BE99-4060-A990-8D9D48E4D7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479"/>
            <a:ext cx="12214132" cy="4528412"/>
          </a:xfrm>
          <a:prstGeom prst="rect">
            <a:avLst/>
          </a:prstGeom>
        </p:spPr>
      </p:pic>
      <p:sp>
        <p:nvSpPr>
          <p:cNvPr id="6" name="矩形: 圓角 5">
            <a:extLst>
              <a:ext uri="{FF2B5EF4-FFF2-40B4-BE49-F238E27FC236}">
                <a16:creationId xmlns:a16="http://schemas.microsoft.com/office/drawing/2014/main" id="{929EF404-A252-46D2-8752-802DC6986246}"/>
              </a:ext>
            </a:extLst>
          </p:cNvPr>
          <p:cNvSpPr/>
          <p:nvPr/>
        </p:nvSpPr>
        <p:spPr>
          <a:xfrm>
            <a:off x="0" y="4826505"/>
            <a:ext cx="12191848" cy="1810687"/>
          </a:xfrm>
          <a:prstGeom prst="roundRect">
            <a:avLst/>
          </a:prstGeom>
          <a:solidFill>
            <a:schemeClr val="bg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TW" sz="6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they make the floor clean?</a:t>
            </a:r>
            <a:endParaRPr lang="zh-TW" altLang="en-US" sz="6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90329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圓角 3">
            <a:extLst>
              <a:ext uri="{FF2B5EF4-FFF2-40B4-BE49-F238E27FC236}">
                <a16:creationId xmlns:a16="http://schemas.microsoft.com/office/drawing/2014/main" id="{86CB14C2-D57C-422B-B06C-53000884E26C}"/>
              </a:ext>
            </a:extLst>
          </p:cNvPr>
          <p:cNvSpPr/>
          <p:nvPr/>
        </p:nvSpPr>
        <p:spPr>
          <a:xfrm>
            <a:off x="1815947" y="4913523"/>
            <a:ext cx="2236424" cy="92541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800" b="1" dirty="0">
                <a:latin typeface="Arial" panose="020B0604020202020204" pitchFamily="34" charset="0"/>
                <a:cs typeface="Arial" panose="020B0604020202020204" pitchFamily="34" charset="0"/>
              </a:rPr>
              <a:t>Before</a:t>
            </a:r>
            <a:endParaRPr lang="zh-TW" altLang="en-US" sz="4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矩形: 圓角 7">
            <a:extLst>
              <a:ext uri="{FF2B5EF4-FFF2-40B4-BE49-F238E27FC236}">
                <a16:creationId xmlns:a16="http://schemas.microsoft.com/office/drawing/2014/main" id="{283CC58D-6DA4-4667-9661-B24B1F9D96C8}"/>
              </a:ext>
            </a:extLst>
          </p:cNvPr>
          <p:cNvSpPr/>
          <p:nvPr/>
        </p:nvSpPr>
        <p:spPr>
          <a:xfrm>
            <a:off x="8139631" y="4913523"/>
            <a:ext cx="2236424" cy="92541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800" b="1" dirty="0">
                <a:latin typeface="Arial" panose="020B0604020202020204" pitchFamily="34" charset="0"/>
                <a:cs typeface="Arial" panose="020B0604020202020204" pitchFamily="34" charset="0"/>
              </a:rPr>
              <a:t>After</a:t>
            </a:r>
            <a:endParaRPr lang="zh-TW" altLang="en-US" sz="4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5EF16DE4-7FF2-4B4E-9452-3224561794A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11537" y="1395705"/>
            <a:ext cx="6180463" cy="3132227"/>
          </a:xfrm>
          <a:prstGeom prst="rect">
            <a:avLst/>
          </a:prstGeom>
        </p:spPr>
      </p:pic>
      <p:pic>
        <p:nvPicPr>
          <p:cNvPr id="7" name="內容版面配置區 4">
            <a:extLst>
              <a:ext uri="{FF2B5EF4-FFF2-40B4-BE49-F238E27FC236}">
                <a16:creationId xmlns:a16="http://schemas.microsoft.com/office/drawing/2014/main" id="{14A514D2-CFC3-4DBC-99A9-EAA6D02578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361" y="1395705"/>
            <a:ext cx="5993176" cy="3132228"/>
          </a:xfrm>
        </p:spPr>
      </p:pic>
    </p:spTree>
    <p:extLst>
      <p:ext uri="{BB962C8B-B14F-4D97-AF65-F5344CB8AC3E}">
        <p14:creationId xmlns:p14="http://schemas.microsoft.com/office/powerpoint/2010/main" val="18662965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6AE4D405-BD21-4233-A8EE-59154A472F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87455" cy="4538949"/>
          </a:xfrm>
          <a:prstGeom prst="rect">
            <a:avLst/>
          </a:prstGeom>
        </p:spPr>
      </p:pic>
      <p:sp>
        <p:nvSpPr>
          <p:cNvPr id="6" name="矩形: 圓角 5">
            <a:extLst>
              <a:ext uri="{FF2B5EF4-FFF2-40B4-BE49-F238E27FC236}">
                <a16:creationId xmlns:a16="http://schemas.microsoft.com/office/drawing/2014/main" id="{9EE48F83-69A7-48C7-BF7B-EB7D9DA35D86}"/>
              </a:ext>
            </a:extLst>
          </p:cNvPr>
          <p:cNvSpPr/>
          <p:nvPr/>
        </p:nvSpPr>
        <p:spPr>
          <a:xfrm>
            <a:off x="0" y="4848539"/>
            <a:ext cx="12187454" cy="1810687"/>
          </a:xfrm>
          <a:prstGeom prst="roundRect">
            <a:avLst/>
          </a:prstGeom>
          <a:solidFill>
            <a:schemeClr val="bg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TW" sz="5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they finish their work this time?</a:t>
            </a:r>
            <a:endParaRPr lang="zh-TW" altLang="zh-TW" sz="5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55053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0C805797-383F-4E54-A680-630FFEF9AF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7107" cy="4483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0922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69294656-373D-4C6D-B0F1-247B78306FF0}"/>
              </a:ext>
            </a:extLst>
          </p:cNvPr>
          <p:cNvSpPr/>
          <p:nvPr/>
        </p:nvSpPr>
        <p:spPr>
          <a:xfrm>
            <a:off x="0" y="0"/>
            <a:ext cx="12296274" cy="69662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2820360"/>
            <a:ext cx="12192000" cy="1325563"/>
          </a:xfrm>
        </p:spPr>
        <p:txBody>
          <a:bodyPr>
            <a:noAutofit/>
          </a:bodyPr>
          <a:lstStyle/>
          <a:p>
            <a:pPr algn="ctr"/>
            <a:r>
              <a:rPr lang="en-US" altLang="zh-TW" sz="166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Worksheet </a:t>
            </a:r>
            <a:endParaRPr lang="zh-TW" altLang="en-US" sz="166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37159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69294656-373D-4C6D-B0F1-247B78306FF0}"/>
              </a:ext>
            </a:extLst>
          </p:cNvPr>
          <p:cNvSpPr/>
          <p:nvPr/>
        </p:nvSpPr>
        <p:spPr>
          <a:xfrm>
            <a:off x="0" y="0"/>
            <a:ext cx="12296274" cy="69662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E8CF8A66-CAF2-4482-8012-A27EADC05F4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619" y="0"/>
            <a:ext cx="100527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1375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69294656-373D-4C6D-B0F1-247B78306FF0}"/>
              </a:ext>
            </a:extLst>
          </p:cNvPr>
          <p:cNvSpPr/>
          <p:nvPr/>
        </p:nvSpPr>
        <p:spPr>
          <a:xfrm>
            <a:off x="-52137" y="0"/>
            <a:ext cx="12296274" cy="69662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2591076"/>
            <a:ext cx="12192000" cy="1325563"/>
          </a:xfrm>
        </p:spPr>
        <p:txBody>
          <a:bodyPr>
            <a:noAutofit/>
          </a:bodyPr>
          <a:lstStyle/>
          <a:p>
            <a:pPr algn="ctr"/>
            <a:r>
              <a:rPr lang="en-US" altLang="zh-TW" sz="13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Review</a:t>
            </a:r>
            <a:endParaRPr lang="zh-TW" altLang="en-US" sz="1028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86095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6103C7C-8A11-49E8-8EBB-B1ACFA118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4300"/>
            <a:ext cx="10515600" cy="1325563"/>
          </a:xfrm>
        </p:spPr>
        <p:txBody>
          <a:bodyPr>
            <a:noAutofit/>
          </a:bodyPr>
          <a:lstStyle/>
          <a:p>
            <a:r>
              <a:rPr lang="en-US" altLang="zh-TW" sz="11500" dirty="0">
                <a:solidFill>
                  <a:srgbClr val="00B0F0"/>
                </a:solidFill>
                <a:sym typeface="Wingdings 2" panose="05020102010507070707" pitchFamily="18" charset="2"/>
              </a:rPr>
              <a:t></a:t>
            </a:r>
            <a:endParaRPr lang="zh-TW" altLang="en-US" sz="11500" dirty="0">
              <a:solidFill>
                <a:srgbClr val="00B0F0"/>
              </a:solidFill>
            </a:endParaRPr>
          </a:p>
        </p:txBody>
      </p:sp>
      <p:pic>
        <p:nvPicPr>
          <p:cNvPr id="5" name="內容版面配置區 8">
            <a:extLst>
              <a:ext uri="{FF2B5EF4-FFF2-40B4-BE49-F238E27FC236}">
                <a16:creationId xmlns:a16="http://schemas.microsoft.com/office/drawing/2014/main" id="{B17664FD-AC79-4679-8030-B88C4AD65A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1234" y="1377"/>
            <a:ext cx="9560767" cy="6856623"/>
          </a:xfrm>
        </p:spPr>
      </p:pic>
      <p:sp>
        <p:nvSpPr>
          <p:cNvPr id="6" name="箭號: ＞形 5">
            <a:hlinkClick r:id="rId4"/>
            <a:extLst>
              <a:ext uri="{FF2B5EF4-FFF2-40B4-BE49-F238E27FC236}">
                <a16:creationId xmlns:a16="http://schemas.microsoft.com/office/drawing/2014/main" id="{BF5B18D7-C2C8-4DFE-824F-976AED354182}"/>
              </a:ext>
            </a:extLst>
          </p:cNvPr>
          <p:cNvSpPr/>
          <p:nvPr/>
        </p:nvSpPr>
        <p:spPr>
          <a:xfrm>
            <a:off x="497730" y="6096000"/>
            <a:ext cx="485775" cy="56197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028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2500E2A6-2051-4852-8639-9D1C326F631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25711"/>
            <a:ext cx="12192000" cy="4806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62989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F921DFF5-9202-4A97-98D7-8B610A1047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81100"/>
            <a:ext cx="12181076" cy="4495800"/>
          </a:xfrm>
        </p:spPr>
      </p:pic>
    </p:spTree>
    <p:extLst>
      <p:ext uri="{BB962C8B-B14F-4D97-AF65-F5344CB8AC3E}">
        <p14:creationId xmlns:p14="http://schemas.microsoft.com/office/powerpoint/2010/main" val="31334093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85DEFBD0-0428-43EF-BE64-E0861418D7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77617"/>
            <a:ext cx="12183907" cy="4302765"/>
          </a:xfrm>
        </p:spPr>
      </p:pic>
    </p:spTree>
    <p:extLst>
      <p:ext uri="{BB962C8B-B14F-4D97-AF65-F5344CB8AC3E}">
        <p14:creationId xmlns:p14="http://schemas.microsoft.com/office/powerpoint/2010/main" val="26204894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9E65E6CB-8EE7-4F39-9B60-994C6E1FE7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19200"/>
            <a:ext cx="12213663" cy="4419600"/>
          </a:xfrm>
        </p:spPr>
      </p:pic>
    </p:spTree>
    <p:extLst>
      <p:ext uri="{BB962C8B-B14F-4D97-AF65-F5344CB8AC3E}">
        <p14:creationId xmlns:p14="http://schemas.microsoft.com/office/powerpoint/2010/main" val="201328529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F3F8515A-4BF9-4E38-9825-88F3A9B665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95387"/>
            <a:ext cx="12218344" cy="4467225"/>
          </a:xfrm>
        </p:spPr>
      </p:pic>
    </p:spTree>
    <p:extLst>
      <p:ext uri="{BB962C8B-B14F-4D97-AF65-F5344CB8AC3E}">
        <p14:creationId xmlns:p14="http://schemas.microsoft.com/office/powerpoint/2010/main" val="250754477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6C9B65F9-3147-4161-8F82-684DF24319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14425"/>
            <a:ext cx="12223760" cy="4629150"/>
          </a:xfrm>
        </p:spPr>
      </p:pic>
    </p:spTree>
    <p:extLst>
      <p:ext uri="{BB962C8B-B14F-4D97-AF65-F5344CB8AC3E}">
        <p14:creationId xmlns:p14="http://schemas.microsoft.com/office/powerpoint/2010/main" val="279757510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0536AD8D-EEF6-4E16-AD51-707D2E4316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916" y="1195387"/>
            <a:ext cx="12208916" cy="4467225"/>
          </a:xfrm>
        </p:spPr>
      </p:pic>
    </p:spTree>
    <p:extLst>
      <p:ext uri="{BB962C8B-B14F-4D97-AF65-F5344CB8AC3E}">
        <p14:creationId xmlns:p14="http://schemas.microsoft.com/office/powerpoint/2010/main" val="128403633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B86A44CA-0022-4957-87A7-F709182BFA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43000"/>
            <a:ext cx="12251578" cy="4572000"/>
          </a:xfrm>
        </p:spPr>
      </p:pic>
    </p:spTree>
    <p:extLst>
      <p:ext uri="{BB962C8B-B14F-4D97-AF65-F5344CB8AC3E}">
        <p14:creationId xmlns:p14="http://schemas.microsoft.com/office/powerpoint/2010/main" val="86696976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1E928B33-731A-40B7-AB19-6F0DAA4A80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631" y="1181100"/>
            <a:ext cx="12199631" cy="4495800"/>
          </a:xfrm>
        </p:spPr>
      </p:pic>
    </p:spTree>
    <p:extLst>
      <p:ext uri="{BB962C8B-B14F-4D97-AF65-F5344CB8AC3E}">
        <p14:creationId xmlns:p14="http://schemas.microsoft.com/office/powerpoint/2010/main" val="14443011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C9E162B-005A-4EA5-A339-DC49B6F84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B86A44CA-0022-4957-87A7-F709182BFA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51578" cy="4572000"/>
          </a:xfrm>
        </p:spPr>
      </p:pic>
    </p:spTree>
    <p:extLst>
      <p:ext uri="{BB962C8B-B14F-4D97-AF65-F5344CB8AC3E}">
        <p14:creationId xmlns:p14="http://schemas.microsoft.com/office/powerpoint/2010/main" val="108482336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404A2A0A-AA05-4F45-9885-708C940DB0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43000"/>
            <a:ext cx="12176743" cy="4572000"/>
          </a:xfrm>
        </p:spPr>
      </p:pic>
    </p:spTree>
    <p:extLst>
      <p:ext uri="{BB962C8B-B14F-4D97-AF65-F5344CB8AC3E}">
        <p14:creationId xmlns:p14="http://schemas.microsoft.com/office/powerpoint/2010/main" val="272744623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09727DB6-5A54-4692-9426-DD7CE80F20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" y="1253168"/>
            <a:ext cx="12191848" cy="4351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35305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189A0B95-982C-45B2-8CEB-8023CB60AC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86219"/>
            <a:ext cx="12182550" cy="4285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30254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2E6B7F78-2052-4F5E-AE36-D3C60FBAEB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4185"/>
            <a:ext cx="12187102" cy="4329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31493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DC5718A9-BE99-4060-A990-8D9D48E4D7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066" y="1164794"/>
            <a:ext cx="12214132" cy="4528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61998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6AE4D405-BD21-4233-A8EE-59154A472F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87455" cy="4538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9550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0C805797-383F-4E54-A680-630FFEF9AF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7107" cy="4483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13850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C116E61-C1A7-4DF0-A919-F97630822F4A}"/>
              </a:ext>
            </a:extLst>
          </p:cNvPr>
          <p:cNvSpPr/>
          <p:nvPr/>
        </p:nvSpPr>
        <p:spPr>
          <a:xfrm>
            <a:off x="0" y="2203427"/>
            <a:ext cx="12192000" cy="16427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5A16851-3DA8-4B69-B0B4-674BD36E17AD}"/>
              </a:ext>
            </a:extLst>
          </p:cNvPr>
          <p:cNvSpPr txBox="1"/>
          <p:nvPr/>
        </p:nvSpPr>
        <p:spPr>
          <a:xfrm>
            <a:off x="1003430" y="2301537"/>
            <a:ext cx="106742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8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Game time !</a:t>
            </a:r>
            <a:endParaRPr lang="zh-TW" altLang="en-US" sz="8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418123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8">
            <a:extLst>
              <a:ext uri="{FF2B5EF4-FFF2-40B4-BE49-F238E27FC236}">
                <a16:creationId xmlns:a16="http://schemas.microsoft.com/office/drawing/2014/main" id="{B17664FD-AC79-4679-8030-B88C4AD65A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5616" y="1377"/>
            <a:ext cx="9560767" cy="6856623"/>
          </a:xfrm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589488A7-78D1-4754-8350-45DF48800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991722" cy="2149475"/>
          </a:xfrm>
        </p:spPr>
        <p:txBody>
          <a:bodyPr>
            <a:normAutofit/>
          </a:bodyPr>
          <a:lstStyle/>
          <a:p>
            <a:r>
              <a:rPr lang="zh-TW" altLang="en-US" sz="11500" dirty="0">
                <a:solidFill>
                  <a:srgbClr val="00B0F0"/>
                </a:solidFill>
                <a:sym typeface="Wingdings 2" panose="05020102010507070707" pitchFamily="18" charset="2"/>
              </a:rPr>
              <a:t></a:t>
            </a:r>
            <a:endParaRPr lang="zh-TW" altLang="en-US" sz="115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25440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9E65E6CB-8EE7-4F39-9B60-994C6E1FE7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23962"/>
            <a:ext cx="12187340" cy="4410075"/>
          </a:xfrm>
        </p:spPr>
      </p:pic>
    </p:spTree>
    <p:extLst>
      <p:ext uri="{BB962C8B-B14F-4D97-AF65-F5344CB8AC3E}">
        <p14:creationId xmlns:p14="http://schemas.microsoft.com/office/powerpoint/2010/main" val="21429680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1E928B33-731A-40B7-AB19-6F0DAA4A80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631" y="1181100"/>
            <a:ext cx="12199631" cy="4495800"/>
          </a:xfrm>
        </p:spPr>
      </p:pic>
    </p:spTree>
    <p:extLst>
      <p:ext uri="{BB962C8B-B14F-4D97-AF65-F5344CB8AC3E}">
        <p14:creationId xmlns:p14="http://schemas.microsoft.com/office/powerpoint/2010/main" val="207280428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F3F8515A-4BF9-4E38-9825-88F3A9B665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00150"/>
            <a:ext cx="12192293" cy="4457700"/>
          </a:xfrm>
        </p:spPr>
      </p:pic>
    </p:spTree>
    <p:extLst>
      <p:ext uri="{BB962C8B-B14F-4D97-AF65-F5344CB8AC3E}">
        <p14:creationId xmlns:p14="http://schemas.microsoft.com/office/powerpoint/2010/main" val="214468012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6C9B65F9-3147-4161-8F82-684DF24319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19187"/>
            <a:ext cx="12198609" cy="4619625"/>
          </a:xfrm>
        </p:spPr>
      </p:pic>
    </p:spTree>
    <p:extLst>
      <p:ext uri="{BB962C8B-B14F-4D97-AF65-F5344CB8AC3E}">
        <p14:creationId xmlns:p14="http://schemas.microsoft.com/office/powerpoint/2010/main" val="209479711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0536AD8D-EEF6-4E16-AD51-707D2E4316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6" y="1200150"/>
            <a:ext cx="12182884" cy="4457700"/>
          </a:xfrm>
        </p:spPr>
      </p:pic>
    </p:spTree>
    <p:extLst>
      <p:ext uri="{BB962C8B-B14F-4D97-AF65-F5344CB8AC3E}">
        <p14:creationId xmlns:p14="http://schemas.microsoft.com/office/powerpoint/2010/main" val="173222218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B86A44CA-0022-4957-87A7-F709182BFA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43000"/>
            <a:ext cx="12251578" cy="4572000"/>
          </a:xfrm>
        </p:spPr>
      </p:pic>
    </p:spTree>
    <p:extLst>
      <p:ext uri="{BB962C8B-B14F-4D97-AF65-F5344CB8AC3E}">
        <p14:creationId xmlns:p14="http://schemas.microsoft.com/office/powerpoint/2010/main" val="32949924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1E928B33-731A-40B7-AB19-6F0DAA4A80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631" y="1181100"/>
            <a:ext cx="12199631" cy="4495800"/>
          </a:xfrm>
        </p:spPr>
      </p:pic>
    </p:spTree>
    <p:extLst>
      <p:ext uri="{BB962C8B-B14F-4D97-AF65-F5344CB8AC3E}">
        <p14:creationId xmlns:p14="http://schemas.microsoft.com/office/powerpoint/2010/main" val="370702770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404A2A0A-AA05-4F45-9885-708C940DB0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43000"/>
            <a:ext cx="12176743" cy="4572000"/>
          </a:xfrm>
        </p:spPr>
      </p:pic>
    </p:spTree>
    <p:extLst>
      <p:ext uri="{BB962C8B-B14F-4D97-AF65-F5344CB8AC3E}">
        <p14:creationId xmlns:p14="http://schemas.microsoft.com/office/powerpoint/2010/main" val="69311240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09727DB6-5A54-4692-9426-DD7CE80F20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" y="1253168"/>
            <a:ext cx="12191848" cy="4351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20047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189A0B95-982C-45B2-8CEB-8023CB60AC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86219"/>
            <a:ext cx="12182550" cy="4285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67882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2E6B7F78-2052-4F5E-AE36-D3C60FBAEB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4185"/>
            <a:ext cx="12187102" cy="4329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50055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DC5718A9-BE99-4060-A990-8D9D48E4D7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066" y="1164794"/>
            <a:ext cx="12214132" cy="4528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785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404A2A0A-AA05-4F45-9885-708C940DB0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43000"/>
            <a:ext cx="12192000" cy="4596788"/>
          </a:xfrm>
        </p:spPr>
      </p:pic>
    </p:spTree>
    <p:extLst>
      <p:ext uri="{BB962C8B-B14F-4D97-AF65-F5344CB8AC3E}">
        <p14:creationId xmlns:p14="http://schemas.microsoft.com/office/powerpoint/2010/main" val="52266050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6AE4D405-BD21-4233-A8EE-59154A472F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87455" cy="4538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79499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0C805797-383F-4E54-A680-630FFEF9AF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7107" cy="4483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44231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69294656-373D-4C6D-B0F1-247B78306FF0}"/>
              </a:ext>
            </a:extLst>
          </p:cNvPr>
          <p:cNvSpPr/>
          <p:nvPr/>
        </p:nvSpPr>
        <p:spPr>
          <a:xfrm>
            <a:off x="0" y="0"/>
            <a:ext cx="12296274" cy="69662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2820360"/>
            <a:ext cx="12192000" cy="1325563"/>
          </a:xfrm>
        </p:spPr>
        <p:txBody>
          <a:bodyPr>
            <a:noAutofit/>
          </a:bodyPr>
          <a:lstStyle/>
          <a:p>
            <a:pPr algn="ctr"/>
            <a:r>
              <a:rPr lang="en-US" altLang="zh-TW" sz="166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Worksheet </a:t>
            </a:r>
            <a:endParaRPr lang="zh-TW" altLang="en-US" sz="166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461372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C454DDDA-0EB9-4910-8675-AA2005B5644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205C64BB-8C42-4000-BF72-5B52F073D6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419" y="0"/>
            <a:ext cx="5368971" cy="6858000"/>
          </a:xfrm>
        </p:spPr>
      </p:pic>
    </p:spTree>
    <p:extLst>
      <p:ext uri="{BB962C8B-B14F-4D97-AF65-F5344CB8AC3E}">
        <p14:creationId xmlns:p14="http://schemas.microsoft.com/office/powerpoint/2010/main" val="20902657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31DB8DD7-0797-4BC4-BED4-123E1FF052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286" b="89714" l="9689" r="89965">
                        <a14:foregroundMark x1="42215" y1="8571" x2="50519" y2="6286"/>
                        <a14:foregroundMark x1="50519" y1="6286" x2="53979" y2="8571"/>
                        <a14:foregroundMark x1="48789" y1="78286" x2="56747" y2="83429"/>
                        <a14:foregroundMark x1="56747" y1="83429" x2="48443" y2="80000"/>
                        <a14:foregroundMark x1="48443" y1="80000" x2="48097" y2="7942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26432" y="1163369"/>
            <a:ext cx="6611562" cy="4003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1856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791C61A-9E38-45D9-93B4-0E30E8DE61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404A2A0A-AA05-4F45-9885-708C940DB0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4596788"/>
          </a:xfrm>
        </p:spPr>
      </p:pic>
      <p:sp>
        <p:nvSpPr>
          <p:cNvPr id="4" name="矩形: 圓角 3">
            <a:extLst>
              <a:ext uri="{FF2B5EF4-FFF2-40B4-BE49-F238E27FC236}">
                <a16:creationId xmlns:a16="http://schemas.microsoft.com/office/drawing/2014/main" id="{23535012-63EE-40B5-8437-F6324EDB29B8}"/>
              </a:ext>
            </a:extLst>
          </p:cNvPr>
          <p:cNvSpPr/>
          <p:nvPr/>
        </p:nvSpPr>
        <p:spPr>
          <a:xfrm>
            <a:off x="0" y="4793454"/>
            <a:ext cx="12191848" cy="1810687"/>
          </a:xfrm>
          <a:prstGeom prst="roundRect">
            <a:avLst/>
          </a:prstGeom>
          <a:solidFill>
            <a:schemeClr val="bg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TW" sz="6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does the Principle ask them to do it again?</a:t>
            </a:r>
            <a:endParaRPr lang="zh-TW" altLang="en-US" sz="49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63774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791C61A-9E38-45D9-93B4-0E30E8DE61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404A2A0A-AA05-4F45-9885-708C940DB0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4596788"/>
          </a:xfrm>
        </p:spPr>
      </p:pic>
      <p:sp>
        <p:nvSpPr>
          <p:cNvPr id="4" name="矩形: 圓角 3">
            <a:extLst>
              <a:ext uri="{FF2B5EF4-FFF2-40B4-BE49-F238E27FC236}">
                <a16:creationId xmlns:a16="http://schemas.microsoft.com/office/drawing/2014/main" id="{23535012-63EE-40B5-8437-F6324EDB29B8}"/>
              </a:ext>
            </a:extLst>
          </p:cNvPr>
          <p:cNvSpPr/>
          <p:nvPr/>
        </p:nvSpPr>
        <p:spPr>
          <a:xfrm>
            <a:off x="0" y="4793454"/>
            <a:ext cx="12191848" cy="1810687"/>
          </a:xfrm>
          <a:prstGeom prst="roundRect">
            <a:avLst/>
          </a:prstGeom>
          <a:solidFill>
            <a:schemeClr val="bg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TW" sz="63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 they find out the problems?</a:t>
            </a:r>
            <a:endParaRPr lang="zh-TW" altLang="zh-TW" sz="63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76688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946</TotalTime>
  <Words>94</Words>
  <Application>Microsoft Office PowerPoint</Application>
  <PresentationFormat>寬螢幕</PresentationFormat>
  <Paragraphs>32</Paragraphs>
  <Slides>63</Slides>
  <Notes>3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63</vt:i4>
      </vt:variant>
    </vt:vector>
  </HeadingPairs>
  <TitlesOfParts>
    <vt:vector size="70" baseType="lpstr">
      <vt:lpstr>Calibri Light</vt:lpstr>
      <vt:lpstr>Calibri</vt:lpstr>
      <vt:lpstr>新細明體</vt:lpstr>
      <vt:lpstr>Times New Roman</vt:lpstr>
      <vt:lpstr>Arial</vt:lpstr>
      <vt:lpstr>Wingdings 2</vt:lpstr>
      <vt:lpstr>Office 佈景主題</vt:lpstr>
      <vt:lpstr></vt:lpstr>
      <vt:lpstr>PowerPoint 簡報</vt:lpstr>
      <vt:lpstr>Review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Art-craft fun</vt:lpstr>
      <vt:lpstr>You need…</vt:lpstr>
      <vt:lpstr></vt:lpstr>
      <vt:lpstr>Review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Worksheet </vt:lpstr>
      <vt:lpstr>PowerPoint 簡報</vt:lpstr>
      <vt:lpstr>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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Worksheet 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Ben</dc:creator>
  <cp:lastModifiedBy>ALEX</cp:lastModifiedBy>
  <cp:revision>60</cp:revision>
  <dcterms:created xsi:type="dcterms:W3CDTF">2021-08-18T14:15:25Z</dcterms:created>
  <dcterms:modified xsi:type="dcterms:W3CDTF">2025-02-13T18:39:28Z</dcterms:modified>
</cp:coreProperties>
</file>