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64" r:id="rId2"/>
    <p:sldId id="260" r:id="rId3"/>
    <p:sldId id="276" r:id="rId4"/>
    <p:sldId id="267" r:id="rId5"/>
    <p:sldId id="265" r:id="rId6"/>
    <p:sldId id="268" r:id="rId7"/>
    <p:sldId id="269" r:id="rId8"/>
    <p:sldId id="270" r:id="rId9"/>
    <p:sldId id="271" r:id="rId10"/>
    <p:sldId id="272" r:id="rId11"/>
    <p:sldId id="275" r:id="rId12"/>
    <p:sldId id="273" r:id="rId13"/>
    <p:sldId id="274" r:id="rId14"/>
    <p:sldId id="261" r:id="rId15"/>
    <p:sldId id="266" r:id="rId16"/>
    <p:sldId id="262" r:id="rId17"/>
    <p:sldId id="263" r:id="rId18"/>
    <p:sldId id="285" r:id="rId19"/>
    <p:sldId id="286" r:id="rId20"/>
    <p:sldId id="277" r:id="rId21"/>
    <p:sldId id="287" r:id="rId22"/>
    <p:sldId id="289" r:id="rId23"/>
    <p:sldId id="278" r:id="rId24"/>
    <p:sldId id="280" r:id="rId25"/>
    <p:sldId id="279" r:id="rId26"/>
    <p:sldId id="283" r:id="rId27"/>
    <p:sldId id="290" r:id="rId28"/>
    <p:sldId id="282" r:id="rId29"/>
    <p:sldId id="291" r:id="rId30"/>
    <p:sldId id="292" r:id="rId31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673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115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FF66EA-7DFA-4560-A6AE-BD52537784AD}" type="datetimeFigureOut">
              <a:rPr lang="zh-TW" altLang="en-US" smtClean="0"/>
              <a:t>2022/4/21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4B19CD-B607-4B4F-A4C1-C41B60D9DEA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563116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hft6uJQIF4g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 smtClean="0">
                <a:hlinkClick r:id="rId3"/>
              </a:rPr>
              <a:t>Jump, Run and Shout! | Action song for kids | The Singing Walrus - YouTube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4B19CD-B607-4B4F-A4C1-C41B60D9DEA7}" type="slidenum">
              <a:rPr lang="zh-TW" altLang="en-US" smtClean="0"/>
              <a:t>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092806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 smtClean="0"/>
              <a:t>https://www.youtube.com/watch?v=pd4j9osCNT4&amp;list=PLFbFbnYSngHPaqLKxpXccDH7En8XQISdJ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4B19CD-B607-4B4F-A4C1-C41B60D9DEA7}" type="slidenum">
              <a:rPr lang="zh-TW" altLang="en-US" smtClean="0"/>
              <a:t>28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244432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A69C2-4DD9-4709-A077-FA376F60A4B4}" type="datetimeFigureOut">
              <a:rPr lang="zh-TW" altLang="en-US" smtClean="0"/>
              <a:t>2022/4/21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A65F2-EC07-4267-96FB-B556558D079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385726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A69C2-4DD9-4709-A077-FA376F60A4B4}" type="datetimeFigureOut">
              <a:rPr lang="zh-TW" altLang="en-US" smtClean="0"/>
              <a:t>2022/4/21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A65F2-EC07-4267-96FB-B556558D079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846794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A69C2-4DD9-4709-A077-FA376F60A4B4}" type="datetimeFigureOut">
              <a:rPr lang="zh-TW" altLang="en-US" smtClean="0"/>
              <a:t>2022/4/21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A65F2-EC07-4267-96FB-B556558D079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88131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A69C2-4DD9-4709-A077-FA376F60A4B4}" type="datetimeFigureOut">
              <a:rPr lang="zh-TW" altLang="en-US" smtClean="0"/>
              <a:t>2022/4/21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A65F2-EC07-4267-96FB-B556558D079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155939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A69C2-4DD9-4709-A077-FA376F60A4B4}" type="datetimeFigureOut">
              <a:rPr lang="zh-TW" altLang="en-US" smtClean="0"/>
              <a:t>2022/4/21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A65F2-EC07-4267-96FB-B556558D079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987032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A69C2-4DD9-4709-A077-FA376F60A4B4}" type="datetimeFigureOut">
              <a:rPr lang="zh-TW" altLang="en-US" smtClean="0"/>
              <a:t>2022/4/21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A65F2-EC07-4267-96FB-B556558D079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35567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A69C2-4DD9-4709-A077-FA376F60A4B4}" type="datetimeFigureOut">
              <a:rPr lang="zh-TW" altLang="en-US" smtClean="0"/>
              <a:t>2022/4/21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A65F2-EC07-4267-96FB-B556558D079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408688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A69C2-4DD9-4709-A077-FA376F60A4B4}" type="datetimeFigureOut">
              <a:rPr lang="zh-TW" altLang="en-US" smtClean="0"/>
              <a:t>2022/4/21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A65F2-EC07-4267-96FB-B556558D079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130543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A69C2-4DD9-4709-A077-FA376F60A4B4}" type="datetimeFigureOut">
              <a:rPr lang="zh-TW" altLang="en-US" smtClean="0"/>
              <a:t>2022/4/21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A65F2-EC07-4267-96FB-B556558D079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6411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A69C2-4DD9-4709-A077-FA376F60A4B4}" type="datetimeFigureOut">
              <a:rPr lang="zh-TW" altLang="en-US" smtClean="0"/>
              <a:t>2022/4/21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A65F2-EC07-4267-96FB-B556558D079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258466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A69C2-4DD9-4709-A077-FA376F60A4B4}" type="datetimeFigureOut">
              <a:rPr lang="zh-TW" altLang="en-US" smtClean="0"/>
              <a:t>2022/4/21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A65F2-EC07-4267-96FB-B556558D079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153984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DA69C2-4DD9-4709-A077-FA376F60A4B4}" type="datetimeFigureOut">
              <a:rPr lang="zh-TW" altLang="en-US" smtClean="0"/>
              <a:t>2022/4/21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3A65F2-EC07-4267-96FB-B556558D079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35959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hft6uJQIF4g&amp;feature=youtu.be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7" Type="http://schemas.openxmlformats.org/officeDocument/2006/relationships/image" Target="../media/image9.gif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gif"/><Relationship Id="rId5" Type="http://schemas.openxmlformats.org/officeDocument/2006/relationships/image" Target="../media/image7.gif"/><Relationship Id="rId4" Type="http://schemas.openxmlformats.org/officeDocument/2006/relationships/image" Target="../media/image6.gi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pd4j9osCNT4&amp;list=PLFbFbnYSngHPaqLKxpXccDH7En8XQISdJ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矩形 3">
            <a:hlinkClick r:id="rId3"/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橢圓 5"/>
          <p:cNvSpPr/>
          <p:nvPr/>
        </p:nvSpPr>
        <p:spPr>
          <a:xfrm>
            <a:off x="3878580" y="1004888"/>
            <a:ext cx="4434840" cy="4444936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41300" dirty="0"/>
              <a:t>3</a:t>
            </a:r>
            <a:endParaRPr lang="zh-TW" altLang="en-US" sz="41300" dirty="0"/>
          </a:p>
        </p:txBody>
      </p:sp>
    </p:spTree>
    <p:extLst>
      <p:ext uri="{BB962C8B-B14F-4D97-AF65-F5344CB8AC3E}">
        <p14:creationId xmlns:p14="http://schemas.microsoft.com/office/powerpoint/2010/main" val="3932472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1"/>
          <p:cNvSpPr txBox="1">
            <a:spLocks/>
          </p:cNvSpPr>
          <p:nvPr/>
        </p:nvSpPr>
        <p:spPr>
          <a:xfrm>
            <a:off x="4431030" y="5166360"/>
            <a:ext cx="332994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TW" sz="8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dance</a:t>
            </a:r>
            <a:endParaRPr lang="zh-TW" altLang="en-US" b="1" dirty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pic>
        <p:nvPicPr>
          <p:cNvPr id="7" name="內容版面配置區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3022" y="0"/>
            <a:ext cx="6409945" cy="5349241"/>
          </a:xfrm>
        </p:spPr>
      </p:pic>
    </p:spTree>
    <p:extLst>
      <p:ext uri="{BB962C8B-B14F-4D97-AF65-F5344CB8AC3E}">
        <p14:creationId xmlns:p14="http://schemas.microsoft.com/office/powerpoint/2010/main" val="890980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76656"/>
            <a:ext cx="12192000" cy="5614416"/>
          </a:xfrm>
        </p:spPr>
      </p:pic>
      <p:sp>
        <p:nvSpPr>
          <p:cNvPr id="5" name="Speech Bubble: Rectangle 14">
            <a:extLst>
              <a:ext uri="{FF2B5EF4-FFF2-40B4-BE49-F238E27FC236}">
                <a16:creationId xmlns:a16="http://schemas.microsoft.com/office/drawing/2014/main" id="{51850441-0D98-49DC-9635-5973B09F7FE3}"/>
              </a:ext>
            </a:extLst>
          </p:cNvPr>
          <p:cNvSpPr/>
          <p:nvPr/>
        </p:nvSpPr>
        <p:spPr>
          <a:xfrm>
            <a:off x="190218" y="1343931"/>
            <a:ext cx="2786102" cy="868917"/>
          </a:xfrm>
          <a:prstGeom prst="wedgeRectCallout">
            <a:avLst>
              <a:gd name="adj1" fmla="val 27501"/>
              <a:gd name="adj2" fmla="val 74610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Clr>
                <a:srgbClr val="FF0000"/>
              </a:buClr>
              <a:buSzPts val="4290"/>
            </a:pPr>
            <a:r>
              <a:rPr lang="en-US" altLang="zh-TW" sz="2800" dirty="0">
                <a:solidFill>
                  <a:schemeClr val="tx1"/>
                </a:solidFill>
              </a:rPr>
              <a:t>Are you ready?</a:t>
            </a:r>
            <a:r>
              <a:rPr lang="zh-TW" altLang="en-US" sz="2800" dirty="0">
                <a:solidFill>
                  <a:schemeClr val="tx1"/>
                </a:solidFill>
              </a:rPr>
              <a:t> </a:t>
            </a:r>
            <a:r>
              <a:rPr lang="en-US" altLang="zh-TW" sz="2800" dirty="0">
                <a:solidFill>
                  <a:schemeClr val="tx1"/>
                </a:solidFill>
              </a:rPr>
              <a:t>Let’s </a:t>
            </a:r>
            <a:r>
              <a:rPr lang="en-US" altLang="zh-TW" sz="2800" dirty="0" smtClean="0">
                <a:solidFill>
                  <a:schemeClr val="tx1"/>
                </a:solidFill>
              </a:rPr>
              <a:t>practice</a:t>
            </a:r>
            <a:r>
              <a:rPr lang="en-US" altLang="zh-TW" sz="2800" dirty="0">
                <a:solidFill>
                  <a:schemeClr val="tx1"/>
                </a:solidFill>
              </a:rPr>
              <a:t> </a:t>
            </a:r>
            <a:r>
              <a:rPr lang="en-US" altLang="zh-TW" sz="2800" dirty="0" smtClean="0">
                <a:solidFill>
                  <a:schemeClr val="tx1"/>
                </a:solidFill>
              </a:rPr>
              <a:t>first!</a:t>
            </a:r>
            <a:endParaRPr lang="zh-TW" altLang="en-US" sz="2800" dirty="0">
              <a:solidFill>
                <a:schemeClr val="tx1"/>
              </a:solidFill>
            </a:endParaRPr>
          </a:p>
        </p:txBody>
      </p:sp>
      <p:sp>
        <p:nvSpPr>
          <p:cNvPr id="6" name="Speech Bubble: Rectangle 30">
            <a:extLst>
              <a:ext uri="{FF2B5EF4-FFF2-40B4-BE49-F238E27FC236}">
                <a16:creationId xmlns:a16="http://schemas.microsoft.com/office/drawing/2014/main" id="{C898AF3F-344C-4B38-B2AE-29A9CC58F229}"/>
              </a:ext>
            </a:extLst>
          </p:cNvPr>
          <p:cNvSpPr/>
          <p:nvPr/>
        </p:nvSpPr>
        <p:spPr>
          <a:xfrm>
            <a:off x="3541724" y="214767"/>
            <a:ext cx="3036377" cy="882514"/>
          </a:xfrm>
          <a:prstGeom prst="wedgeRectCallout">
            <a:avLst>
              <a:gd name="adj1" fmla="val 57612"/>
              <a:gd name="adj2" fmla="val 23988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Clr>
                <a:srgbClr val="FF0000"/>
              </a:buClr>
              <a:buSzPts val="4290"/>
            </a:pPr>
            <a:r>
              <a:rPr lang="en-US" altLang="zh-TW" sz="2800" dirty="0">
                <a:solidFill>
                  <a:schemeClr val="tx1"/>
                </a:solidFill>
              </a:rPr>
              <a:t>Take a deep breath! You can say it right</a:t>
            </a:r>
            <a:r>
              <a:rPr lang="en-US" altLang="zh-TW" sz="2800" dirty="0" smtClean="0">
                <a:solidFill>
                  <a:schemeClr val="tx1"/>
                </a:solidFill>
              </a:rPr>
              <a:t>!</a:t>
            </a:r>
            <a:endParaRPr lang="en-US" altLang="zh-TW" sz="2800" dirty="0">
              <a:solidFill>
                <a:schemeClr val="tx1"/>
              </a:solidFill>
            </a:endParaRPr>
          </a:p>
        </p:txBody>
      </p:sp>
      <p:sp>
        <p:nvSpPr>
          <p:cNvPr id="7" name="Speech Bubble: Rectangle 1">
            <a:extLst>
              <a:ext uri="{FF2B5EF4-FFF2-40B4-BE49-F238E27FC236}">
                <a16:creationId xmlns:a16="http://schemas.microsoft.com/office/drawing/2014/main" id="{BCBDA8DA-2BBE-449B-99DB-7E19FF67632F}"/>
              </a:ext>
            </a:extLst>
          </p:cNvPr>
          <p:cNvSpPr/>
          <p:nvPr/>
        </p:nvSpPr>
        <p:spPr>
          <a:xfrm>
            <a:off x="8746131" y="3512746"/>
            <a:ext cx="3115704" cy="1324430"/>
          </a:xfrm>
          <a:prstGeom prst="wedgeRectCallout">
            <a:avLst>
              <a:gd name="adj1" fmla="val 437"/>
              <a:gd name="adj2" fmla="val -141511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Clr>
                <a:srgbClr val="FF0000"/>
              </a:buClr>
              <a:buSzPts val="4290"/>
            </a:pPr>
            <a:r>
              <a:rPr lang="en-US" altLang="zh-TW" sz="2800" b="0" dirty="0">
                <a:solidFill>
                  <a:srgbClr val="333333"/>
                </a:solidFill>
                <a:effectLst/>
                <a:latin typeface="Source Sans Pro" panose="020B0503030403020204" pitchFamily="34" charset="0"/>
              </a:rPr>
              <a:t>Oh, I am so nervous! I can’t breathe…</a:t>
            </a:r>
          </a:p>
        </p:txBody>
      </p:sp>
      <p:sp>
        <p:nvSpPr>
          <p:cNvPr id="3" name="文字方塊 2"/>
          <p:cNvSpPr txBox="1"/>
          <p:nvPr/>
        </p:nvSpPr>
        <p:spPr>
          <a:xfrm>
            <a:off x="73152" y="6391656"/>
            <a:ext cx="521208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5-6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47889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0" r="5350" b="26433"/>
          <a:stretch/>
        </p:blipFill>
        <p:spPr>
          <a:xfrm>
            <a:off x="0" y="0"/>
            <a:ext cx="12192000" cy="6857999"/>
          </a:xfrm>
        </p:spPr>
      </p:pic>
      <p:sp>
        <p:nvSpPr>
          <p:cNvPr id="5" name="矩形 4"/>
          <p:cNvSpPr/>
          <p:nvPr/>
        </p:nvSpPr>
        <p:spPr>
          <a:xfrm>
            <a:off x="228600" y="992624"/>
            <a:ext cx="1202740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TW" sz="8800" dirty="0" smtClean="0">
                <a:latin typeface="Times New Roman" panose="02020603050405020304" pitchFamily="18" charset="0"/>
              </a:rPr>
              <a:t>How to help your friend </a:t>
            </a:r>
          </a:p>
          <a:p>
            <a:pPr algn="ctr"/>
            <a:r>
              <a:rPr lang="en-US" altLang="zh-TW" sz="8800" dirty="0" smtClean="0">
                <a:latin typeface="Times New Roman" panose="02020603050405020304" pitchFamily="18" charset="0"/>
              </a:rPr>
              <a:t>when he/she is nervous?</a:t>
            </a:r>
          </a:p>
          <a:p>
            <a:pPr algn="ctr"/>
            <a:r>
              <a:rPr lang="zh-TW" altLang="en-US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當你的朋友緊張時，</a:t>
            </a:r>
            <a:r>
              <a:rPr lang="zh-TW" altLang="en-US" sz="4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你會</a:t>
            </a:r>
            <a:r>
              <a:rPr lang="zh-TW" altLang="en-US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如何幫助他</a:t>
            </a:r>
            <a:r>
              <a:rPr lang="en-US" altLang="zh-TW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/</a:t>
            </a:r>
            <a:r>
              <a:rPr lang="zh-TW" altLang="en-US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她呢</a:t>
            </a:r>
            <a:r>
              <a:rPr lang="en-US" altLang="zh-TW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?</a:t>
            </a:r>
            <a:endParaRPr lang="zh-TW" altLang="en-US" sz="44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7294565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內容版面配置區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464" y="137160"/>
            <a:ext cx="3904488" cy="2928366"/>
          </a:xfrm>
          <a:prstGeom prst="rect">
            <a:avLst/>
          </a:prstGeom>
        </p:spPr>
      </p:pic>
      <p:pic>
        <p:nvPicPr>
          <p:cNvPr id="7" name="內容版面配置區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4878" y="0"/>
            <a:ext cx="3705936" cy="2863468"/>
          </a:xfrm>
          <a:prstGeom prst="rect">
            <a:avLst/>
          </a:prstGeom>
        </p:spPr>
      </p:pic>
      <p:pic>
        <p:nvPicPr>
          <p:cNvPr id="8" name="內容版面配置區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7740" y="-486693"/>
            <a:ext cx="3572304" cy="3572304"/>
          </a:xfrm>
          <a:prstGeom prst="rect">
            <a:avLst/>
          </a:prstGeom>
        </p:spPr>
      </p:pic>
      <p:pic>
        <p:nvPicPr>
          <p:cNvPr id="9" name="圖片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464" y="3917715"/>
            <a:ext cx="3364574" cy="2839701"/>
          </a:xfrm>
          <a:prstGeom prst="rect">
            <a:avLst/>
          </a:prstGeom>
        </p:spPr>
      </p:pic>
      <p:pic>
        <p:nvPicPr>
          <p:cNvPr id="10" name="圖片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4362" y="3128018"/>
            <a:ext cx="1847691" cy="3729982"/>
          </a:xfrm>
          <a:prstGeom prst="rect">
            <a:avLst/>
          </a:prstGeom>
        </p:spPr>
      </p:pic>
      <p:pic>
        <p:nvPicPr>
          <p:cNvPr id="11" name="內容版面配置區 6"/>
          <p:cNvPicPr>
            <a:picLocks noGrp="1" noChangeAspect="1"/>
          </p:cNvPicPr>
          <p:nvPr>
            <p:ph idx="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9858" y="3128018"/>
            <a:ext cx="3572636" cy="3572636"/>
          </a:xfrm>
        </p:spPr>
      </p:pic>
    </p:spTree>
    <p:extLst>
      <p:ext uri="{BB962C8B-B14F-4D97-AF65-F5344CB8AC3E}">
        <p14:creationId xmlns:p14="http://schemas.microsoft.com/office/powerpoint/2010/main" val="136350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162" y="771379"/>
            <a:ext cx="12189451" cy="5528342"/>
          </a:xfrm>
        </p:spPr>
      </p:pic>
      <p:sp>
        <p:nvSpPr>
          <p:cNvPr id="5" name="Speech Bubble: Rectangle 14">
            <a:extLst>
              <a:ext uri="{FF2B5EF4-FFF2-40B4-BE49-F238E27FC236}">
                <a16:creationId xmlns:a16="http://schemas.microsoft.com/office/drawing/2014/main" id="{38F331C7-3B30-4009-8EC1-ED33696FADAF}"/>
              </a:ext>
            </a:extLst>
          </p:cNvPr>
          <p:cNvSpPr/>
          <p:nvPr/>
        </p:nvSpPr>
        <p:spPr>
          <a:xfrm>
            <a:off x="91440" y="1600885"/>
            <a:ext cx="3500111" cy="1039804"/>
          </a:xfrm>
          <a:prstGeom prst="wedgeRectCallout">
            <a:avLst>
              <a:gd name="adj1" fmla="val -2140"/>
              <a:gd name="adj2" fmla="val 81071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Clr>
                <a:srgbClr val="FF0000"/>
              </a:buClr>
              <a:buSzPts val="4290"/>
            </a:pPr>
            <a:r>
              <a:rPr lang="en-US" altLang="zh-TW" sz="2800" dirty="0" smtClean="0">
                <a:solidFill>
                  <a:schemeClr val="tx1"/>
                </a:solidFill>
              </a:rPr>
              <a:t>Take it easy! </a:t>
            </a:r>
            <a:r>
              <a:rPr lang="en-US" altLang="zh-TW" sz="2800" dirty="0">
                <a:solidFill>
                  <a:schemeClr val="tx1"/>
                </a:solidFill>
              </a:rPr>
              <a:t>Say it </a:t>
            </a:r>
            <a:r>
              <a:rPr lang="en-US" altLang="zh-TW" sz="2800" dirty="0" smtClean="0">
                <a:solidFill>
                  <a:schemeClr val="tx1"/>
                </a:solidFill>
              </a:rPr>
              <a:t>slowly. </a:t>
            </a:r>
            <a:r>
              <a:rPr lang="en-US" altLang="zh-TW" sz="2800" dirty="0">
                <a:solidFill>
                  <a:schemeClr val="tx1"/>
                </a:solidFill>
              </a:rPr>
              <a:t>You can make it!</a:t>
            </a:r>
            <a:endParaRPr lang="zh-TW" altLang="en-US" sz="2800" dirty="0">
              <a:solidFill>
                <a:schemeClr val="tx1"/>
              </a:solidFill>
            </a:endParaRPr>
          </a:p>
        </p:txBody>
      </p:sp>
      <p:sp>
        <p:nvSpPr>
          <p:cNvPr id="6" name="Speech Bubble: Rectangle 16">
            <a:extLst>
              <a:ext uri="{FF2B5EF4-FFF2-40B4-BE49-F238E27FC236}">
                <a16:creationId xmlns:a16="http://schemas.microsoft.com/office/drawing/2014/main" id="{FD7A1929-7B87-44D6-ADCA-095908D1914E}"/>
              </a:ext>
            </a:extLst>
          </p:cNvPr>
          <p:cNvSpPr/>
          <p:nvPr/>
        </p:nvSpPr>
        <p:spPr>
          <a:xfrm>
            <a:off x="4722650" y="514853"/>
            <a:ext cx="2746699" cy="513053"/>
          </a:xfrm>
          <a:prstGeom prst="wedgeRectCallout">
            <a:avLst>
              <a:gd name="adj1" fmla="val -42105"/>
              <a:gd name="adj2" fmla="val 153063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Clr>
                <a:srgbClr val="FF0000"/>
              </a:buClr>
              <a:buSzPts val="4290"/>
            </a:pPr>
            <a:r>
              <a:rPr lang="en-US" altLang="zh-TW" sz="2800" b="0" dirty="0">
                <a:solidFill>
                  <a:srgbClr val="333333"/>
                </a:solidFill>
                <a:effectLst/>
              </a:rPr>
              <a:t>Good </a:t>
            </a:r>
            <a:r>
              <a:rPr lang="en-US" altLang="zh-TW" sz="2800" b="0" dirty="0" err="1">
                <a:solidFill>
                  <a:srgbClr val="333333"/>
                </a:solidFill>
                <a:effectLst/>
              </a:rPr>
              <a:t>af</a:t>
            </a:r>
            <a:r>
              <a:rPr lang="en-US" altLang="zh-TW" sz="2800" b="0" dirty="0">
                <a:solidFill>
                  <a:srgbClr val="333333"/>
                </a:solidFill>
                <a:effectLst/>
              </a:rPr>
              <a:t>…</a:t>
            </a:r>
            <a:r>
              <a:rPr lang="en-US" altLang="zh-TW" sz="2800" b="0" dirty="0" err="1">
                <a:solidFill>
                  <a:srgbClr val="333333"/>
                </a:solidFill>
                <a:effectLst/>
              </a:rPr>
              <a:t>ternoon</a:t>
            </a:r>
            <a:r>
              <a:rPr lang="en-US" altLang="zh-TW" sz="2800" b="0" dirty="0" smtClean="0">
                <a:solidFill>
                  <a:srgbClr val="333333"/>
                </a:solidFill>
                <a:effectLst/>
              </a:rPr>
              <a:t>. </a:t>
            </a:r>
            <a:endParaRPr lang="zh-TW" altLang="en-US" sz="2800" dirty="0">
              <a:solidFill>
                <a:schemeClr val="tx1"/>
              </a:solidFill>
            </a:endParaRPr>
          </a:p>
        </p:txBody>
      </p:sp>
      <p:sp>
        <p:nvSpPr>
          <p:cNvPr id="7" name="Speech Bubble: Rectangle 4">
            <a:extLst>
              <a:ext uri="{FF2B5EF4-FFF2-40B4-BE49-F238E27FC236}">
                <a16:creationId xmlns:a16="http://schemas.microsoft.com/office/drawing/2014/main" id="{5A2AC767-852D-4D88-8594-7CA8F8C3EB4C}"/>
              </a:ext>
            </a:extLst>
          </p:cNvPr>
          <p:cNvSpPr/>
          <p:nvPr/>
        </p:nvSpPr>
        <p:spPr>
          <a:xfrm>
            <a:off x="8566262" y="1600885"/>
            <a:ext cx="2787538" cy="459976"/>
          </a:xfrm>
          <a:prstGeom prst="wedgeRectCallout">
            <a:avLst>
              <a:gd name="adj1" fmla="val -58503"/>
              <a:gd name="adj2" fmla="val 95939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Clr>
                <a:srgbClr val="FF0000"/>
              </a:buClr>
              <a:buSzPts val="4290"/>
            </a:pPr>
            <a:r>
              <a:rPr lang="en-US" altLang="zh-TW" sz="2800" b="0" dirty="0">
                <a:solidFill>
                  <a:srgbClr val="333333"/>
                </a:solidFill>
                <a:effectLst/>
              </a:rPr>
              <a:t>Good …afternoon</a:t>
            </a:r>
            <a:r>
              <a:rPr lang="en-US" altLang="zh-TW" sz="2800" b="0" dirty="0" smtClean="0">
                <a:solidFill>
                  <a:srgbClr val="333333"/>
                </a:solidFill>
                <a:effectLst/>
              </a:rPr>
              <a:t>.</a:t>
            </a:r>
          </a:p>
        </p:txBody>
      </p:sp>
      <p:sp>
        <p:nvSpPr>
          <p:cNvPr id="8" name="文字方塊 7"/>
          <p:cNvSpPr txBox="1"/>
          <p:nvPr/>
        </p:nvSpPr>
        <p:spPr>
          <a:xfrm>
            <a:off x="73152" y="6391656"/>
            <a:ext cx="521208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7-8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981355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橢圓 5"/>
          <p:cNvSpPr/>
          <p:nvPr/>
        </p:nvSpPr>
        <p:spPr>
          <a:xfrm>
            <a:off x="3878580" y="1004888"/>
            <a:ext cx="4434840" cy="4444936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41300" dirty="0" smtClean="0"/>
              <a:t>4</a:t>
            </a:r>
            <a:endParaRPr lang="zh-TW" altLang="en-US" sz="41300" dirty="0"/>
          </a:p>
        </p:txBody>
      </p:sp>
    </p:spTree>
    <p:extLst>
      <p:ext uri="{BB962C8B-B14F-4D97-AF65-F5344CB8AC3E}">
        <p14:creationId xmlns:p14="http://schemas.microsoft.com/office/powerpoint/2010/main" val="1348012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25190"/>
            <a:ext cx="12192000" cy="5340096"/>
          </a:xfrm>
        </p:spPr>
      </p:pic>
      <p:sp>
        <p:nvSpPr>
          <p:cNvPr id="5" name="Speech Bubble: Rectangle 2">
            <a:extLst>
              <a:ext uri="{FF2B5EF4-FFF2-40B4-BE49-F238E27FC236}">
                <a16:creationId xmlns:a16="http://schemas.microsoft.com/office/drawing/2014/main" id="{2B835CFD-FAB8-47E5-AE67-600705D8D463}"/>
              </a:ext>
            </a:extLst>
          </p:cNvPr>
          <p:cNvSpPr/>
          <p:nvPr/>
        </p:nvSpPr>
        <p:spPr>
          <a:xfrm>
            <a:off x="82296" y="5111895"/>
            <a:ext cx="3090972" cy="895714"/>
          </a:xfrm>
          <a:prstGeom prst="wedgeRectCallout">
            <a:avLst>
              <a:gd name="adj1" fmla="val 56467"/>
              <a:gd name="adj2" fmla="val -107384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Clr>
                <a:srgbClr val="FF0000"/>
              </a:buClr>
              <a:buSzPts val="4290"/>
            </a:pPr>
            <a:r>
              <a:rPr lang="en-US" altLang="zh-TW" sz="2800" dirty="0" smtClean="0">
                <a:solidFill>
                  <a:schemeClr val="tx1"/>
                </a:solidFill>
              </a:rPr>
              <a:t>Great! You did </a:t>
            </a:r>
            <a:r>
              <a:rPr lang="en-US" altLang="zh-TW" sz="2800" dirty="0">
                <a:solidFill>
                  <a:schemeClr val="tx1"/>
                </a:solidFill>
              </a:rPr>
              <a:t>very </a:t>
            </a:r>
            <a:r>
              <a:rPr lang="en-US" altLang="zh-TW" sz="2800" dirty="0" smtClean="0">
                <a:solidFill>
                  <a:schemeClr val="tx1"/>
                </a:solidFill>
              </a:rPr>
              <a:t>well! </a:t>
            </a:r>
            <a:r>
              <a:rPr lang="zh-TW" altLang="en-US" sz="2800" dirty="0" smtClean="0">
                <a:solidFill>
                  <a:schemeClr val="tx1"/>
                </a:solidFill>
              </a:rPr>
              <a:t> </a:t>
            </a:r>
            <a:r>
              <a:rPr lang="en-US" altLang="zh-TW" sz="2800" dirty="0" smtClean="0">
                <a:solidFill>
                  <a:schemeClr val="tx1"/>
                </a:solidFill>
              </a:rPr>
              <a:t>Speak louder!</a:t>
            </a:r>
            <a:endParaRPr lang="zh-TW" altLang="en-US" sz="2800" dirty="0">
              <a:solidFill>
                <a:schemeClr val="tx1"/>
              </a:solidFill>
            </a:endParaRPr>
          </a:p>
        </p:txBody>
      </p:sp>
      <p:sp>
        <p:nvSpPr>
          <p:cNvPr id="6" name="Speech Bubble: Rectangle 23">
            <a:extLst>
              <a:ext uri="{FF2B5EF4-FFF2-40B4-BE49-F238E27FC236}">
                <a16:creationId xmlns:a16="http://schemas.microsoft.com/office/drawing/2014/main" id="{FB653EB6-4F70-43F6-81A2-063BABAD8DD5}"/>
              </a:ext>
            </a:extLst>
          </p:cNvPr>
          <p:cNvSpPr/>
          <p:nvPr/>
        </p:nvSpPr>
        <p:spPr>
          <a:xfrm>
            <a:off x="2075688" y="1319298"/>
            <a:ext cx="4786374" cy="471973"/>
          </a:xfrm>
          <a:prstGeom prst="wedgeRectCallout">
            <a:avLst>
              <a:gd name="adj1" fmla="val 44790"/>
              <a:gd name="adj2" fmla="val 92647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Clr>
                <a:srgbClr val="FF0000"/>
              </a:buClr>
              <a:buSzPts val="4290"/>
            </a:pPr>
            <a:r>
              <a:rPr lang="en-US" altLang="zh-TW" sz="2800" dirty="0">
                <a:solidFill>
                  <a:schemeClr val="tx1"/>
                </a:solidFill>
              </a:rPr>
              <a:t>Let’s memorize all the lines first!</a:t>
            </a:r>
            <a:endParaRPr lang="zh-TW" altLang="en-US" sz="2800" dirty="0">
              <a:solidFill>
                <a:schemeClr val="tx1"/>
              </a:solidFill>
            </a:endParaRPr>
          </a:p>
        </p:txBody>
      </p:sp>
      <p:sp>
        <p:nvSpPr>
          <p:cNvPr id="7" name="Speech Bubble: Rectangle 6">
            <a:extLst>
              <a:ext uri="{FF2B5EF4-FFF2-40B4-BE49-F238E27FC236}">
                <a16:creationId xmlns:a16="http://schemas.microsoft.com/office/drawing/2014/main" id="{41E81563-CE2A-4C8B-82C9-72D32712AD09}"/>
              </a:ext>
            </a:extLst>
          </p:cNvPr>
          <p:cNvSpPr/>
          <p:nvPr/>
        </p:nvSpPr>
        <p:spPr>
          <a:xfrm>
            <a:off x="7501048" y="0"/>
            <a:ext cx="3852752" cy="1213164"/>
          </a:xfrm>
          <a:prstGeom prst="wedgeRectCallout">
            <a:avLst>
              <a:gd name="adj1" fmla="val 27759"/>
              <a:gd name="adj2" fmla="val 70131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Clr>
                <a:srgbClr val="FF0000"/>
              </a:buClr>
              <a:buSzPts val="4290"/>
            </a:pPr>
            <a:r>
              <a:rPr lang="en-US" altLang="zh-TW" sz="2800" b="0" dirty="0">
                <a:solidFill>
                  <a:srgbClr val="333333"/>
                </a:solidFill>
                <a:effectLst/>
                <a:latin typeface="Source Sans Pro" panose="020B0503030403020204" pitchFamily="34" charset="0"/>
              </a:rPr>
              <a:t>Then we can add our movements and gestures.</a:t>
            </a:r>
          </a:p>
        </p:txBody>
      </p:sp>
      <p:sp>
        <p:nvSpPr>
          <p:cNvPr id="8" name="文字方塊 7"/>
          <p:cNvSpPr txBox="1"/>
          <p:nvPr/>
        </p:nvSpPr>
        <p:spPr>
          <a:xfrm>
            <a:off x="82296" y="6356602"/>
            <a:ext cx="755904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13-14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53510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08450"/>
            <a:ext cx="12192000" cy="5391182"/>
          </a:xfrm>
        </p:spPr>
      </p:pic>
      <p:sp>
        <p:nvSpPr>
          <p:cNvPr id="5" name="Speech Bubble: Rectangle 23">
            <a:extLst>
              <a:ext uri="{FF2B5EF4-FFF2-40B4-BE49-F238E27FC236}">
                <a16:creationId xmlns:a16="http://schemas.microsoft.com/office/drawing/2014/main" id="{FB653EB6-4F70-43F6-81A2-063BABAD8DD5}"/>
              </a:ext>
            </a:extLst>
          </p:cNvPr>
          <p:cNvSpPr/>
          <p:nvPr/>
        </p:nvSpPr>
        <p:spPr>
          <a:xfrm>
            <a:off x="100584" y="3839673"/>
            <a:ext cx="3099661" cy="680501"/>
          </a:xfrm>
          <a:prstGeom prst="wedgeRectCallout">
            <a:avLst>
              <a:gd name="adj1" fmla="val 51470"/>
              <a:gd name="adj2" fmla="val -131435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Clr>
                <a:srgbClr val="FF0000"/>
              </a:buClr>
              <a:buSzPts val="4290"/>
            </a:pPr>
            <a:r>
              <a:rPr lang="en-US" altLang="zh-TW" sz="2800" dirty="0">
                <a:solidFill>
                  <a:srgbClr val="333333"/>
                </a:solidFill>
              </a:rPr>
              <a:t>Ms. Lin! I </a:t>
            </a:r>
            <a:r>
              <a:rPr lang="en-US" altLang="zh-TW" sz="2800" dirty="0" smtClean="0">
                <a:solidFill>
                  <a:srgbClr val="333333"/>
                </a:solidFill>
              </a:rPr>
              <a:t>can draw!</a:t>
            </a:r>
            <a:endParaRPr lang="zh-TW" altLang="en-US" sz="2800" dirty="0">
              <a:solidFill>
                <a:schemeClr val="tx1"/>
              </a:solidFill>
            </a:endParaRPr>
          </a:p>
        </p:txBody>
      </p:sp>
      <p:sp>
        <p:nvSpPr>
          <p:cNvPr id="6" name="Speech Bubble: Rectangle 6">
            <a:extLst>
              <a:ext uri="{FF2B5EF4-FFF2-40B4-BE49-F238E27FC236}">
                <a16:creationId xmlns:a16="http://schemas.microsoft.com/office/drawing/2014/main" id="{41E81563-CE2A-4C8B-82C9-72D32712AD09}"/>
              </a:ext>
            </a:extLst>
          </p:cNvPr>
          <p:cNvSpPr/>
          <p:nvPr/>
        </p:nvSpPr>
        <p:spPr>
          <a:xfrm>
            <a:off x="4483284" y="4396616"/>
            <a:ext cx="2841060" cy="476671"/>
          </a:xfrm>
          <a:prstGeom prst="wedgeRectCallout">
            <a:avLst>
              <a:gd name="adj1" fmla="val 45985"/>
              <a:gd name="adj2" fmla="val -153440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Clr>
                <a:srgbClr val="FF0000"/>
              </a:buClr>
              <a:buSzPts val="4290"/>
            </a:pPr>
            <a:r>
              <a:rPr lang="en-US" altLang="zh-TW" sz="2800" b="0" dirty="0" smtClean="0">
                <a:solidFill>
                  <a:srgbClr val="333333"/>
                </a:solidFill>
                <a:effectLst/>
                <a:latin typeface="Source Sans Pro" panose="020B0503030403020204" pitchFamily="34" charset="0"/>
              </a:rPr>
              <a:t>Ms. Lin! I can sew! </a:t>
            </a:r>
            <a:endParaRPr lang="zh-TW" altLang="en-US" sz="2800" dirty="0">
              <a:solidFill>
                <a:schemeClr val="tx1"/>
              </a:solidFill>
            </a:endParaRPr>
          </a:p>
        </p:txBody>
      </p:sp>
      <p:sp>
        <p:nvSpPr>
          <p:cNvPr id="7" name="Speech Bubble: Rectangle 9">
            <a:extLst>
              <a:ext uri="{FF2B5EF4-FFF2-40B4-BE49-F238E27FC236}">
                <a16:creationId xmlns:a16="http://schemas.microsoft.com/office/drawing/2014/main" id="{5CDDC5CF-5F2E-419B-851D-42E7125968E4}"/>
              </a:ext>
            </a:extLst>
          </p:cNvPr>
          <p:cNvSpPr/>
          <p:nvPr/>
        </p:nvSpPr>
        <p:spPr>
          <a:xfrm>
            <a:off x="8448840" y="182562"/>
            <a:ext cx="3572033" cy="1690688"/>
          </a:xfrm>
          <a:prstGeom prst="wedgeRectCallout">
            <a:avLst>
              <a:gd name="adj1" fmla="val 13379"/>
              <a:gd name="adj2" fmla="val 63593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Clr>
                <a:srgbClr val="FF0000"/>
              </a:buClr>
              <a:buSzPts val="4290"/>
            </a:pPr>
            <a:r>
              <a:rPr lang="en-US" altLang="zh-TW" sz="2800" dirty="0" smtClean="0">
                <a:solidFill>
                  <a:schemeClr val="tx1"/>
                </a:solidFill>
              </a:rPr>
              <a:t>Maybe you can do something else to help the class.</a:t>
            </a:r>
            <a:r>
              <a:rPr lang="zh-TW" altLang="en-US" sz="2800" dirty="0" smtClean="0">
                <a:solidFill>
                  <a:schemeClr val="tx1"/>
                </a:solidFill>
              </a:rPr>
              <a:t> </a:t>
            </a:r>
            <a:r>
              <a:rPr lang="en-US" altLang="zh-TW" sz="2800" dirty="0" smtClean="0">
                <a:solidFill>
                  <a:schemeClr val="tx1"/>
                </a:solidFill>
              </a:rPr>
              <a:t>What are you good at?</a:t>
            </a:r>
            <a:endParaRPr lang="zh-TW" altLang="en-US" sz="2800" dirty="0">
              <a:solidFill>
                <a:schemeClr val="tx1"/>
              </a:solidFill>
            </a:endParaRPr>
          </a:p>
        </p:txBody>
      </p:sp>
      <p:sp>
        <p:nvSpPr>
          <p:cNvPr id="8" name="文字方塊 7"/>
          <p:cNvSpPr txBox="1"/>
          <p:nvPr/>
        </p:nvSpPr>
        <p:spPr>
          <a:xfrm>
            <a:off x="82296" y="6356602"/>
            <a:ext cx="755904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15-16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922120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0" r="6475" b="26433"/>
          <a:stretch/>
        </p:blipFill>
        <p:spPr>
          <a:xfrm>
            <a:off x="0" y="0"/>
            <a:ext cx="12192000" cy="6857999"/>
          </a:xfrm>
        </p:spPr>
      </p:pic>
      <p:sp>
        <p:nvSpPr>
          <p:cNvPr id="5" name="矩形 4"/>
          <p:cNvSpPr/>
          <p:nvPr/>
        </p:nvSpPr>
        <p:spPr>
          <a:xfrm>
            <a:off x="676656" y="1504688"/>
            <a:ext cx="1122883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9600" dirty="0" smtClean="0">
                <a:latin typeface="Times New Roman" panose="02020603050405020304" pitchFamily="18" charset="0"/>
              </a:rPr>
              <a:t>What are you good at?</a:t>
            </a:r>
          </a:p>
          <a:p>
            <a:pPr algn="ctr"/>
            <a:r>
              <a:rPr lang="zh-TW" altLang="en-US" sz="6600" dirty="0">
                <a:latin typeface="標楷體" panose="03000509000000000000" pitchFamily="65" charset="-120"/>
                <a:ea typeface="標楷體" panose="03000509000000000000" pitchFamily="65" charset="-120"/>
              </a:rPr>
              <a:t>你</a:t>
            </a:r>
            <a:r>
              <a:rPr lang="zh-TW" altLang="en-US" sz="6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擅長什麼</a:t>
            </a:r>
            <a:r>
              <a:rPr lang="zh-TW" altLang="en-US" sz="6600" dirty="0">
                <a:latin typeface="標楷體" panose="03000509000000000000" pitchFamily="65" charset="-120"/>
                <a:ea typeface="標楷體" panose="03000509000000000000" pitchFamily="65" charset="-120"/>
              </a:rPr>
              <a:t>呢</a:t>
            </a:r>
            <a:r>
              <a:rPr lang="en-US" altLang="zh-TW" sz="6600" dirty="0">
                <a:latin typeface="標楷體" panose="03000509000000000000" pitchFamily="65" charset="-120"/>
                <a:ea typeface="標楷體" panose="03000509000000000000" pitchFamily="65" charset="-120"/>
              </a:rPr>
              <a:t>?</a:t>
            </a:r>
            <a:endParaRPr lang="zh-TW" altLang="en-US" sz="66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52208788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0" r="6475" b="26433"/>
          <a:stretch/>
        </p:blipFill>
        <p:spPr>
          <a:xfrm>
            <a:off x="0" y="0"/>
            <a:ext cx="12192000" cy="6857999"/>
          </a:xfrm>
        </p:spPr>
      </p:pic>
      <p:sp>
        <p:nvSpPr>
          <p:cNvPr id="5" name="矩形 4"/>
          <p:cNvSpPr/>
          <p:nvPr/>
        </p:nvSpPr>
        <p:spPr>
          <a:xfrm>
            <a:off x="280416" y="1925312"/>
            <a:ext cx="11631168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zh-TW" sz="11500" dirty="0"/>
              <a:t> </a:t>
            </a:r>
            <a:r>
              <a:rPr lang="en-US" altLang="zh-TW" sz="11500" dirty="0"/>
              <a:t>Let’s do an activity</a:t>
            </a:r>
            <a:endParaRPr lang="zh-TW" altLang="en-US" sz="857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9849012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76656"/>
            <a:ext cx="12192000" cy="5614416"/>
          </a:xfrm>
        </p:spPr>
      </p:pic>
      <p:sp>
        <p:nvSpPr>
          <p:cNvPr id="5" name="Speech Bubble: Rectangle 14">
            <a:extLst>
              <a:ext uri="{FF2B5EF4-FFF2-40B4-BE49-F238E27FC236}">
                <a16:creationId xmlns:a16="http://schemas.microsoft.com/office/drawing/2014/main" id="{51850441-0D98-49DC-9635-5973B09F7FE3}"/>
              </a:ext>
            </a:extLst>
          </p:cNvPr>
          <p:cNvSpPr/>
          <p:nvPr/>
        </p:nvSpPr>
        <p:spPr>
          <a:xfrm>
            <a:off x="190218" y="1343931"/>
            <a:ext cx="2786102" cy="868917"/>
          </a:xfrm>
          <a:prstGeom prst="wedgeRectCallout">
            <a:avLst>
              <a:gd name="adj1" fmla="val 27501"/>
              <a:gd name="adj2" fmla="val 74610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Clr>
                <a:srgbClr val="FF0000"/>
              </a:buClr>
              <a:buSzPts val="4290"/>
            </a:pPr>
            <a:r>
              <a:rPr lang="en-US" altLang="zh-TW" sz="2800" dirty="0">
                <a:solidFill>
                  <a:schemeClr val="tx1"/>
                </a:solidFill>
              </a:rPr>
              <a:t>Are you ready?</a:t>
            </a:r>
            <a:r>
              <a:rPr lang="zh-TW" altLang="en-US" sz="2800" dirty="0">
                <a:solidFill>
                  <a:schemeClr val="tx1"/>
                </a:solidFill>
              </a:rPr>
              <a:t> </a:t>
            </a:r>
            <a:r>
              <a:rPr lang="en-US" altLang="zh-TW" sz="2800" dirty="0">
                <a:solidFill>
                  <a:schemeClr val="tx1"/>
                </a:solidFill>
              </a:rPr>
              <a:t>Let’s </a:t>
            </a:r>
            <a:r>
              <a:rPr lang="en-US" altLang="zh-TW" sz="2800" dirty="0" smtClean="0">
                <a:solidFill>
                  <a:schemeClr val="tx1"/>
                </a:solidFill>
              </a:rPr>
              <a:t>practice</a:t>
            </a:r>
            <a:r>
              <a:rPr lang="en-US" altLang="zh-TW" sz="2800" dirty="0">
                <a:solidFill>
                  <a:schemeClr val="tx1"/>
                </a:solidFill>
              </a:rPr>
              <a:t> </a:t>
            </a:r>
            <a:r>
              <a:rPr lang="en-US" altLang="zh-TW" sz="2800" dirty="0" smtClean="0">
                <a:solidFill>
                  <a:schemeClr val="tx1"/>
                </a:solidFill>
              </a:rPr>
              <a:t>first!</a:t>
            </a:r>
            <a:endParaRPr lang="zh-TW" altLang="en-US" sz="2800" dirty="0">
              <a:solidFill>
                <a:schemeClr val="tx1"/>
              </a:solidFill>
            </a:endParaRPr>
          </a:p>
        </p:txBody>
      </p:sp>
      <p:sp>
        <p:nvSpPr>
          <p:cNvPr id="6" name="Speech Bubble: Rectangle 30">
            <a:extLst>
              <a:ext uri="{FF2B5EF4-FFF2-40B4-BE49-F238E27FC236}">
                <a16:creationId xmlns:a16="http://schemas.microsoft.com/office/drawing/2014/main" id="{C898AF3F-344C-4B38-B2AE-29A9CC58F229}"/>
              </a:ext>
            </a:extLst>
          </p:cNvPr>
          <p:cNvSpPr/>
          <p:nvPr/>
        </p:nvSpPr>
        <p:spPr>
          <a:xfrm>
            <a:off x="3541724" y="214767"/>
            <a:ext cx="3036377" cy="882514"/>
          </a:xfrm>
          <a:prstGeom prst="wedgeRectCallout">
            <a:avLst>
              <a:gd name="adj1" fmla="val 57612"/>
              <a:gd name="adj2" fmla="val 23988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Clr>
                <a:srgbClr val="FF0000"/>
              </a:buClr>
              <a:buSzPts val="4290"/>
            </a:pPr>
            <a:r>
              <a:rPr lang="en-US" altLang="zh-TW" sz="2800" dirty="0">
                <a:solidFill>
                  <a:schemeClr val="tx1"/>
                </a:solidFill>
              </a:rPr>
              <a:t>Take a deep breath! You can say it right</a:t>
            </a:r>
            <a:r>
              <a:rPr lang="en-US" altLang="zh-TW" sz="2800" dirty="0" smtClean="0">
                <a:solidFill>
                  <a:schemeClr val="tx1"/>
                </a:solidFill>
              </a:rPr>
              <a:t>!</a:t>
            </a:r>
            <a:endParaRPr lang="en-US" altLang="zh-TW" sz="2800" dirty="0">
              <a:solidFill>
                <a:schemeClr val="tx1"/>
              </a:solidFill>
            </a:endParaRPr>
          </a:p>
        </p:txBody>
      </p:sp>
      <p:sp>
        <p:nvSpPr>
          <p:cNvPr id="7" name="Speech Bubble: Rectangle 1">
            <a:extLst>
              <a:ext uri="{FF2B5EF4-FFF2-40B4-BE49-F238E27FC236}">
                <a16:creationId xmlns:a16="http://schemas.microsoft.com/office/drawing/2014/main" id="{BCBDA8DA-2BBE-449B-99DB-7E19FF67632F}"/>
              </a:ext>
            </a:extLst>
          </p:cNvPr>
          <p:cNvSpPr/>
          <p:nvPr/>
        </p:nvSpPr>
        <p:spPr>
          <a:xfrm>
            <a:off x="8746131" y="3521798"/>
            <a:ext cx="3115704" cy="1285592"/>
          </a:xfrm>
          <a:prstGeom prst="wedgeRectCallout">
            <a:avLst>
              <a:gd name="adj1" fmla="val 437"/>
              <a:gd name="adj2" fmla="val -141511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Clr>
                <a:srgbClr val="FF0000"/>
              </a:buClr>
              <a:buSzPts val="4290"/>
            </a:pPr>
            <a:r>
              <a:rPr lang="en-US" altLang="zh-TW" sz="2800" b="0" dirty="0">
                <a:solidFill>
                  <a:srgbClr val="333333"/>
                </a:solidFill>
                <a:effectLst/>
                <a:latin typeface="Source Sans Pro" panose="020B0503030403020204" pitchFamily="34" charset="0"/>
              </a:rPr>
              <a:t>Oh, I am so nervous! I can’t breathe…</a:t>
            </a:r>
          </a:p>
        </p:txBody>
      </p:sp>
      <p:sp>
        <p:nvSpPr>
          <p:cNvPr id="3" name="文字方塊 2"/>
          <p:cNvSpPr txBox="1"/>
          <p:nvPr/>
        </p:nvSpPr>
        <p:spPr>
          <a:xfrm>
            <a:off x="73152" y="6391656"/>
            <a:ext cx="676656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9-10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641340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5796" y="0"/>
            <a:ext cx="6381591" cy="5157216"/>
          </a:xfrm>
        </p:spPr>
      </p:pic>
      <p:sp>
        <p:nvSpPr>
          <p:cNvPr id="6" name="標題 1"/>
          <p:cNvSpPr txBox="1">
            <a:spLocks/>
          </p:cNvSpPr>
          <p:nvPr/>
        </p:nvSpPr>
        <p:spPr>
          <a:xfrm>
            <a:off x="4730091" y="5157216"/>
            <a:ext cx="2652999" cy="10708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TW" sz="8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sew</a:t>
            </a:r>
            <a:endParaRPr lang="zh-TW" altLang="en-US" sz="8800" b="1" dirty="0">
              <a:solidFill>
                <a:srgbClr val="FF0000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2743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1"/>
          <p:cNvSpPr txBox="1">
            <a:spLocks/>
          </p:cNvSpPr>
          <p:nvPr/>
        </p:nvSpPr>
        <p:spPr>
          <a:xfrm>
            <a:off x="4431030" y="5166360"/>
            <a:ext cx="332994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TW" sz="8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dance</a:t>
            </a:r>
            <a:endParaRPr lang="zh-TW" altLang="en-US" b="1" dirty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pic>
        <p:nvPicPr>
          <p:cNvPr id="7" name="內容版面配置區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172" y="299387"/>
            <a:ext cx="5185656" cy="5185656"/>
          </a:xfrm>
        </p:spPr>
      </p:pic>
    </p:spTree>
    <p:extLst>
      <p:ext uri="{BB962C8B-B14F-4D97-AF65-F5344CB8AC3E}">
        <p14:creationId xmlns:p14="http://schemas.microsoft.com/office/powerpoint/2010/main" val="1668721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內容版面配置區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6827" y="25370"/>
            <a:ext cx="5118321" cy="5118321"/>
          </a:xfrm>
        </p:spPr>
      </p:pic>
      <p:sp>
        <p:nvSpPr>
          <p:cNvPr id="4" name="標題 1"/>
          <p:cNvSpPr txBox="1">
            <a:spLocks/>
          </p:cNvSpPr>
          <p:nvPr/>
        </p:nvSpPr>
        <p:spPr>
          <a:xfrm>
            <a:off x="4613910" y="5143691"/>
            <a:ext cx="332994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TW" sz="8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sing</a:t>
            </a:r>
            <a:endParaRPr lang="zh-TW" altLang="en-US" b="1" dirty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8016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1"/>
          <p:cNvSpPr txBox="1">
            <a:spLocks/>
          </p:cNvSpPr>
          <p:nvPr/>
        </p:nvSpPr>
        <p:spPr>
          <a:xfrm>
            <a:off x="4707920" y="5101400"/>
            <a:ext cx="332994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TW" sz="8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swim</a:t>
            </a:r>
            <a:endParaRPr lang="zh-TW" altLang="en-US" sz="8800" b="1" dirty="0">
              <a:solidFill>
                <a:srgbClr val="FF0000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5608" y="275472"/>
            <a:ext cx="6674564" cy="4459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4822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1"/>
          <p:cNvSpPr txBox="1">
            <a:spLocks/>
          </p:cNvSpPr>
          <p:nvPr/>
        </p:nvSpPr>
        <p:spPr>
          <a:xfrm>
            <a:off x="4726209" y="5799177"/>
            <a:ext cx="3329940" cy="8563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TW" sz="8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fly</a:t>
            </a:r>
            <a:endParaRPr lang="zh-TW" altLang="en-US" b="1" dirty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3545" y="299943"/>
            <a:ext cx="7035267" cy="5499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8134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1"/>
          <p:cNvSpPr txBox="1">
            <a:spLocks/>
          </p:cNvSpPr>
          <p:nvPr/>
        </p:nvSpPr>
        <p:spPr>
          <a:xfrm>
            <a:off x="4707921" y="5339144"/>
            <a:ext cx="332994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TW" sz="8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draw</a:t>
            </a:r>
            <a:endParaRPr lang="zh-TW" altLang="en-US" b="1" dirty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0918" y="-246858"/>
            <a:ext cx="5663946" cy="5586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8575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9126" y="86453"/>
            <a:ext cx="5499896" cy="5499896"/>
          </a:xfrm>
        </p:spPr>
      </p:pic>
      <p:sp>
        <p:nvSpPr>
          <p:cNvPr id="5" name="標題 1"/>
          <p:cNvSpPr txBox="1">
            <a:spLocks/>
          </p:cNvSpPr>
          <p:nvPr/>
        </p:nvSpPr>
        <p:spPr>
          <a:xfrm>
            <a:off x="5238273" y="5111496"/>
            <a:ext cx="2726152" cy="140690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TW" sz="8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clap</a:t>
            </a:r>
            <a:endParaRPr lang="zh-TW" altLang="en-US" b="1" dirty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8995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1"/>
          <p:cNvSpPr txBox="1">
            <a:spLocks/>
          </p:cNvSpPr>
          <p:nvPr/>
        </p:nvSpPr>
        <p:spPr>
          <a:xfrm>
            <a:off x="5091968" y="5294376"/>
            <a:ext cx="2927319" cy="140690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TW" sz="8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climb</a:t>
            </a:r>
            <a:endParaRPr lang="zh-TW" altLang="en-US" b="1" dirty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8681" y="475489"/>
            <a:ext cx="8323070" cy="4681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7694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內容版面配置區 3">
            <a:hlinkClick r:id="rId3"/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8" t="4662" r="1296" b="3414"/>
          <a:stretch/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444550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25190"/>
            <a:ext cx="12192000" cy="5340096"/>
          </a:xfrm>
        </p:spPr>
      </p:pic>
      <p:sp>
        <p:nvSpPr>
          <p:cNvPr id="5" name="Speech Bubble: Rectangle 2">
            <a:extLst>
              <a:ext uri="{FF2B5EF4-FFF2-40B4-BE49-F238E27FC236}">
                <a16:creationId xmlns:a16="http://schemas.microsoft.com/office/drawing/2014/main" id="{2B835CFD-FAB8-47E5-AE67-600705D8D463}"/>
              </a:ext>
            </a:extLst>
          </p:cNvPr>
          <p:cNvSpPr/>
          <p:nvPr/>
        </p:nvSpPr>
        <p:spPr>
          <a:xfrm>
            <a:off x="82296" y="5111895"/>
            <a:ext cx="3090972" cy="895714"/>
          </a:xfrm>
          <a:prstGeom prst="wedgeRectCallout">
            <a:avLst>
              <a:gd name="adj1" fmla="val 56467"/>
              <a:gd name="adj2" fmla="val -107384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Clr>
                <a:srgbClr val="FF0000"/>
              </a:buClr>
              <a:buSzPts val="4290"/>
            </a:pPr>
            <a:r>
              <a:rPr lang="en-US" altLang="zh-TW" sz="2800" dirty="0" smtClean="0">
                <a:solidFill>
                  <a:schemeClr val="tx1"/>
                </a:solidFill>
              </a:rPr>
              <a:t>Great! You did </a:t>
            </a:r>
            <a:r>
              <a:rPr lang="en-US" altLang="zh-TW" sz="2800" dirty="0">
                <a:solidFill>
                  <a:schemeClr val="tx1"/>
                </a:solidFill>
              </a:rPr>
              <a:t>very </a:t>
            </a:r>
            <a:r>
              <a:rPr lang="en-US" altLang="zh-TW" sz="2800" dirty="0" smtClean="0">
                <a:solidFill>
                  <a:schemeClr val="tx1"/>
                </a:solidFill>
              </a:rPr>
              <a:t>well! </a:t>
            </a:r>
            <a:r>
              <a:rPr lang="zh-TW" altLang="en-US" sz="2800" dirty="0" smtClean="0">
                <a:solidFill>
                  <a:schemeClr val="tx1"/>
                </a:solidFill>
              </a:rPr>
              <a:t> </a:t>
            </a:r>
            <a:r>
              <a:rPr lang="en-US" altLang="zh-TW" sz="2800" dirty="0" smtClean="0">
                <a:solidFill>
                  <a:schemeClr val="tx1"/>
                </a:solidFill>
              </a:rPr>
              <a:t>Speak louder!</a:t>
            </a:r>
            <a:endParaRPr lang="zh-TW" altLang="en-US" sz="2800" dirty="0">
              <a:solidFill>
                <a:schemeClr val="tx1"/>
              </a:solidFill>
            </a:endParaRPr>
          </a:p>
        </p:txBody>
      </p:sp>
      <p:sp>
        <p:nvSpPr>
          <p:cNvPr id="6" name="Speech Bubble: Rectangle 23">
            <a:extLst>
              <a:ext uri="{FF2B5EF4-FFF2-40B4-BE49-F238E27FC236}">
                <a16:creationId xmlns:a16="http://schemas.microsoft.com/office/drawing/2014/main" id="{FB653EB6-4F70-43F6-81A2-063BABAD8DD5}"/>
              </a:ext>
            </a:extLst>
          </p:cNvPr>
          <p:cNvSpPr/>
          <p:nvPr/>
        </p:nvSpPr>
        <p:spPr>
          <a:xfrm>
            <a:off x="2075688" y="1319298"/>
            <a:ext cx="4786374" cy="471973"/>
          </a:xfrm>
          <a:prstGeom prst="wedgeRectCallout">
            <a:avLst>
              <a:gd name="adj1" fmla="val 44790"/>
              <a:gd name="adj2" fmla="val 92647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Clr>
                <a:srgbClr val="FF0000"/>
              </a:buClr>
              <a:buSzPts val="4290"/>
            </a:pPr>
            <a:r>
              <a:rPr lang="en-US" altLang="zh-TW" sz="2800" dirty="0">
                <a:solidFill>
                  <a:schemeClr val="tx1"/>
                </a:solidFill>
              </a:rPr>
              <a:t>Let’s memorize all the lines first!</a:t>
            </a:r>
            <a:endParaRPr lang="zh-TW" altLang="en-US" sz="2800" dirty="0">
              <a:solidFill>
                <a:schemeClr val="tx1"/>
              </a:solidFill>
            </a:endParaRPr>
          </a:p>
        </p:txBody>
      </p:sp>
      <p:sp>
        <p:nvSpPr>
          <p:cNvPr id="7" name="Speech Bubble: Rectangle 6">
            <a:extLst>
              <a:ext uri="{FF2B5EF4-FFF2-40B4-BE49-F238E27FC236}">
                <a16:creationId xmlns:a16="http://schemas.microsoft.com/office/drawing/2014/main" id="{41E81563-CE2A-4C8B-82C9-72D32712AD09}"/>
              </a:ext>
            </a:extLst>
          </p:cNvPr>
          <p:cNvSpPr/>
          <p:nvPr/>
        </p:nvSpPr>
        <p:spPr>
          <a:xfrm>
            <a:off x="7501048" y="63374"/>
            <a:ext cx="3852752" cy="1255924"/>
          </a:xfrm>
          <a:prstGeom prst="wedgeRectCallout">
            <a:avLst>
              <a:gd name="adj1" fmla="val 27759"/>
              <a:gd name="adj2" fmla="val 70131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Clr>
                <a:srgbClr val="FF0000"/>
              </a:buClr>
              <a:buSzPts val="4290"/>
            </a:pPr>
            <a:r>
              <a:rPr lang="en-US" altLang="zh-TW" sz="2800" b="0" dirty="0">
                <a:solidFill>
                  <a:srgbClr val="333333"/>
                </a:solidFill>
                <a:effectLst/>
                <a:latin typeface="Source Sans Pro" panose="020B0503030403020204" pitchFamily="34" charset="0"/>
              </a:rPr>
              <a:t>Then we can add our movements and gestures.</a:t>
            </a:r>
          </a:p>
        </p:txBody>
      </p:sp>
      <p:sp>
        <p:nvSpPr>
          <p:cNvPr id="8" name="文字方塊 7"/>
          <p:cNvSpPr txBox="1"/>
          <p:nvPr/>
        </p:nvSpPr>
        <p:spPr>
          <a:xfrm>
            <a:off x="82296" y="6356602"/>
            <a:ext cx="755904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13-14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666075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162" y="771379"/>
            <a:ext cx="12189451" cy="5528342"/>
          </a:xfrm>
        </p:spPr>
      </p:pic>
      <p:sp>
        <p:nvSpPr>
          <p:cNvPr id="5" name="Speech Bubble: Rectangle 14">
            <a:extLst>
              <a:ext uri="{FF2B5EF4-FFF2-40B4-BE49-F238E27FC236}">
                <a16:creationId xmlns:a16="http://schemas.microsoft.com/office/drawing/2014/main" id="{38F331C7-3B30-4009-8EC1-ED33696FADAF}"/>
              </a:ext>
            </a:extLst>
          </p:cNvPr>
          <p:cNvSpPr/>
          <p:nvPr/>
        </p:nvSpPr>
        <p:spPr>
          <a:xfrm>
            <a:off x="91440" y="1600885"/>
            <a:ext cx="3500111" cy="1039804"/>
          </a:xfrm>
          <a:prstGeom prst="wedgeRectCallout">
            <a:avLst>
              <a:gd name="adj1" fmla="val -2140"/>
              <a:gd name="adj2" fmla="val 81071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Clr>
                <a:srgbClr val="FF0000"/>
              </a:buClr>
              <a:buSzPts val="4290"/>
            </a:pPr>
            <a:r>
              <a:rPr lang="en-US" altLang="zh-TW" sz="2800" dirty="0" smtClean="0">
                <a:solidFill>
                  <a:schemeClr val="tx1"/>
                </a:solidFill>
              </a:rPr>
              <a:t>Take it easy! </a:t>
            </a:r>
            <a:r>
              <a:rPr lang="en-US" altLang="zh-TW" sz="2800" dirty="0">
                <a:solidFill>
                  <a:schemeClr val="tx1"/>
                </a:solidFill>
              </a:rPr>
              <a:t>Say it </a:t>
            </a:r>
            <a:r>
              <a:rPr lang="en-US" altLang="zh-TW" sz="2800" dirty="0" smtClean="0">
                <a:solidFill>
                  <a:schemeClr val="tx1"/>
                </a:solidFill>
              </a:rPr>
              <a:t>slowly. </a:t>
            </a:r>
            <a:r>
              <a:rPr lang="en-US" altLang="zh-TW" sz="2800" dirty="0">
                <a:solidFill>
                  <a:schemeClr val="tx1"/>
                </a:solidFill>
              </a:rPr>
              <a:t>You can make it!</a:t>
            </a:r>
            <a:endParaRPr lang="zh-TW" altLang="en-US" sz="2800" dirty="0">
              <a:solidFill>
                <a:schemeClr val="tx1"/>
              </a:solidFill>
            </a:endParaRPr>
          </a:p>
        </p:txBody>
      </p:sp>
      <p:sp>
        <p:nvSpPr>
          <p:cNvPr id="6" name="Speech Bubble: Rectangle 16">
            <a:extLst>
              <a:ext uri="{FF2B5EF4-FFF2-40B4-BE49-F238E27FC236}">
                <a16:creationId xmlns:a16="http://schemas.microsoft.com/office/drawing/2014/main" id="{FD7A1929-7B87-44D6-ADCA-095908D1914E}"/>
              </a:ext>
            </a:extLst>
          </p:cNvPr>
          <p:cNvSpPr/>
          <p:nvPr/>
        </p:nvSpPr>
        <p:spPr>
          <a:xfrm>
            <a:off x="4722650" y="514853"/>
            <a:ext cx="2746699" cy="513053"/>
          </a:xfrm>
          <a:prstGeom prst="wedgeRectCallout">
            <a:avLst>
              <a:gd name="adj1" fmla="val -42105"/>
              <a:gd name="adj2" fmla="val 153063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Clr>
                <a:srgbClr val="FF0000"/>
              </a:buClr>
              <a:buSzPts val="4290"/>
            </a:pPr>
            <a:r>
              <a:rPr lang="en-US" altLang="zh-TW" sz="2800" b="0" dirty="0">
                <a:solidFill>
                  <a:srgbClr val="333333"/>
                </a:solidFill>
                <a:effectLst/>
              </a:rPr>
              <a:t>Good </a:t>
            </a:r>
            <a:r>
              <a:rPr lang="en-US" altLang="zh-TW" sz="2800" b="0" dirty="0" err="1">
                <a:solidFill>
                  <a:srgbClr val="333333"/>
                </a:solidFill>
                <a:effectLst/>
              </a:rPr>
              <a:t>af</a:t>
            </a:r>
            <a:r>
              <a:rPr lang="en-US" altLang="zh-TW" sz="2800" b="0" dirty="0">
                <a:solidFill>
                  <a:srgbClr val="333333"/>
                </a:solidFill>
                <a:effectLst/>
              </a:rPr>
              <a:t>…</a:t>
            </a:r>
            <a:r>
              <a:rPr lang="en-US" altLang="zh-TW" sz="2800" b="0" dirty="0" err="1">
                <a:solidFill>
                  <a:srgbClr val="333333"/>
                </a:solidFill>
                <a:effectLst/>
              </a:rPr>
              <a:t>ternoon</a:t>
            </a:r>
            <a:r>
              <a:rPr lang="en-US" altLang="zh-TW" sz="2800" b="0" dirty="0" smtClean="0">
                <a:solidFill>
                  <a:srgbClr val="333333"/>
                </a:solidFill>
                <a:effectLst/>
              </a:rPr>
              <a:t>. </a:t>
            </a:r>
            <a:endParaRPr lang="zh-TW" altLang="en-US" sz="2800" dirty="0">
              <a:solidFill>
                <a:schemeClr val="tx1"/>
              </a:solidFill>
            </a:endParaRPr>
          </a:p>
        </p:txBody>
      </p:sp>
      <p:sp>
        <p:nvSpPr>
          <p:cNvPr id="7" name="Speech Bubble: Rectangle 4">
            <a:extLst>
              <a:ext uri="{FF2B5EF4-FFF2-40B4-BE49-F238E27FC236}">
                <a16:creationId xmlns:a16="http://schemas.microsoft.com/office/drawing/2014/main" id="{5A2AC767-852D-4D88-8594-7CA8F8C3EB4C}"/>
              </a:ext>
            </a:extLst>
          </p:cNvPr>
          <p:cNvSpPr/>
          <p:nvPr/>
        </p:nvSpPr>
        <p:spPr>
          <a:xfrm>
            <a:off x="8566262" y="1600885"/>
            <a:ext cx="2787538" cy="459976"/>
          </a:xfrm>
          <a:prstGeom prst="wedgeRectCallout">
            <a:avLst>
              <a:gd name="adj1" fmla="val -58503"/>
              <a:gd name="adj2" fmla="val 95939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Clr>
                <a:srgbClr val="FF0000"/>
              </a:buClr>
              <a:buSzPts val="4290"/>
            </a:pPr>
            <a:r>
              <a:rPr lang="en-US" altLang="zh-TW" sz="2800" b="0" dirty="0">
                <a:solidFill>
                  <a:srgbClr val="333333"/>
                </a:solidFill>
                <a:effectLst/>
              </a:rPr>
              <a:t>Good …afternoon</a:t>
            </a:r>
            <a:r>
              <a:rPr lang="en-US" altLang="zh-TW" sz="2800" b="0" dirty="0" smtClean="0">
                <a:solidFill>
                  <a:srgbClr val="333333"/>
                </a:solidFill>
                <a:effectLst/>
              </a:rPr>
              <a:t>.</a:t>
            </a:r>
          </a:p>
        </p:txBody>
      </p:sp>
      <p:sp>
        <p:nvSpPr>
          <p:cNvPr id="8" name="文字方塊 7"/>
          <p:cNvSpPr txBox="1"/>
          <p:nvPr/>
        </p:nvSpPr>
        <p:spPr>
          <a:xfrm>
            <a:off x="73152" y="6391656"/>
            <a:ext cx="765048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11-12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77691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08450"/>
            <a:ext cx="12192000" cy="5391182"/>
          </a:xfrm>
        </p:spPr>
      </p:pic>
      <p:sp>
        <p:nvSpPr>
          <p:cNvPr id="5" name="Speech Bubble: Rectangle 23">
            <a:extLst>
              <a:ext uri="{FF2B5EF4-FFF2-40B4-BE49-F238E27FC236}">
                <a16:creationId xmlns:a16="http://schemas.microsoft.com/office/drawing/2014/main" id="{FB653EB6-4F70-43F6-81A2-063BABAD8DD5}"/>
              </a:ext>
            </a:extLst>
          </p:cNvPr>
          <p:cNvSpPr/>
          <p:nvPr/>
        </p:nvSpPr>
        <p:spPr>
          <a:xfrm>
            <a:off x="100584" y="3839673"/>
            <a:ext cx="3099661" cy="680501"/>
          </a:xfrm>
          <a:prstGeom prst="wedgeRectCallout">
            <a:avLst>
              <a:gd name="adj1" fmla="val 51470"/>
              <a:gd name="adj2" fmla="val -131435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Clr>
                <a:srgbClr val="FF0000"/>
              </a:buClr>
              <a:buSzPts val="4290"/>
            </a:pPr>
            <a:r>
              <a:rPr lang="en-US" altLang="zh-TW" sz="2800" dirty="0">
                <a:solidFill>
                  <a:srgbClr val="333333"/>
                </a:solidFill>
              </a:rPr>
              <a:t>Ms. Lin! I </a:t>
            </a:r>
            <a:r>
              <a:rPr lang="en-US" altLang="zh-TW" sz="2800" dirty="0" smtClean="0">
                <a:solidFill>
                  <a:srgbClr val="333333"/>
                </a:solidFill>
              </a:rPr>
              <a:t>can draw!</a:t>
            </a:r>
            <a:endParaRPr lang="zh-TW" altLang="en-US" sz="2800" dirty="0">
              <a:solidFill>
                <a:schemeClr val="tx1"/>
              </a:solidFill>
            </a:endParaRPr>
          </a:p>
        </p:txBody>
      </p:sp>
      <p:sp>
        <p:nvSpPr>
          <p:cNvPr id="6" name="Speech Bubble: Rectangle 6">
            <a:extLst>
              <a:ext uri="{FF2B5EF4-FFF2-40B4-BE49-F238E27FC236}">
                <a16:creationId xmlns:a16="http://schemas.microsoft.com/office/drawing/2014/main" id="{41E81563-CE2A-4C8B-82C9-72D32712AD09}"/>
              </a:ext>
            </a:extLst>
          </p:cNvPr>
          <p:cNvSpPr/>
          <p:nvPr/>
        </p:nvSpPr>
        <p:spPr>
          <a:xfrm>
            <a:off x="4483284" y="4396616"/>
            <a:ext cx="2841060" cy="476671"/>
          </a:xfrm>
          <a:prstGeom prst="wedgeRectCallout">
            <a:avLst>
              <a:gd name="adj1" fmla="val 45985"/>
              <a:gd name="adj2" fmla="val -153440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Clr>
                <a:srgbClr val="FF0000"/>
              </a:buClr>
              <a:buSzPts val="4290"/>
            </a:pPr>
            <a:r>
              <a:rPr lang="en-US" altLang="zh-TW" sz="2800" b="0" dirty="0" smtClean="0">
                <a:solidFill>
                  <a:srgbClr val="333333"/>
                </a:solidFill>
                <a:effectLst/>
                <a:latin typeface="Source Sans Pro" panose="020B0503030403020204" pitchFamily="34" charset="0"/>
              </a:rPr>
              <a:t>Ms. Lin! I can sew! </a:t>
            </a:r>
            <a:endParaRPr lang="zh-TW" altLang="en-US" sz="2800" dirty="0">
              <a:solidFill>
                <a:schemeClr val="tx1"/>
              </a:solidFill>
            </a:endParaRPr>
          </a:p>
        </p:txBody>
      </p:sp>
      <p:sp>
        <p:nvSpPr>
          <p:cNvPr id="7" name="Speech Bubble: Rectangle 9">
            <a:extLst>
              <a:ext uri="{FF2B5EF4-FFF2-40B4-BE49-F238E27FC236}">
                <a16:creationId xmlns:a16="http://schemas.microsoft.com/office/drawing/2014/main" id="{5CDDC5CF-5F2E-419B-851D-42E7125968E4}"/>
              </a:ext>
            </a:extLst>
          </p:cNvPr>
          <p:cNvSpPr/>
          <p:nvPr/>
        </p:nvSpPr>
        <p:spPr>
          <a:xfrm>
            <a:off x="8448840" y="182562"/>
            <a:ext cx="3572033" cy="1690688"/>
          </a:xfrm>
          <a:prstGeom prst="wedgeRectCallout">
            <a:avLst>
              <a:gd name="adj1" fmla="val 13379"/>
              <a:gd name="adj2" fmla="val 63593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Clr>
                <a:srgbClr val="FF0000"/>
              </a:buClr>
              <a:buSzPts val="4290"/>
            </a:pPr>
            <a:r>
              <a:rPr lang="en-US" altLang="zh-TW" sz="2800" dirty="0" smtClean="0">
                <a:solidFill>
                  <a:schemeClr val="tx1"/>
                </a:solidFill>
              </a:rPr>
              <a:t>Maybe you can do something else to help the class.</a:t>
            </a:r>
            <a:r>
              <a:rPr lang="zh-TW" altLang="en-US" sz="2800" dirty="0" smtClean="0">
                <a:solidFill>
                  <a:schemeClr val="tx1"/>
                </a:solidFill>
              </a:rPr>
              <a:t> </a:t>
            </a:r>
            <a:r>
              <a:rPr lang="en-US" altLang="zh-TW" sz="2800" dirty="0" smtClean="0">
                <a:solidFill>
                  <a:schemeClr val="tx1"/>
                </a:solidFill>
              </a:rPr>
              <a:t>What are you good at?</a:t>
            </a:r>
            <a:endParaRPr lang="zh-TW" altLang="en-US" sz="2800" dirty="0">
              <a:solidFill>
                <a:schemeClr val="tx1"/>
              </a:solidFill>
            </a:endParaRPr>
          </a:p>
        </p:txBody>
      </p:sp>
      <p:sp>
        <p:nvSpPr>
          <p:cNvPr id="8" name="文字方塊 7"/>
          <p:cNvSpPr txBox="1"/>
          <p:nvPr/>
        </p:nvSpPr>
        <p:spPr>
          <a:xfrm>
            <a:off x="82296" y="6356602"/>
            <a:ext cx="755904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15-16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815998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1"/>
          <p:cNvSpPr txBox="1">
            <a:spLocks/>
          </p:cNvSpPr>
          <p:nvPr/>
        </p:nvSpPr>
        <p:spPr>
          <a:xfrm>
            <a:off x="0" y="1122934"/>
            <a:ext cx="12091416" cy="18324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TW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How to overcome nervousness</a:t>
            </a:r>
            <a:br>
              <a:rPr lang="en-US" altLang="zh-TW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zh-TW" altLang="en-US" sz="5200" dirty="0" smtClean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如何克服緊張</a:t>
            </a:r>
            <a:endParaRPr lang="zh-TW" altLang="en-US" sz="5200" dirty="0">
              <a:latin typeface="標楷體" panose="03000509000000000000" pitchFamily="65" charset="-12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578" y="3003042"/>
            <a:ext cx="3854958" cy="3854958"/>
          </a:xfrm>
          <a:prstGeom prst="rect">
            <a:avLst/>
          </a:prstGeom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0233" y="3129153"/>
            <a:ext cx="3728847" cy="3728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3778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431030" y="5166360"/>
            <a:ext cx="3329940" cy="1325563"/>
          </a:xfrm>
        </p:spPr>
        <p:txBody>
          <a:bodyPr>
            <a:noAutofit/>
          </a:bodyPr>
          <a:lstStyle/>
          <a:p>
            <a:pPr algn="ctr"/>
            <a:r>
              <a:rPr lang="en-US" altLang="zh-TW" sz="8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shout</a:t>
            </a:r>
            <a:endParaRPr lang="zh-TW" altLang="en-US" b="1" dirty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pic>
        <p:nvPicPr>
          <p:cNvPr id="5" name="內容版面配置區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1488" y="0"/>
            <a:ext cx="6669024" cy="5001768"/>
          </a:xfrm>
        </p:spPr>
      </p:pic>
    </p:spTree>
    <p:extLst>
      <p:ext uri="{BB962C8B-B14F-4D97-AF65-F5344CB8AC3E}">
        <p14:creationId xmlns:p14="http://schemas.microsoft.com/office/powerpoint/2010/main" val="2429648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7248" y="162962"/>
            <a:ext cx="5947299" cy="4820518"/>
          </a:xfrm>
        </p:spPr>
      </p:pic>
      <p:sp>
        <p:nvSpPr>
          <p:cNvPr id="5" name="標題 1"/>
          <p:cNvSpPr>
            <a:spLocks noGrp="1"/>
          </p:cNvSpPr>
          <p:nvPr>
            <p:ph type="title"/>
          </p:nvPr>
        </p:nvSpPr>
        <p:spPr>
          <a:xfrm>
            <a:off x="4687062" y="5157216"/>
            <a:ext cx="3329940" cy="1325563"/>
          </a:xfrm>
        </p:spPr>
        <p:txBody>
          <a:bodyPr>
            <a:noAutofit/>
          </a:bodyPr>
          <a:lstStyle/>
          <a:p>
            <a:pPr algn="ctr"/>
            <a:r>
              <a:rPr lang="en-US" altLang="zh-TW" sz="8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jump</a:t>
            </a:r>
            <a:endParaRPr lang="zh-TW" altLang="en-US" sz="8800" b="1" dirty="0">
              <a:solidFill>
                <a:srgbClr val="FF0000"/>
              </a:solidFill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1285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內容版面配置區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6827" y="25370"/>
            <a:ext cx="5118321" cy="5118321"/>
          </a:xfrm>
        </p:spPr>
      </p:pic>
      <p:sp>
        <p:nvSpPr>
          <p:cNvPr id="4" name="標題 1"/>
          <p:cNvSpPr txBox="1">
            <a:spLocks/>
          </p:cNvSpPr>
          <p:nvPr/>
        </p:nvSpPr>
        <p:spPr>
          <a:xfrm>
            <a:off x="4613910" y="5143691"/>
            <a:ext cx="332994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TW" sz="8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sing</a:t>
            </a:r>
            <a:endParaRPr lang="zh-TW" altLang="en-US" b="1" dirty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8878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1"/>
          <p:cNvSpPr txBox="1">
            <a:spLocks/>
          </p:cNvSpPr>
          <p:nvPr/>
        </p:nvSpPr>
        <p:spPr>
          <a:xfrm>
            <a:off x="4707921" y="5339144"/>
            <a:ext cx="332994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TW" sz="8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run</a:t>
            </a:r>
            <a:endParaRPr lang="zh-TW" altLang="en-US" b="1" dirty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8047" y="368246"/>
            <a:ext cx="5889689" cy="4970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334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1"/>
          <p:cNvSpPr txBox="1">
            <a:spLocks/>
          </p:cNvSpPr>
          <p:nvPr/>
        </p:nvSpPr>
        <p:spPr>
          <a:xfrm>
            <a:off x="4727162" y="5376672"/>
            <a:ext cx="332994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TW" sz="8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swing</a:t>
            </a:r>
            <a:endParaRPr lang="zh-TW" altLang="en-US" b="1" dirty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7162" y="110498"/>
            <a:ext cx="2737676" cy="5526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3343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</TotalTime>
  <Words>310</Words>
  <Application>Microsoft Office PowerPoint</Application>
  <PresentationFormat>寬螢幕</PresentationFormat>
  <Paragraphs>59</Paragraphs>
  <Slides>30</Slides>
  <Notes>2</Notes>
  <HiddenSlides>0</HiddenSlides>
  <MMClips>0</MMClips>
  <ScaleCrop>false</ScaleCrop>
  <HeadingPairs>
    <vt:vector size="6" baseType="variant">
      <vt:variant>
        <vt:lpstr>使用字型</vt:lpstr>
      </vt:variant>
      <vt:variant>
        <vt:i4>7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30</vt:i4>
      </vt:variant>
    </vt:vector>
  </HeadingPairs>
  <TitlesOfParts>
    <vt:vector size="38" baseType="lpstr">
      <vt:lpstr>Source Sans Pro</vt:lpstr>
      <vt:lpstr>新細明體</vt:lpstr>
      <vt:lpstr>標楷體</vt:lpstr>
      <vt:lpstr>Arial</vt:lpstr>
      <vt:lpstr>Calibri</vt:lpstr>
      <vt:lpstr>Calibri Light</vt:lpstr>
      <vt:lpstr>Times New Roman</vt:lpstr>
      <vt:lpstr>Office 佈景主題</vt:lpstr>
      <vt:lpstr>PowerPoint 簡報</vt:lpstr>
      <vt:lpstr>PowerPoint 簡報</vt:lpstr>
      <vt:lpstr>PowerPoint 簡報</vt:lpstr>
      <vt:lpstr>PowerPoint 簡報</vt:lpstr>
      <vt:lpstr>shout</vt:lpstr>
      <vt:lpstr>jump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Company>C.M.T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User</dc:creator>
  <cp:lastModifiedBy>ALEX</cp:lastModifiedBy>
  <cp:revision>52</cp:revision>
  <dcterms:created xsi:type="dcterms:W3CDTF">2021-04-19T14:50:29Z</dcterms:created>
  <dcterms:modified xsi:type="dcterms:W3CDTF">2022-04-21T06:45:25Z</dcterms:modified>
</cp:coreProperties>
</file>