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3" r:id="rId2"/>
    <p:sldId id="267" r:id="rId3"/>
    <p:sldId id="268" r:id="rId4"/>
    <p:sldId id="266" r:id="rId5"/>
    <p:sldId id="269" r:id="rId6"/>
    <p:sldId id="270" r:id="rId7"/>
    <p:sldId id="271" r:id="rId8"/>
    <p:sldId id="276" r:id="rId9"/>
    <p:sldId id="283" r:id="rId10"/>
    <p:sldId id="282" r:id="rId11"/>
    <p:sldId id="284" r:id="rId12"/>
    <p:sldId id="286" r:id="rId13"/>
    <p:sldId id="275" r:id="rId14"/>
    <p:sldId id="277" r:id="rId15"/>
    <p:sldId id="274" r:id="rId16"/>
    <p:sldId id="279" r:id="rId17"/>
    <p:sldId id="278" r:id="rId1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1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9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5EC5D-D958-4FD7-A4B1-2E7F40F7A89E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92122-9FCF-45B1-BB45-024A4AE6F76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4829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https://www.youtube.com/watch?v=B_tsuA2DloU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B19CD-B607-4B4F-A4C1-C41B60D9DEA7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188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7-8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7213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11-12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1806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17-18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8942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https://www.youtube.com/watch?v=B_tsuA2DloU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B19CD-B607-4B4F-A4C1-C41B60D9DEA7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0891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https://www.youtube.com/watch?v=93CyZ1rt2vQ&amp;t=1431s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92122-9FCF-45B1-BB45-024A4AE6F760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4811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857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67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813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593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8703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55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086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3054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4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584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539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A69C2-4DD9-4709-A077-FA376F60A4B4}" type="datetimeFigureOut">
              <a:rPr lang="zh-TW" altLang="en-US" smtClean="0"/>
              <a:t>2022/4/23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95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_tsuA2Dlo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_tsuA2Dlo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3CyZ1rt2vQ&amp;t=1431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1300" dirty="0"/>
              <a:t>7</a:t>
            </a:r>
            <a:endParaRPr lang="zh-TW" altLang="en-US" sz="41300" dirty="0"/>
          </a:p>
        </p:txBody>
      </p:sp>
    </p:spTree>
    <p:extLst>
      <p:ext uri="{BB962C8B-B14F-4D97-AF65-F5344CB8AC3E}">
        <p14:creationId xmlns:p14="http://schemas.microsoft.com/office/powerpoint/2010/main" val="41339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4944"/>
            <a:ext cx="12197588" cy="5440680"/>
          </a:xfrm>
        </p:spPr>
      </p:pic>
      <p:sp>
        <p:nvSpPr>
          <p:cNvPr id="6" name="Speech Bubble: Rectangle 25">
            <a:extLst>
              <a:ext uri="{FF2B5EF4-FFF2-40B4-BE49-F238E27FC236}">
                <a16:creationId xmlns:a16="http://schemas.microsoft.com/office/drawing/2014/main" id="{1BC5650C-F94E-4D76-B9D2-0A1A663AF2B1}"/>
              </a:ext>
            </a:extLst>
          </p:cNvPr>
          <p:cNvSpPr/>
          <p:nvPr/>
        </p:nvSpPr>
        <p:spPr>
          <a:xfrm>
            <a:off x="6518194" y="1509101"/>
            <a:ext cx="5378150" cy="864902"/>
          </a:xfrm>
          <a:prstGeom prst="wedgeRectCallout">
            <a:avLst>
              <a:gd name="adj1" fmla="val -60079"/>
              <a:gd name="adj2" fmla="val 3654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Don’t worry, class. Everyone can do something. We will work together.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5">
            <a:extLst>
              <a:ext uri="{FF2B5EF4-FFF2-40B4-BE49-F238E27FC236}">
                <a16:creationId xmlns:a16="http://schemas.microsoft.com/office/drawing/2014/main" id="{B24DEF2B-5EAF-4CB8-AA74-60ED1FE5950C}"/>
              </a:ext>
            </a:extLst>
          </p:cNvPr>
          <p:cNvSpPr/>
          <p:nvPr/>
        </p:nvSpPr>
        <p:spPr>
          <a:xfrm>
            <a:off x="118398" y="2192416"/>
            <a:ext cx="1982464" cy="823971"/>
          </a:xfrm>
          <a:prstGeom prst="wedgeRectCallout">
            <a:avLst>
              <a:gd name="adj1" fmla="val 36587"/>
              <a:gd name="adj2" fmla="val 9042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I love drama, but I am shy.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2">
            <a:extLst>
              <a:ext uri="{FF2B5EF4-FFF2-40B4-BE49-F238E27FC236}">
                <a16:creationId xmlns:a16="http://schemas.microsoft.com/office/drawing/2014/main" id="{16E307A5-638D-4555-977A-643AE979DA5D}"/>
              </a:ext>
            </a:extLst>
          </p:cNvPr>
          <p:cNvSpPr/>
          <p:nvPr/>
        </p:nvSpPr>
        <p:spPr>
          <a:xfrm>
            <a:off x="1732483" y="1174139"/>
            <a:ext cx="2785226" cy="839652"/>
          </a:xfrm>
          <a:prstGeom prst="wedgeRectCallout">
            <a:avLst>
              <a:gd name="adj1" fmla="val 26434"/>
              <a:gd name="adj2" fmla="val 11210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I love drama, but I have stage fright.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35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2" y="771379"/>
            <a:ext cx="12189451" cy="5528342"/>
          </a:xfrm>
        </p:spPr>
      </p:pic>
      <p:sp>
        <p:nvSpPr>
          <p:cNvPr id="5" name="Speech Bubble: Rectangle 14">
            <a:extLst>
              <a:ext uri="{FF2B5EF4-FFF2-40B4-BE49-F238E27FC236}">
                <a16:creationId xmlns:a16="http://schemas.microsoft.com/office/drawing/2014/main" id="{38F331C7-3B30-4009-8EC1-ED33696FADAF}"/>
              </a:ext>
            </a:extLst>
          </p:cNvPr>
          <p:cNvSpPr/>
          <p:nvPr/>
        </p:nvSpPr>
        <p:spPr>
          <a:xfrm>
            <a:off x="91440" y="1600885"/>
            <a:ext cx="3500111" cy="1039804"/>
          </a:xfrm>
          <a:prstGeom prst="wedgeRectCallout">
            <a:avLst>
              <a:gd name="adj1" fmla="val -2140"/>
              <a:gd name="adj2" fmla="val 810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Take it easy! </a:t>
            </a:r>
            <a:r>
              <a:rPr lang="en-US" altLang="zh-TW" sz="2800" dirty="0">
                <a:solidFill>
                  <a:schemeClr val="tx1"/>
                </a:solidFill>
              </a:rPr>
              <a:t>Say it </a:t>
            </a:r>
            <a:r>
              <a:rPr lang="en-US" altLang="zh-TW" sz="2800" dirty="0" smtClean="0">
                <a:solidFill>
                  <a:schemeClr val="tx1"/>
                </a:solidFill>
              </a:rPr>
              <a:t>slowly. </a:t>
            </a:r>
            <a:r>
              <a:rPr lang="en-US" altLang="zh-TW" sz="2800" dirty="0">
                <a:solidFill>
                  <a:schemeClr val="tx1"/>
                </a:solidFill>
              </a:rPr>
              <a:t>You can make it!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16">
            <a:extLst>
              <a:ext uri="{FF2B5EF4-FFF2-40B4-BE49-F238E27FC236}">
                <a16:creationId xmlns:a16="http://schemas.microsoft.com/office/drawing/2014/main" id="{FD7A1929-7B87-44D6-ADCA-095908D1914E}"/>
              </a:ext>
            </a:extLst>
          </p:cNvPr>
          <p:cNvSpPr/>
          <p:nvPr/>
        </p:nvSpPr>
        <p:spPr>
          <a:xfrm>
            <a:off x="4722650" y="514853"/>
            <a:ext cx="2746699" cy="513053"/>
          </a:xfrm>
          <a:prstGeom prst="wedgeRectCallout">
            <a:avLst>
              <a:gd name="adj1" fmla="val -42105"/>
              <a:gd name="adj2" fmla="val 15306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</a:rPr>
              <a:t>Good </a:t>
            </a:r>
            <a:r>
              <a:rPr lang="en-US" altLang="zh-TW" sz="2800" b="0" dirty="0" err="1">
                <a:solidFill>
                  <a:srgbClr val="333333"/>
                </a:solidFill>
                <a:effectLst/>
              </a:rPr>
              <a:t>af</a:t>
            </a:r>
            <a:r>
              <a:rPr lang="en-US" altLang="zh-TW" sz="2800" b="0" dirty="0">
                <a:solidFill>
                  <a:srgbClr val="333333"/>
                </a:solidFill>
                <a:effectLst/>
              </a:rPr>
              <a:t>…</a:t>
            </a:r>
            <a:r>
              <a:rPr lang="en-US" altLang="zh-TW" sz="2800" b="0" dirty="0" err="1">
                <a:solidFill>
                  <a:srgbClr val="333333"/>
                </a:solidFill>
                <a:effectLst/>
              </a:rPr>
              <a:t>ternoon</a:t>
            </a:r>
            <a:r>
              <a:rPr lang="en-US" altLang="zh-TW" sz="2800" b="0" dirty="0" smtClean="0">
                <a:solidFill>
                  <a:srgbClr val="333333"/>
                </a:solidFill>
                <a:effectLst/>
              </a:rPr>
              <a:t>.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4">
            <a:extLst>
              <a:ext uri="{FF2B5EF4-FFF2-40B4-BE49-F238E27FC236}">
                <a16:creationId xmlns:a16="http://schemas.microsoft.com/office/drawing/2014/main" id="{5A2AC767-852D-4D88-8594-7CA8F8C3EB4C}"/>
              </a:ext>
            </a:extLst>
          </p:cNvPr>
          <p:cNvSpPr/>
          <p:nvPr/>
        </p:nvSpPr>
        <p:spPr>
          <a:xfrm>
            <a:off x="8566262" y="1600885"/>
            <a:ext cx="2787538" cy="459976"/>
          </a:xfrm>
          <a:prstGeom prst="wedgeRectCallout">
            <a:avLst>
              <a:gd name="adj1" fmla="val -58503"/>
              <a:gd name="adj2" fmla="val 9593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</a:rPr>
              <a:t>Good …afternoon</a:t>
            </a:r>
            <a:r>
              <a:rPr lang="en-US" altLang="zh-TW" sz="2800" b="0" dirty="0" smtClean="0">
                <a:solidFill>
                  <a:srgbClr val="333333"/>
                </a:solidFill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812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2960"/>
            <a:ext cx="12208275" cy="5294376"/>
          </a:xfrm>
        </p:spPr>
      </p:pic>
      <p:sp>
        <p:nvSpPr>
          <p:cNvPr id="5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 txBox="1">
            <a:spLocks/>
          </p:cNvSpPr>
          <p:nvPr/>
        </p:nvSpPr>
        <p:spPr>
          <a:xfrm>
            <a:off x="129378" y="434050"/>
            <a:ext cx="3227832" cy="822588"/>
          </a:xfrm>
          <a:prstGeom prst="wedgeRectCallout">
            <a:avLst>
              <a:gd name="adj1" fmla="val -23158"/>
              <a:gd name="adj2" fmla="val 80041"/>
            </a:avLst>
          </a:prstGeom>
          <a:solidFill>
            <a:schemeClr val="bg1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</a:rPr>
              <a:t>These are wonderful props for our play!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5071548" y="141971"/>
            <a:ext cx="2832698" cy="1406745"/>
          </a:xfrm>
          <a:prstGeom prst="wedgeRectCallout">
            <a:avLst>
              <a:gd name="adj1" fmla="val 15456"/>
              <a:gd name="adj2" fmla="val 703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</a:rPr>
              <a:t>I am making the old tree with leaves for the play.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8337413" y="576072"/>
            <a:ext cx="3160776" cy="1178624"/>
          </a:xfrm>
          <a:prstGeom prst="wedgeRectCallout">
            <a:avLst>
              <a:gd name="adj1" fmla="val -35850"/>
              <a:gd name="adj2" fmla="val 6971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</a:rPr>
              <a:t>I am sewing the flowers on the dress for the princess.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1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9869"/>
            <a:ext cx="12192000" cy="68381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0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63" y="19868"/>
            <a:ext cx="5409068" cy="6838131"/>
          </a:xfrm>
        </p:spPr>
      </p:pic>
      <p:sp>
        <p:nvSpPr>
          <p:cNvPr id="5" name="橢圓 4"/>
          <p:cNvSpPr/>
          <p:nvPr/>
        </p:nvSpPr>
        <p:spPr>
          <a:xfrm>
            <a:off x="3961442" y="365758"/>
            <a:ext cx="4566383" cy="4681727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64969" y="365759"/>
            <a:ext cx="4562856" cy="618134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Pour">
              <a:avLst>
                <a:gd name="adj1" fmla="val 11180281"/>
                <a:gd name="adj2" fmla="val 48600"/>
              </a:avLst>
            </a:prstTxWarp>
            <a:spAutoFit/>
          </a:bodyPr>
          <a:lstStyle/>
          <a:p>
            <a:pPr algn="ctr"/>
            <a:r>
              <a:rPr lang="en-US" altLang="zh-TW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Be the best you can be</a:t>
            </a:r>
            <a:endParaRPr lang="zh-TW" altLang="en-U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7634">
            <a:off x="4745815" y="1717341"/>
            <a:ext cx="3001165" cy="336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0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8816"/>
            <a:ext cx="12192000" cy="5821910"/>
          </a:xfrm>
        </p:spPr>
      </p:pic>
      <p:sp>
        <p:nvSpPr>
          <p:cNvPr id="5" name="Speech Bubble: Rectangle 6">
            <a:extLst>
              <a:ext uri="{FF2B5EF4-FFF2-40B4-BE49-F238E27FC236}">
                <a16:creationId xmlns:a16="http://schemas.microsoft.com/office/drawing/2014/main" id="{F15A43EB-B081-468B-806A-1DE6E40FCF80}"/>
              </a:ext>
            </a:extLst>
          </p:cNvPr>
          <p:cNvSpPr/>
          <p:nvPr/>
        </p:nvSpPr>
        <p:spPr>
          <a:xfrm>
            <a:off x="766525" y="2952657"/>
            <a:ext cx="3835055" cy="524849"/>
          </a:xfrm>
          <a:prstGeom prst="wedgeRectCallout">
            <a:avLst>
              <a:gd name="adj1" fmla="val -2723"/>
              <a:gd name="adj2" fmla="val 14791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b="1" dirty="0" err="1">
                <a:solidFill>
                  <a:srgbClr val="0070C0"/>
                </a:solidFill>
                <a:ea typeface="微軟正黑體" panose="020B0604030504040204" pitchFamily="34" charset="-120"/>
              </a:rPr>
              <a:t>A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ray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!(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阿美族語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Speech Bubble: Rectangle 2">
            <a:extLst>
              <a:ext uri="{FF2B5EF4-FFF2-40B4-BE49-F238E27FC236}">
                <a16:creationId xmlns:a16="http://schemas.microsoft.com/office/drawing/2014/main" id="{89682D9A-8BE6-4B20-B62F-CAA6A16884E0}"/>
              </a:ext>
            </a:extLst>
          </p:cNvPr>
          <p:cNvSpPr/>
          <p:nvPr/>
        </p:nvSpPr>
        <p:spPr>
          <a:xfrm>
            <a:off x="3815464" y="590046"/>
            <a:ext cx="3554600" cy="1286975"/>
          </a:xfrm>
          <a:prstGeom prst="wedgeRectCallout">
            <a:avLst>
              <a:gd name="adj1" fmla="val -46361"/>
              <a:gd name="adj2" fmla="val 77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I love teaching you all. Every student can play a role in our team.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15A43EB-B081-468B-806A-1DE6E40FCF80}"/>
              </a:ext>
            </a:extLst>
          </p:cNvPr>
          <p:cNvSpPr/>
          <p:nvPr/>
        </p:nvSpPr>
        <p:spPr>
          <a:xfrm>
            <a:off x="3168121" y="5768107"/>
            <a:ext cx="3927623" cy="460689"/>
          </a:xfrm>
          <a:prstGeom prst="wedgeRectCallout">
            <a:avLst>
              <a:gd name="adj1" fmla="val -17007"/>
              <a:gd name="adj2" fmla="val -13799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b="1" dirty="0" smtClean="0">
                <a:solidFill>
                  <a:srgbClr val="0070C0"/>
                </a:solidFill>
                <a:ea typeface="微軟正黑體" panose="020B0604030504040204" pitchFamily="34" charset="-120"/>
              </a:rPr>
              <a:t>Thank you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!(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英語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8" name="Speech Bubble: Rectangle 20">
            <a:extLst>
              <a:ext uri="{FF2B5EF4-FFF2-40B4-BE49-F238E27FC236}">
                <a16:creationId xmlns:a16="http://schemas.microsoft.com/office/drawing/2014/main" id="{44F86A2B-6B69-4024-A4A3-A2A528B847EE}"/>
              </a:ext>
            </a:extLst>
          </p:cNvPr>
          <p:cNvSpPr/>
          <p:nvPr/>
        </p:nvSpPr>
        <p:spPr>
          <a:xfrm>
            <a:off x="6656642" y="4596987"/>
            <a:ext cx="4809934" cy="560229"/>
          </a:xfrm>
          <a:prstGeom prst="wedgeRectCallout">
            <a:avLst>
              <a:gd name="adj1" fmla="val -60096"/>
              <a:gd name="adj2" fmla="val -5961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 </a:t>
            </a:r>
            <a:r>
              <a:rPr lang="vi-VN" altLang="zh-TW" sz="2800" b="1" i="0" dirty="0">
                <a:solidFill>
                  <a:srgbClr val="284BD7"/>
                </a:solidFill>
                <a:effectLst/>
              </a:rPr>
              <a:t>Xin cám ơn </a:t>
            </a:r>
            <a:r>
              <a:rPr lang="vi-VN" altLang="zh-TW" sz="2800" b="1" i="0" dirty="0" smtClean="0">
                <a:solidFill>
                  <a:srgbClr val="284BD7"/>
                </a:solidFill>
                <a:effectLst/>
              </a:rPr>
              <a:t>.</a:t>
            </a:r>
            <a:r>
              <a:rPr lang="zh-TW" altLang="en-US" sz="2800" b="1" i="0" dirty="0" smtClean="0">
                <a:solidFill>
                  <a:srgbClr val="284BD7"/>
                </a:solidFill>
                <a:effectLst/>
              </a:rPr>
              <a:t> </a:t>
            </a:r>
            <a:r>
              <a:rPr lang="en-US" altLang="zh-TW" sz="2800" b="1" i="0" dirty="0" smtClean="0">
                <a:solidFill>
                  <a:srgbClr val="284BD7"/>
                </a:solidFill>
                <a:effectLst/>
              </a:rPr>
              <a:t>(</a:t>
            </a:r>
            <a:r>
              <a:rPr lang="zh-TW" altLang="en-US" sz="2800" b="1" i="0" dirty="0" smtClean="0">
                <a:solidFill>
                  <a:srgbClr val="284BD7"/>
                </a:solidFill>
                <a:effectLst/>
              </a:rPr>
              <a:t>越南語</a:t>
            </a:r>
            <a:r>
              <a:rPr lang="en-US" altLang="zh-TW" sz="2800" b="1" i="0" dirty="0" smtClean="0">
                <a:solidFill>
                  <a:srgbClr val="284BD7"/>
                </a:solidFill>
                <a:effectLst/>
              </a:rPr>
              <a:t>)</a:t>
            </a:r>
          </a:p>
        </p:txBody>
      </p:sp>
      <p:sp>
        <p:nvSpPr>
          <p:cNvPr id="9" name="Speech Bubble: Rectangle 22">
            <a:extLst>
              <a:ext uri="{FF2B5EF4-FFF2-40B4-BE49-F238E27FC236}">
                <a16:creationId xmlns:a16="http://schemas.microsoft.com/office/drawing/2014/main" id="{450E6FF0-96E7-493D-99E0-0012E85E38F7}"/>
              </a:ext>
            </a:extLst>
          </p:cNvPr>
          <p:cNvSpPr/>
          <p:nvPr/>
        </p:nvSpPr>
        <p:spPr>
          <a:xfrm>
            <a:off x="137160" y="5649979"/>
            <a:ext cx="2676708" cy="845778"/>
          </a:xfrm>
          <a:prstGeom prst="wedgeRectCallout">
            <a:avLst>
              <a:gd name="adj1" fmla="val -7198"/>
              <a:gd name="adj2" fmla="val -9525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多謝，</a:t>
            </a:r>
            <a:r>
              <a:rPr lang="en-US" altLang="zh-TW" sz="2800" b="1" i="0" dirty="0">
                <a:solidFill>
                  <a:srgbClr val="0070C0"/>
                </a:solidFill>
                <a:effectLst/>
              </a:rPr>
              <a:t>To-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</a:rPr>
              <a:t>siā</a:t>
            </a:r>
            <a:r>
              <a:rPr lang="en-US" altLang="zh-TW" sz="2800" b="1" i="0" dirty="0">
                <a:solidFill>
                  <a:srgbClr val="0070C0"/>
                </a:solidFill>
                <a:effectLst/>
              </a:rPr>
              <a:t>--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</a:rPr>
              <a:t>lí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!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 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台語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10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6391657" y="2679004"/>
            <a:ext cx="4626864" cy="456405"/>
          </a:xfrm>
          <a:prstGeom prst="wedgeRectCallout">
            <a:avLst>
              <a:gd name="adj1" fmla="val 42690"/>
              <a:gd name="adj2" fmla="val -15598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err="1">
                <a:solidFill>
                  <a:schemeClr val="tx1"/>
                </a:solidFill>
              </a:rPr>
              <a:t>Hohoho</a:t>
            </a:r>
            <a:r>
              <a:rPr lang="en-US" altLang="zh-TW" sz="2800" dirty="0">
                <a:solidFill>
                  <a:schemeClr val="tx1"/>
                </a:solidFill>
              </a:rPr>
              <a:t>! No one is left behind!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31-32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009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1300" dirty="0"/>
              <a:t>8</a:t>
            </a:r>
            <a:endParaRPr lang="zh-TW" altLang="en-US" sz="41300" dirty="0"/>
          </a:p>
        </p:txBody>
      </p:sp>
    </p:spTree>
    <p:extLst>
      <p:ext uri="{BB962C8B-B14F-4D97-AF65-F5344CB8AC3E}">
        <p14:creationId xmlns:p14="http://schemas.microsoft.com/office/powerpoint/2010/main" val="294165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0" y="2610612"/>
            <a:ext cx="12192000" cy="163677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500" dirty="0" smtClean="0"/>
              <a:t> </a:t>
            </a:r>
            <a:r>
              <a:rPr lang="en-US" altLang="zh-TW" sz="10400" dirty="0" smtClean="0"/>
              <a:t>Let’s review the story!</a:t>
            </a:r>
            <a:endParaRPr lang="zh-TW" altLang="en-US" sz="10400" dirty="0"/>
          </a:p>
        </p:txBody>
      </p:sp>
    </p:spTree>
    <p:extLst>
      <p:ext uri="{BB962C8B-B14F-4D97-AF65-F5344CB8AC3E}">
        <p14:creationId xmlns:p14="http://schemas.microsoft.com/office/powerpoint/2010/main" val="38885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下載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92" b="83945" l="15152" r="84416">
                        <a14:foregroundMark x1="24675" y1="19266" x2="32468" y2="60092"/>
                        <a14:foregroundMark x1="32900" y1="22018" x2="49784" y2="39450"/>
                        <a14:foregroundMark x1="56710" y1="22936" x2="49784" y2="35780"/>
                        <a14:foregroundMark x1="62771" y1="20642" x2="63636" y2="20642"/>
                        <a14:foregroundMark x1="70996" y1="18349" x2="70996" y2="18349"/>
                        <a14:foregroundMark x1="78788" y1="26147" x2="78788" y2="26147"/>
                        <a14:foregroundMark x1="78788" y1="33486" x2="78788" y2="33486"/>
                        <a14:foregroundMark x1="77922" y1="46330" x2="77922" y2="46330"/>
                        <a14:foregroundMark x1="72294" y1="54128" x2="72294" y2="54128"/>
                        <a14:foregroundMark x1="68831" y1="45872" x2="68831" y2="45872"/>
                        <a14:foregroundMark x1="70130" y1="40826" x2="70130" y2="40826"/>
                        <a14:foregroundMark x1="72294" y1="28440" x2="72294" y2="28440"/>
                        <a14:foregroundMark x1="66667" y1="27982" x2="50649" y2="47248"/>
                        <a14:foregroundMark x1="64502" y1="40826" x2="52814" y2="62844"/>
                        <a14:foregroundMark x1="36797" y1="44037" x2="47186" y2="67890"/>
                        <a14:foregroundMark x1="34199" y1="33486" x2="51082" y2="58257"/>
                        <a14:foregroundMark x1="32900" y1="41743" x2="44156" y2="71101"/>
                        <a14:foregroundMark x1="37229" y1="66514" x2="37229" y2="66514"/>
                        <a14:foregroundMark x1="42857" y1="73853" x2="42857" y2="73853"/>
                        <a14:foregroundMark x1="60173" y1="71101" x2="60173" y2="71101"/>
                        <a14:foregroundMark x1="64502" y1="64220" x2="64502" y2="642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18" t="10741" r="14125" b="15544"/>
          <a:stretch>
            <a:fillRect/>
          </a:stretch>
        </p:blipFill>
        <p:spPr bwMode="auto">
          <a:xfrm>
            <a:off x="3013138" y="1170432"/>
            <a:ext cx="6569774" cy="568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37159" y="189559"/>
            <a:ext cx="1197864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TW" sz="8400" b="1" dirty="0" smtClean="0">
                <a:ln w="3810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Let’s make a colorful heart.</a:t>
            </a:r>
            <a:endParaRPr lang="zh-TW" altLang="en-US" sz="8400" b="1" cap="none" spc="0" dirty="0">
              <a:ln w="3810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388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504"/>
            <a:ext cx="12182410" cy="5715000"/>
          </a:xfrm>
        </p:spPr>
      </p:pic>
      <p:sp>
        <p:nvSpPr>
          <p:cNvPr id="5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40575" y="4165262"/>
            <a:ext cx="2100203" cy="460025"/>
          </a:xfrm>
          <a:prstGeom prst="wedgeRectCallout">
            <a:avLst>
              <a:gd name="adj1" fmla="val 15497"/>
              <a:gd name="adj2" fmla="val 113131"/>
            </a:avLst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Font typeface="Arial" panose="020B0604020202020204" pitchFamily="34" charset="0"/>
              <a:buNone/>
            </a:pPr>
            <a:r>
              <a:rPr lang="en-US" altLang="zh-TW" dirty="0" smtClean="0">
                <a:solidFill>
                  <a:schemeClr val="tx1"/>
                </a:solidFill>
              </a:rPr>
              <a:t>A-Di is great!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2438801" y="4270686"/>
            <a:ext cx="2722525" cy="577763"/>
          </a:xfrm>
          <a:prstGeom prst="wedgeRectCallout">
            <a:avLst>
              <a:gd name="adj1" fmla="val -8165"/>
              <a:gd name="adj2" fmla="val 85346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Judy is wonderful!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5707850" y="4234583"/>
            <a:ext cx="2671193" cy="562265"/>
          </a:xfrm>
          <a:prstGeom prst="wedgeRectCallout">
            <a:avLst>
              <a:gd name="adj1" fmla="val 113"/>
              <a:gd name="adj2" fmla="val 89510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David is amazing!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9234347" y="4612880"/>
            <a:ext cx="2902961" cy="471138"/>
          </a:xfrm>
          <a:prstGeom prst="wedgeRectCallout">
            <a:avLst>
              <a:gd name="adj1" fmla="val 6636"/>
              <a:gd name="adj2" fmla="val 96757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Adam </a:t>
            </a:r>
            <a:r>
              <a:rPr lang="en-US" altLang="zh-TW" sz="2800" dirty="0">
                <a:solidFill>
                  <a:schemeClr val="tx1"/>
                </a:solidFill>
              </a:rPr>
              <a:t>is awesome!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21-22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7241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1936"/>
            <a:ext cx="12192000" cy="5513832"/>
          </a:xfrm>
        </p:spPr>
      </p:pic>
      <p:sp>
        <p:nvSpPr>
          <p:cNvPr id="5" name="文字方塊 4"/>
          <p:cNvSpPr txBox="1"/>
          <p:nvPr/>
        </p:nvSpPr>
        <p:spPr>
          <a:xfrm>
            <a:off x="0" y="118872"/>
            <a:ext cx="794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/>
              <a:t>The Best Team Award goes to the Third Grade!</a:t>
            </a:r>
            <a:endParaRPr lang="zh-TW" altLang="en-US" sz="3200" dirty="0"/>
          </a:p>
        </p:txBody>
      </p:sp>
      <p:sp>
        <p:nvSpPr>
          <p:cNvPr id="6" name="Speech Bubble: Rectangle 24">
            <a:extLst>
              <a:ext uri="{FF2B5EF4-FFF2-40B4-BE49-F238E27FC236}">
                <a16:creationId xmlns:a16="http://schemas.microsoft.com/office/drawing/2014/main" id="{5AB16C2F-2EB1-484A-A891-30ED5F521491}"/>
              </a:ext>
            </a:extLst>
          </p:cNvPr>
          <p:cNvSpPr/>
          <p:nvPr/>
        </p:nvSpPr>
        <p:spPr>
          <a:xfrm>
            <a:off x="71545" y="4645789"/>
            <a:ext cx="3593592" cy="986915"/>
          </a:xfrm>
          <a:prstGeom prst="wedgeRectCallout">
            <a:avLst>
              <a:gd name="adj1" fmla="val 34323"/>
              <a:gd name="adj2" fmla="val -8119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1" dirty="0">
                <a:solidFill>
                  <a:srgbClr val="FF0000"/>
                </a:solidFill>
                <a:latin typeface="Comic Sans MS"/>
                <a:sym typeface="Comic Sans MS"/>
              </a:rPr>
              <a:t>Congratulations! You </a:t>
            </a:r>
            <a:r>
              <a:rPr lang="en-US" altLang="zh-TW" sz="2800" b="1" dirty="0" smtClean="0">
                <a:solidFill>
                  <a:srgbClr val="FF0000"/>
                </a:solidFill>
                <a:latin typeface="Comic Sans MS"/>
                <a:sym typeface="Comic Sans MS"/>
              </a:rPr>
              <a:t>did a great job!</a:t>
            </a:r>
            <a:endParaRPr lang="zh-TW" altLang="en-US" sz="2800" dirty="0"/>
          </a:p>
        </p:txBody>
      </p:sp>
      <p:sp>
        <p:nvSpPr>
          <p:cNvPr id="7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7677952" y="753748"/>
            <a:ext cx="2940466" cy="855598"/>
          </a:xfrm>
          <a:prstGeom prst="wedgeRectCallout">
            <a:avLst>
              <a:gd name="adj1" fmla="val 4247"/>
              <a:gd name="adj2" fmla="val 1139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  <a:latin typeface="Source Sans Pro" panose="020B0503030403020204" pitchFamily="34" charset="0"/>
              </a:rPr>
              <a:t>Thank you, teacher.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38">
            <a:extLst>
              <a:ext uri="{FF2B5EF4-FFF2-40B4-BE49-F238E27FC236}">
                <a16:creationId xmlns:a16="http://schemas.microsoft.com/office/drawing/2014/main" id="{3BB3DD2A-E2F0-47B8-94EE-37FF8ED7A78C}"/>
              </a:ext>
            </a:extLst>
          </p:cNvPr>
          <p:cNvSpPr/>
          <p:nvPr/>
        </p:nvSpPr>
        <p:spPr>
          <a:xfrm>
            <a:off x="4950748" y="753747"/>
            <a:ext cx="2490123" cy="855598"/>
          </a:xfrm>
          <a:prstGeom prst="wedgeRectCallout">
            <a:avLst>
              <a:gd name="adj1" fmla="val 38225"/>
              <a:gd name="adj2" fmla="val 7161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Hurray! We are the best team!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23-24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438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4088"/>
            <a:ext cx="12192000" cy="5404104"/>
          </a:xfrm>
        </p:spPr>
      </p:pic>
      <p:sp>
        <p:nvSpPr>
          <p:cNvPr id="5" name="Speech Bubble: Rectangle 7">
            <a:extLst>
              <a:ext uri="{FF2B5EF4-FFF2-40B4-BE49-F238E27FC236}">
                <a16:creationId xmlns:a16="http://schemas.microsoft.com/office/drawing/2014/main" id="{1CAEA885-DE56-4DCF-A096-80FC7AB0E3BB}"/>
              </a:ext>
            </a:extLst>
          </p:cNvPr>
          <p:cNvSpPr/>
          <p:nvPr/>
        </p:nvSpPr>
        <p:spPr>
          <a:xfrm>
            <a:off x="356616" y="4481702"/>
            <a:ext cx="3037741" cy="1204723"/>
          </a:xfrm>
          <a:prstGeom prst="wedgeRectCallout">
            <a:avLst>
              <a:gd name="adj1" fmla="val -5350"/>
              <a:gd name="adj2" fmla="val -6930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Your class played beautifully. We are proud of you.</a:t>
            </a:r>
            <a:endParaRPr lang="zh-TW" altLang="en-US" sz="28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0ADFC2A3-ABA9-4700-A347-2F8BAA31954F}"/>
              </a:ext>
            </a:extLst>
          </p:cNvPr>
          <p:cNvSpPr/>
          <p:nvPr/>
        </p:nvSpPr>
        <p:spPr>
          <a:xfrm>
            <a:off x="8597414" y="832104"/>
            <a:ext cx="3244066" cy="1161405"/>
          </a:xfrm>
          <a:prstGeom prst="wedgeRectCallout">
            <a:avLst>
              <a:gd name="adj1" fmla="val 5145"/>
              <a:gd name="adj2" fmla="val 7142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Thanks for coming to our contest. We won the best team award.</a:t>
            </a:r>
            <a:endParaRPr lang="zh-TW" altLang="en-US" sz="28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25-26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091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0352"/>
            <a:ext cx="12192000" cy="5852160"/>
          </a:xfrm>
        </p:spPr>
      </p:pic>
      <p:sp>
        <p:nvSpPr>
          <p:cNvPr id="5" name="Speech Bubble: Rectangle 6">
            <a:extLst>
              <a:ext uri="{FF2B5EF4-FFF2-40B4-BE49-F238E27FC236}">
                <a16:creationId xmlns:a16="http://schemas.microsoft.com/office/drawing/2014/main" id="{73672DFF-42AF-423C-8281-2C8A155F2A06}"/>
              </a:ext>
            </a:extLst>
          </p:cNvPr>
          <p:cNvSpPr/>
          <p:nvPr/>
        </p:nvSpPr>
        <p:spPr>
          <a:xfrm>
            <a:off x="310408" y="4467220"/>
            <a:ext cx="2811408" cy="1460262"/>
          </a:xfrm>
          <a:prstGeom prst="wedgeRectCallout">
            <a:avLst>
              <a:gd name="adj1" fmla="val -404"/>
              <a:gd name="adj2" fmla="val -7924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Your class played wonderfully. We are happy for you.</a:t>
            </a:r>
            <a:endParaRPr lang="zh-TW" altLang="en-US" sz="2800" dirty="0"/>
          </a:p>
        </p:txBody>
      </p:sp>
      <p:sp>
        <p:nvSpPr>
          <p:cNvPr id="6" name="Speech Bubble: Rectangle 4">
            <a:extLst>
              <a:ext uri="{FF2B5EF4-FFF2-40B4-BE49-F238E27FC236}">
                <a16:creationId xmlns:a16="http://schemas.microsoft.com/office/drawing/2014/main" id="{BD88C495-E41F-4E95-A08F-8E23FF4D3289}"/>
              </a:ext>
            </a:extLst>
          </p:cNvPr>
          <p:cNvSpPr/>
          <p:nvPr/>
        </p:nvSpPr>
        <p:spPr>
          <a:xfrm>
            <a:off x="6243631" y="4359061"/>
            <a:ext cx="3348425" cy="1297045"/>
          </a:xfrm>
          <a:prstGeom prst="wedgeRectCallout">
            <a:avLst>
              <a:gd name="adj1" fmla="val 45495"/>
              <a:gd name="adj2" fmla="val -8778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Thanks for coming to our contest. We won the best team award.</a:t>
            </a:r>
            <a:endParaRPr lang="zh-TW" altLang="en-US" sz="28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27-28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630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9445"/>
            <a:ext cx="12192000" cy="5660136"/>
          </a:xfrm>
        </p:spPr>
      </p:pic>
      <p:sp>
        <p:nvSpPr>
          <p:cNvPr id="5" name="Speech Bubble: Rectangle 7">
            <a:extLst>
              <a:ext uri="{FF2B5EF4-FFF2-40B4-BE49-F238E27FC236}">
                <a16:creationId xmlns:a16="http://schemas.microsoft.com/office/drawing/2014/main" id="{1CAEA885-DE56-4DCF-A096-80FC7AB0E3BB}"/>
              </a:ext>
            </a:extLst>
          </p:cNvPr>
          <p:cNvSpPr/>
          <p:nvPr/>
        </p:nvSpPr>
        <p:spPr>
          <a:xfrm>
            <a:off x="384048" y="365125"/>
            <a:ext cx="3374136" cy="1378875"/>
          </a:xfrm>
          <a:prstGeom prst="wedgeRectCallout">
            <a:avLst>
              <a:gd name="adj1" fmla="val 8941"/>
              <a:gd name="adj2" fmla="val 7083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Your </a:t>
            </a:r>
            <a:r>
              <a:rPr lang="en-US" altLang="zh-TW" sz="2800" dirty="0" smtClean="0">
                <a:solidFill>
                  <a:schemeClr val="tx1"/>
                </a:solidFill>
              </a:rPr>
              <a:t>teacher was great! She helped you stand on the stage.</a:t>
            </a:r>
            <a:endParaRPr lang="zh-TW" altLang="en-US" sz="28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0ADFC2A3-ABA9-4700-A347-2F8BAA31954F}"/>
              </a:ext>
            </a:extLst>
          </p:cNvPr>
          <p:cNvSpPr/>
          <p:nvPr/>
        </p:nvSpPr>
        <p:spPr>
          <a:xfrm>
            <a:off x="5061682" y="4463952"/>
            <a:ext cx="3213638" cy="846397"/>
          </a:xfrm>
          <a:prstGeom prst="wedgeRectCallout">
            <a:avLst>
              <a:gd name="adj1" fmla="val 44309"/>
              <a:gd name="adj2" fmla="val -9169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Thanks for coming to our contest. </a:t>
            </a:r>
            <a:r>
              <a:rPr lang="en-US" altLang="zh-TW" sz="2800" dirty="0" smtClean="0">
                <a:solidFill>
                  <a:schemeClr val="tx1"/>
                </a:solidFill>
              </a:rPr>
              <a:t>I did it!.</a:t>
            </a:r>
            <a:endParaRPr lang="zh-TW" altLang="en-US" sz="28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29-30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2439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8816"/>
            <a:ext cx="12192000" cy="5821910"/>
          </a:xfrm>
        </p:spPr>
      </p:pic>
      <p:sp>
        <p:nvSpPr>
          <p:cNvPr id="5" name="Speech Bubble: Rectangle 6">
            <a:extLst>
              <a:ext uri="{FF2B5EF4-FFF2-40B4-BE49-F238E27FC236}">
                <a16:creationId xmlns:a16="http://schemas.microsoft.com/office/drawing/2014/main" id="{F15A43EB-B081-468B-806A-1DE6E40FCF80}"/>
              </a:ext>
            </a:extLst>
          </p:cNvPr>
          <p:cNvSpPr/>
          <p:nvPr/>
        </p:nvSpPr>
        <p:spPr>
          <a:xfrm>
            <a:off x="766525" y="2952657"/>
            <a:ext cx="3835055" cy="524849"/>
          </a:xfrm>
          <a:prstGeom prst="wedgeRectCallout">
            <a:avLst>
              <a:gd name="adj1" fmla="val -2723"/>
              <a:gd name="adj2" fmla="val 14791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b="1" dirty="0" err="1">
                <a:solidFill>
                  <a:srgbClr val="0070C0"/>
                </a:solidFill>
                <a:ea typeface="微軟正黑體" panose="020B0604030504040204" pitchFamily="34" charset="-120"/>
              </a:rPr>
              <a:t>A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ray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!(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阿美族語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Speech Bubble: Rectangle 2">
            <a:extLst>
              <a:ext uri="{FF2B5EF4-FFF2-40B4-BE49-F238E27FC236}">
                <a16:creationId xmlns:a16="http://schemas.microsoft.com/office/drawing/2014/main" id="{89682D9A-8BE6-4B20-B62F-CAA6A16884E0}"/>
              </a:ext>
            </a:extLst>
          </p:cNvPr>
          <p:cNvSpPr/>
          <p:nvPr/>
        </p:nvSpPr>
        <p:spPr>
          <a:xfrm>
            <a:off x="3815464" y="590046"/>
            <a:ext cx="3554600" cy="1286975"/>
          </a:xfrm>
          <a:prstGeom prst="wedgeRectCallout">
            <a:avLst>
              <a:gd name="adj1" fmla="val -46361"/>
              <a:gd name="adj2" fmla="val 77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I love teaching you all. Every student can play a role in our team.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15A43EB-B081-468B-806A-1DE6E40FCF80}"/>
              </a:ext>
            </a:extLst>
          </p:cNvPr>
          <p:cNvSpPr/>
          <p:nvPr/>
        </p:nvSpPr>
        <p:spPr>
          <a:xfrm>
            <a:off x="3168121" y="5768107"/>
            <a:ext cx="3927623" cy="460689"/>
          </a:xfrm>
          <a:prstGeom prst="wedgeRectCallout">
            <a:avLst>
              <a:gd name="adj1" fmla="val -17007"/>
              <a:gd name="adj2" fmla="val -13799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b="1" dirty="0" smtClean="0">
                <a:solidFill>
                  <a:srgbClr val="0070C0"/>
                </a:solidFill>
                <a:ea typeface="微軟正黑體" panose="020B0604030504040204" pitchFamily="34" charset="-120"/>
              </a:rPr>
              <a:t>Thank you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!(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英語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8" name="Speech Bubble: Rectangle 20">
            <a:extLst>
              <a:ext uri="{FF2B5EF4-FFF2-40B4-BE49-F238E27FC236}">
                <a16:creationId xmlns:a16="http://schemas.microsoft.com/office/drawing/2014/main" id="{44F86A2B-6B69-4024-A4A3-A2A528B847EE}"/>
              </a:ext>
            </a:extLst>
          </p:cNvPr>
          <p:cNvSpPr/>
          <p:nvPr/>
        </p:nvSpPr>
        <p:spPr>
          <a:xfrm>
            <a:off x="6656642" y="4596987"/>
            <a:ext cx="4809934" cy="560229"/>
          </a:xfrm>
          <a:prstGeom prst="wedgeRectCallout">
            <a:avLst>
              <a:gd name="adj1" fmla="val -60096"/>
              <a:gd name="adj2" fmla="val -5961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 </a:t>
            </a:r>
            <a:r>
              <a:rPr lang="vi-VN" altLang="zh-TW" sz="2800" b="1" i="0" dirty="0">
                <a:solidFill>
                  <a:srgbClr val="284BD7"/>
                </a:solidFill>
                <a:effectLst/>
              </a:rPr>
              <a:t>Xin cám ơn </a:t>
            </a:r>
            <a:r>
              <a:rPr lang="vi-VN" altLang="zh-TW" sz="2800" b="1" i="0" dirty="0" smtClean="0">
                <a:solidFill>
                  <a:srgbClr val="284BD7"/>
                </a:solidFill>
                <a:effectLst/>
              </a:rPr>
              <a:t>.</a:t>
            </a:r>
            <a:r>
              <a:rPr lang="zh-TW" altLang="en-US" sz="2800" b="1" i="0" dirty="0" smtClean="0">
                <a:solidFill>
                  <a:srgbClr val="284BD7"/>
                </a:solidFill>
                <a:effectLst/>
              </a:rPr>
              <a:t> </a:t>
            </a:r>
            <a:r>
              <a:rPr lang="en-US" altLang="zh-TW" sz="2800" b="1" i="0" dirty="0" smtClean="0">
                <a:solidFill>
                  <a:srgbClr val="284BD7"/>
                </a:solidFill>
                <a:effectLst/>
              </a:rPr>
              <a:t>(</a:t>
            </a:r>
            <a:r>
              <a:rPr lang="zh-TW" altLang="en-US" sz="2800" b="1" i="0" dirty="0" smtClean="0">
                <a:solidFill>
                  <a:srgbClr val="284BD7"/>
                </a:solidFill>
                <a:effectLst/>
              </a:rPr>
              <a:t>越南語</a:t>
            </a:r>
            <a:r>
              <a:rPr lang="en-US" altLang="zh-TW" sz="2800" b="1" i="0" dirty="0" smtClean="0">
                <a:solidFill>
                  <a:srgbClr val="284BD7"/>
                </a:solidFill>
                <a:effectLst/>
              </a:rPr>
              <a:t>)</a:t>
            </a:r>
          </a:p>
        </p:txBody>
      </p:sp>
      <p:sp>
        <p:nvSpPr>
          <p:cNvPr id="9" name="Speech Bubble: Rectangle 22">
            <a:extLst>
              <a:ext uri="{FF2B5EF4-FFF2-40B4-BE49-F238E27FC236}">
                <a16:creationId xmlns:a16="http://schemas.microsoft.com/office/drawing/2014/main" id="{450E6FF0-96E7-493D-99E0-0012E85E38F7}"/>
              </a:ext>
            </a:extLst>
          </p:cNvPr>
          <p:cNvSpPr/>
          <p:nvPr/>
        </p:nvSpPr>
        <p:spPr>
          <a:xfrm>
            <a:off x="137160" y="5649979"/>
            <a:ext cx="2676708" cy="845778"/>
          </a:xfrm>
          <a:prstGeom prst="wedgeRectCallout">
            <a:avLst>
              <a:gd name="adj1" fmla="val -7198"/>
              <a:gd name="adj2" fmla="val -9525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多謝，</a:t>
            </a:r>
            <a:r>
              <a:rPr lang="en-US" altLang="zh-TW" sz="2800" b="1" i="0" dirty="0">
                <a:solidFill>
                  <a:srgbClr val="0070C0"/>
                </a:solidFill>
                <a:effectLst/>
              </a:rPr>
              <a:t>To-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</a:rPr>
              <a:t>siā</a:t>
            </a:r>
            <a:r>
              <a:rPr lang="en-US" altLang="zh-TW" sz="2800" b="1" i="0" dirty="0">
                <a:solidFill>
                  <a:srgbClr val="0070C0"/>
                </a:solidFill>
                <a:effectLst/>
              </a:rPr>
              <a:t>--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</a:rPr>
              <a:t>lí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!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 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台語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10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6391657" y="2679004"/>
            <a:ext cx="4626864" cy="456405"/>
          </a:xfrm>
          <a:prstGeom prst="wedgeRectCallout">
            <a:avLst>
              <a:gd name="adj1" fmla="val 42690"/>
              <a:gd name="adj2" fmla="val -15598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err="1">
                <a:solidFill>
                  <a:schemeClr val="tx1"/>
                </a:solidFill>
              </a:rPr>
              <a:t>Hohoho</a:t>
            </a:r>
            <a:r>
              <a:rPr lang="en-US" altLang="zh-TW" sz="2800" dirty="0">
                <a:solidFill>
                  <a:schemeClr val="tx1"/>
                </a:solidFill>
              </a:rPr>
              <a:t>! No one is left behind!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46304" y="6409944"/>
            <a:ext cx="795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31-32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5862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821910"/>
          </a:xfrm>
          <a:prstGeom prst="rect">
            <a:avLst/>
          </a:prstGeom>
        </p:spPr>
      </p:pic>
      <p:sp>
        <p:nvSpPr>
          <p:cNvPr id="6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4178809" y="2194372"/>
            <a:ext cx="7818120" cy="905444"/>
          </a:xfrm>
          <a:prstGeom prst="wedgeRectCallout">
            <a:avLst>
              <a:gd name="adj1" fmla="val 34540"/>
              <a:gd name="adj2" fmla="val -7418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4800" dirty="0" err="1">
                <a:solidFill>
                  <a:schemeClr val="tx1"/>
                </a:solidFill>
              </a:rPr>
              <a:t>Hohoho</a:t>
            </a:r>
            <a:r>
              <a:rPr lang="en-US" altLang="zh-TW" sz="4800" dirty="0">
                <a:solidFill>
                  <a:schemeClr val="tx1"/>
                </a:solidFill>
              </a:rPr>
              <a:t>! </a:t>
            </a:r>
            <a:r>
              <a:rPr lang="en-US" altLang="zh-TW" sz="4800" dirty="0">
                <a:solidFill>
                  <a:srgbClr val="FF0000"/>
                </a:solidFill>
              </a:rPr>
              <a:t>No one is left behind!</a:t>
            </a:r>
            <a:endParaRPr lang="zh-TW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5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0" y="2610612"/>
            <a:ext cx="12192000" cy="1636776"/>
          </a:xfrm>
          <a:prstGeom prst="roundRect">
            <a:avLst/>
          </a:prstGeom>
          <a:solidFill>
            <a:schemeClr val="accent1">
              <a:lumMod val="75000"/>
              <a:alpha val="84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500" dirty="0" smtClean="0"/>
              <a:t> </a:t>
            </a:r>
            <a:r>
              <a:rPr lang="en-US" altLang="zh-TW" sz="9600" dirty="0" smtClean="0">
                <a:solidFill>
                  <a:srgbClr val="FF0000"/>
                </a:solidFill>
              </a:rPr>
              <a:t> </a:t>
            </a:r>
            <a:r>
              <a:rPr lang="en-US" altLang="zh-TW" sz="10400" dirty="0">
                <a:solidFill>
                  <a:schemeClr val="bg1"/>
                </a:solidFill>
              </a:rPr>
              <a:t>No one is left behind</a:t>
            </a:r>
            <a:r>
              <a:rPr lang="en-US" altLang="zh-TW" sz="10400" dirty="0" smtClean="0">
                <a:solidFill>
                  <a:schemeClr val="bg1"/>
                </a:solidFill>
              </a:rPr>
              <a:t>!</a:t>
            </a:r>
            <a:endParaRPr lang="zh-TW" altLang="en-US" sz="10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7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405</Words>
  <Application>Microsoft Office PowerPoint</Application>
  <PresentationFormat>寬螢幕</PresentationFormat>
  <Paragraphs>61</Paragraphs>
  <Slides>17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5" baseType="lpstr">
      <vt:lpstr>Source Sans Pro</vt:lpstr>
      <vt:lpstr>微軟正黑體</vt:lpstr>
      <vt:lpstr>新細明體</vt:lpstr>
      <vt:lpstr>Arial</vt:lpstr>
      <vt:lpstr>Calibri</vt:lpstr>
      <vt:lpstr>Calibri Light</vt:lpstr>
      <vt:lpstr>Comic Sans MS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C.M.T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49</cp:revision>
  <dcterms:created xsi:type="dcterms:W3CDTF">2021-04-19T14:50:29Z</dcterms:created>
  <dcterms:modified xsi:type="dcterms:W3CDTF">2022-04-22T16:57:19Z</dcterms:modified>
</cp:coreProperties>
</file>