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08" r:id="rId1"/>
  </p:sldMasterIdLst>
  <p:notesMasterIdLst>
    <p:notesMasterId r:id="rId71"/>
  </p:notesMasterIdLst>
  <p:sldIdLst>
    <p:sldId id="256" r:id="rId2"/>
    <p:sldId id="257" r:id="rId3"/>
    <p:sldId id="258" r:id="rId4"/>
    <p:sldId id="260" r:id="rId5"/>
    <p:sldId id="259" r:id="rId6"/>
    <p:sldId id="268" r:id="rId7"/>
    <p:sldId id="269" r:id="rId8"/>
    <p:sldId id="261" r:id="rId9"/>
    <p:sldId id="267" r:id="rId10"/>
    <p:sldId id="264" r:id="rId11"/>
    <p:sldId id="266" r:id="rId12"/>
    <p:sldId id="265" r:id="rId13"/>
    <p:sldId id="276" r:id="rId14"/>
    <p:sldId id="274" r:id="rId15"/>
    <p:sldId id="273" r:id="rId16"/>
    <p:sldId id="270" r:id="rId17"/>
    <p:sldId id="271" r:id="rId18"/>
    <p:sldId id="272" r:id="rId19"/>
    <p:sldId id="277" r:id="rId20"/>
    <p:sldId id="279" r:id="rId21"/>
    <p:sldId id="281" r:id="rId22"/>
    <p:sldId id="280" r:id="rId23"/>
    <p:sldId id="282" r:id="rId24"/>
    <p:sldId id="283" r:id="rId25"/>
    <p:sldId id="284" r:id="rId26"/>
    <p:sldId id="285" r:id="rId27"/>
    <p:sldId id="262" r:id="rId28"/>
    <p:sldId id="263" r:id="rId29"/>
    <p:sldId id="286" r:id="rId30"/>
    <p:sldId id="287" r:id="rId31"/>
    <p:sldId id="288" r:id="rId32"/>
    <p:sldId id="289" r:id="rId33"/>
    <p:sldId id="294" r:id="rId34"/>
    <p:sldId id="295" r:id="rId35"/>
    <p:sldId id="297" r:id="rId36"/>
    <p:sldId id="298" r:id="rId37"/>
    <p:sldId id="299" r:id="rId38"/>
    <p:sldId id="300" r:id="rId39"/>
    <p:sldId id="290" r:id="rId40"/>
    <p:sldId id="301" r:id="rId41"/>
    <p:sldId id="302" r:id="rId42"/>
    <p:sldId id="303" r:id="rId43"/>
    <p:sldId id="304" r:id="rId44"/>
    <p:sldId id="291" r:id="rId45"/>
    <p:sldId id="305" r:id="rId46"/>
    <p:sldId id="306" r:id="rId47"/>
    <p:sldId id="307" r:id="rId48"/>
    <p:sldId id="308" r:id="rId49"/>
    <p:sldId id="309" r:id="rId50"/>
    <p:sldId id="310" r:id="rId51"/>
    <p:sldId id="311" r:id="rId52"/>
    <p:sldId id="312" r:id="rId53"/>
    <p:sldId id="292" r:id="rId54"/>
    <p:sldId id="313" r:id="rId55"/>
    <p:sldId id="314" r:id="rId56"/>
    <p:sldId id="315" r:id="rId57"/>
    <p:sldId id="316" r:id="rId58"/>
    <p:sldId id="317" r:id="rId59"/>
    <p:sldId id="318" r:id="rId60"/>
    <p:sldId id="319" r:id="rId61"/>
    <p:sldId id="320" r:id="rId62"/>
    <p:sldId id="321" r:id="rId63"/>
    <p:sldId id="322" r:id="rId64"/>
    <p:sldId id="323" r:id="rId65"/>
    <p:sldId id="293" r:id="rId66"/>
    <p:sldId id="324" r:id="rId67"/>
    <p:sldId id="325" r:id="rId68"/>
    <p:sldId id="326" r:id="rId69"/>
    <p:sldId id="296" r:id="rId70"/>
  </p:sldIdLst>
  <p:sldSz cx="12192000" cy="6858000"/>
  <p:notesSz cx="6858000" cy="9144000"/>
  <p:embeddedFontLst>
    <p:embeddedFont>
      <p:font typeface="Wingdings 3" panose="05040102010807070707" pitchFamily="18" charset="2"/>
      <p:regular r:id="rId72"/>
    </p:embeddedFont>
    <p:embeddedFont>
      <p:font typeface="Century Gothic" panose="020B0502020202020204" pitchFamily="34" charset="0"/>
      <p:regular r:id="rId73"/>
      <p:bold r:id="rId74"/>
      <p:italic r:id="rId75"/>
      <p:boldItalic r:id="rId76"/>
    </p:embeddedFont>
    <p:embeddedFont>
      <p:font typeface="Britannic Bold" panose="020B0903060703020204" pitchFamily="34" charset="0"/>
      <p:regular r:id="rId77"/>
    </p:embeddedFont>
    <p:embeddedFont>
      <p:font typeface="Calibri" panose="020F0502020204030204" pitchFamily="34" charset="0"/>
      <p:regular r:id="rId78"/>
      <p:bold r:id="rId79"/>
      <p:italic r:id="rId80"/>
      <p:boldItalic r:id="rId8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89F99A-F3FA-451B-9D1E-A116A123033C}" v="1" dt="2021-08-18T03:15:39.952"/>
    <p1510:client id="{2515D48C-EB17-464F-9BC0-D328D7BACED6}" v="5" dt="2021-08-17T02:21:13.097"/>
    <p1510:client id="{7CF70800-B322-1D4F-BD8B-82AC6B0E78D7}" v="251" dt="2021-08-17T11:47:06.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08" autoAdjust="0"/>
    <p:restoredTop sz="93250"/>
  </p:normalViewPr>
  <p:slideViewPr>
    <p:cSldViewPr snapToGrid="0" snapToObjects="1">
      <p:cViewPr varScale="1">
        <p:scale>
          <a:sx n="44" d="100"/>
          <a:sy n="44" d="100"/>
        </p:scale>
        <p:origin x="48" y="103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is Watson" userId="03cc09ab14ea5608" providerId="LiveId" clId="{7CF70800-B322-1D4F-BD8B-82AC6B0E78D7}"/>
    <pc:docChg chg="undo custSel addSld modSld sldOrd">
      <pc:chgData name="Doris Watson" userId="03cc09ab14ea5608" providerId="LiveId" clId="{7CF70800-B322-1D4F-BD8B-82AC6B0E78D7}" dt="2021-08-17T11:47:06.020" v="1049"/>
      <pc:docMkLst>
        <pc:docMk/>
      </pc:docMkLst>
      <pc:sldChg chg="modSp">
        <pc:chgData name="Doris Watson" userId="03cc09ab14ea5608" providerId="LiveId" clId="{7CF70800-B322-1D4F-BD8B-82AC6B0E78D7}" dt="2021-08-16T14:00:02.859" v="696"/>
        <pc:sldMkLst>
          <pc:docMk/>
          <pc:sldMk cId="1496110235" sldId="259"/>
        </pc:sldMkLst>
        <pc:spChg chg="mod">
          <ac:chgData name="Doris Watson" userId="03cc09ab14ea5608" providerId="LiveId" clId="{7CF70800-B322-1D4F-BD8B-82AC6B0E78D7}" dt="2021-08-16T14:00:02.859" v="696"/>
          <ac:spMkLst>
            <pc:docMk/>
            <pc:sldMk cId="1496110235" sldId="259"/>
            <ac:spMk id="5" creationId="{397AD19E-22F1-EC42-A7AD-A688EC961377}"/>
          </ac:spMkLst>
        </pc:spChg>
      </pc:sldChg>
      <pc:sldChg chg="modSp">
        <pc:chgData name="Doris Watson" userId="03cc09ab14ea5608" providerId="LiveId" clId="{7CF70800-B322-1D4F-BD8B-82AC6B0E78D7}" dt="2021-08-16T14:00:02.859" v="696"/>
        <pc:sldMkLst>
          <pc:docMk/>
          <pc:sldMk cId="4162721337" sldId="265"/>
        </pc:sldMkLst>
        <pc:spChg chg="mod">
          <ac:chgData name="Doris Watson" userId="03cc09ab14ea5608" providerId="LiveId" clId="{7CF70800-B322-1D4F-BD8B-82AC6B0E78D7}" dt="2021-08-16T14:00:02.859" v="696"/>
          <ac:spMkLst>
            <pc:docMk/>
            <pc:sldMk cId="4162721337" sldId="265"/>
            <ac:spMk id="2" creationId="{969C68C0-85E8-344A-A3DB-9E94930034E6}"/>
          </ac:spMkLst>
        </pc:spChg>
        <pc:spChg chg="mod">
          <ac:chgData name="Doris Watson" userId="03cc09ab14ea5608" providerId="LiveId" clId="{7CF70800-B322-1D4F-BD8B-82AC6B0E78D7}" dt="2021-08-16T14:00:02.859" v="696"/>
          <ac:spMkLst>
            <pc:docMk/>
            <pc:sldMk cId="4162721337" sldId="265"/>
            <ac:spMk id="3" creationId="{47E42BB5-01F3-DC4D-ADD7-D61FB36A52F1}"/>
          </ac:spMkLst>
        </pc:spChg>
      </pc:sldChg>
      <pc:sldChg chg="delSp delDesignElem">
        <pc:chgData name="Doris Watson" userId="03cc09ab14ea5608" providerId="LiveId" clId="{7CF70800-B322-1D4F-BD8B-82AC6B0E78D7}" dt="2021-08-16T14:00:02.859" v="696"/>
        <pc:sldMkLst>
          <pc:docMk/>
          <pc:sldMk cId="4196529963" sldId="268"/>
        </pc:sldMkLst>
        <pc:spChg chg="del">
          <ac:chgData name="Doris Watson" userId="03cc09ab14ea5608" providerId="LiveId" clId="{7CF70800-B322-1D4F-BD8B-82AC6B0E78D7}" dt="2021-08-16T14:00:02.859" v="696"/>
          <ac:spMkLst>
            <pc:docMk/>
            <pc:sldMk cId="4196529963" sldId="268"/>
            <ac:spMk id="14" creationId="{D85D5AA8-773B-469A-8802-9645A4DC9B7D}"/>
          </ac:spMkLst>
        </pc:spChg>
        <pc:spChg chg="del">
          <ac:chgData name="Doris Watson" userId="03cc09ab14ea5608" providerId="LiveId" clId="{7CF70800-B322-1D4F-BD8B-82AC6B0E78D7}" dt="2021-08-16T14:00:02.859" v="696"/>
          <ac:spMkLst>
            <pc:docMk/>
            <pc:sldMk cId="4196529963" sldId="268"/>
            <ac:spMk id="16" creationId="{C75AF42C-C556-454E-B2D3-2C917CB812D5}"/>
          </ac:spMkLst>
        </pc:spChg>
      </pc:sldChg>
      <pc:sldChg chg="delSp delDesignElem">
        <pc:chgData name="Doris Watson" userId="03cc09ab14ea5608" providerId="LiveId" clId="{7CF70800-B322-1D4F-BD8B-82AC6B0E78D7}" dt="2021-08-16T14:00:02.859" v="696"/>
        <pc:sldMkLst>
          <pc:docMk/>
          <pc:sldMk cId="1922987598" sldId="269"/>
        </pc:sldMkLst>
        <pc:spChg chg="del">
          <ac:chgData name="Doris Watson" userId="03cc09ab14ea5608" providerId="LiveId" clId="{7CF70800-B322-1D4F-BD8B-82AC6B0E78D7}" dt="2021-08-16T14:00:02.859" v="696"/>
          <ac:spMkLst>
            <pc:docMk/>
            <pc:sldMk cId="1922987598" sldId="269"/>
            <ac:spMk id="7" creationId="{4309F268-A45B-4517-B03F-2774BAEFFBA6}"/>
          </ac:spMkLst>
        </pc:spChg>
      </pc:sldChg>
      <pc:sldChg chg="delSp delDesignElem">
        <pc:chgData name="Doris Watson" userId="03cc09ab14ea5608" providerId="LiveId" clId="{7CF70800-B322-1D4F-BD8B-82AC6B0E78D7}" dt="2021-08-16T14:00:02.859" v="696"/>
        <pc:sldMkLst>
          <pc:docMk/>
          <pc:sldMk cId="732652343" sldId="270"/>
        </pc:sldMkLst>
        <pc:spChg chg="del">
          <ac:chgData name="Doris Watson" userId="03cc09ab14ea5608" providerId="LiveId" clId="{7CF70800-B322-1D4F-BD8B-82AC6B0E78D7}" dt="2021-08-16T14:00:02.859" v="696"/>
          <ac:spMkLst>
            <pc:docMk/>
            <pc:sldMk cId="732652343" sldId="270"/>
            <ac:spMk id="8" creationId="{D85D5AA8-773B-469A-8802-9645A4DC9B7D}"/>
          </ac:spMkLst>
        </pc:spChg>
        <pc:spChg chg="del">
          <ac:chgData name="Doris Watson" userId="03cc09ab14ea5608" providerId="LiveId" clId="{7CF70800-B322-1D4F-BD8B-82AC6B0E78D7}" dt="2021-08-16T14:00:02.859" v="696"/>
          <ac:spMkLst>
            <pc:docMk/>
            <pc:sldMk cId="732652343" sldId="270"/>
            <ac:spMk id="10" creationId="{C75AF42C-C556-454E-B2D3-2C917CB812D5}"/>
          </ac:spMkLst>
        </pc:spChg>
      </pc:sldChg>
      <pc:sldChg chg="delSp delDesignElem">
        <pc:chgData name="Doris Watson" userId="03cc09ab14ea5608" providerId="LiveId" clId="{7CF70800-B322-1D4F-BD8B-82AC6B0E78D7}" dt="2021-08-16T14:00:02.859" v="696"/>
        <pc:sldMkLst>
          <pc:docMk/>
          <pc:sldMk cId="877853961" sldId="273"/>
        </pc:sldMkLst>
        <pc:spChg chg="del">
          <ac:chgData name="Doris Watson" userId="03cc09ab14ea5608" providerId="LiveId" clId="{7CF70800-B322-1D4F-BD8B-82AC6B0E78D7}" dt="2021-08-16T14:00:02.859" v="696"/>
          <ac:spMkLst>
            <pc:docMk/>
            <pc:sldMk cId="877853961" sldId="273"/>
            <ac:spMk id="7" creationId="{4309F268-A45B-4517-B03F-2774BAEFFBA6}"/>
          </ac:spMkLst>
        </pc:spChg>
      </pc:sldChg>
      <pc:sldChg chg="delSp delDesignElem">
        <pc:chgData name="Doris Watson" userId="03cc09ab14ea5608" providerId="LiveId" clId="{7CF70800-B322-1D4F-BD8B-82AC6B0E78D7}" dt="2021-08-16T14:00:02.859" v="696"/>
        <pc:sldMkLst>
          <pc:docMk/>
          <pc:sldMk cId="2287368449" sldId="274"/>
        </pc:sldMkLst>
        <pc:spChg chg="del">
          <ac:chgData name="Doris Watson" userId="03cc09ab14ea5608" providerId="LiveId" clId="{7CF70800-B322-1D4F-BD8B-82AC6B0E78D7}" dt="2021-08-16T14:00:02.859" v="696"/>
          <ac:spMkLst>
            <pc:docMk/>
            <pc:sldMk cId="2287368449" sldId="274"/>
            <ac:spMk id="14" creationId="{D85D5AA8-773B-469A-8802-9645A4DC9B7D}"/>
          </ac:spMkLst>
        </pc:spChg>
        <pc:spChg chg="del">
          <ac:chgData name="Doris Watson" userId="03cc09ab14ea5608" providerId="LiveId" clId="{7CF70800-B322-1D4F-BD8B-82AC6B0E78D7}" dt="2021-08-16T14:00:02.859" v="696"/>
          <ac:spMkLst>
            <pc:docMk/>
            <pc:sldMk cId="2287368449" sldId="274"/>
            <ac:spMk id="16" creationId="{C75AF42C-C556-454E-B2D3-2C917CB812D5}"/>
          </ac:spMkLst>
        </pc:spChg>
      </pc:sldChg>
      <pc:sldChg chg="modSp">
        <pc:chgData name="Doris Watson" userId="03cc09ab14ea5608" providerId="LiveId" clId="{7CF70800-B322-1D4F-BD8B-82AC6B0E78D7}" dt="2021-08-16T14:00:02.859" v="696"/>
        <pc:sldMkLst>
          <pc:docMk/>
          <pc:sldMk cId="2801671963" sldId="277"/>
        </pc:sldMkLst>
        <pc:spChg chg="mod">
          <ac:chgData name="Doris Watson" userId="03cc09ab14ea5608" providerId="LiveId" clId="{7CF70800-B322-1D4F-BD8B-82AC6B0E78D7}" dt="2021-08-16T14:00:02.859" v="696"/>
          <ac:spMkLst>
            <pc:docMk/>
            <pc:sldMk cId="2801671963" sldId="277"/>
            <ac:spMk id="2" creationId="{89055032-6D3D-9848-956E-0887A95386D6}"/>
          </ac:spMkLst>
        </pc:spChg>
      </pc:sldChg>
      <pc:sldChg chg="delSp modAnim delDesignElem">
        <pc:chgData name="Doris Watson" userId="03cc09ab14ea5608" providerId="LiveId" clId="{7CF70800-B322-1D4F-BD8B-82AC6B0E78D7}" dt="2021-08-16T14:00:02.859" v="696"/>
        <pc:sldMkLst>
          <pc:docMk/>
          <pc:sldMk cId="312236449" sldId="280"/>
        </pc:sldMkLst>
        <pc:spChg chg="del">
          <ac:chgData name="Doris Watson" userId="03cc09ab14ea5608" providerId="LiveId" clId="{7CF70800-B322-1D4F-BD8B-82AC6B0E78D7}" dt="2021-08-16T14:00:02.859" v="696"/>
          <ac:spMkLst>
            <pc:docMk/>
            <pc:sldMk cId="312236449" sldId="280"/>
            <ac:spMk id="75" creationId="{989BE678-777B-482A-A616-FEDC47B162E5}"/>
          </ac:spMkLst>
        </pc:spChg>
        <pc:spChg chg="del">
          <ac:chgData name="Doris Watson" userId="03cc09ab14ea5608" providerId="LiveId" clId="{7CF70800-B322-1D4F-BD8B-82AC6B0E78D7}" dt="2021-08-16T14:00:02.859" v="696"/>
          <ac:spMkLst>
            <pc:docMk/>
            <pc:sldMk cId="312236449" sldId="280"/>
            <ac:spMk id="81" creationId="{D28BE0C3-2102-4820-B88B-A448B1840D14}"/>
          </ac:spMkLst>
        </pc:spChg>
        <pc:spChg chg="del">
          <ac:chgData name="Doris Watson" userId="03cc09ab14ea5608" providerId="LiveId" clId="{7CF70800-B322-1D4F-BD8B-82AC6B0E78D7}" dt="2021-08-16T14:00:02.859" v="696"/>
          <ac:spMkLst>
            <pc:docMk/>
            <pc:sldMk cId="312236449" sldId="280"/>
            <ac:spMk id="83" creationId="{E4F17063-EDA4-417B-946F-BA357F3B390D}"/>
          </ac:spMkLst>
        </pc:spChg>
        <pc:spChg chg="del">
          <ac:chgData name="Doris Watson" userId="03cc09ab14ea5608" providerId="LiveId" clId="{7CF70800-B322-1D4F-BD8B-82AC6B0E78D7}" dt="2021-08-16T14:00:02.859" v="696"/>
          <ac:spMkLst>
            <pc:docMk/>
            <pc:sldMk cId="312236449" sldId="280"/>
            <ac:spMk id="85" creationId="{D36F3EEA-55D4-4677-80E7-92D00B8F343B}"/>
          </ac:spMkLst>
        </pc:spChg>
        <pc:picChg chg="del">
          <ac:chgData name="Doris Watson" userId="03cc09ab14ea5608" providerId="LiveId" clId="{7CF70800-B322-1D4F-BD8B-82AC6B0E78D7}" dt="2021-08-16T14:00:02.859" v="696"/>
          <ac:picMkLst>
            <pc:docMk/>
            <pc:sldMk cId="312236449" sldId="280"/>
            <ac:picMk id="71" creationId="{DF19BAF3-7E20-4B9D-B544-BABAEEA1FA75}"/>
          </ac:picMkLst>
        </pc:picChg>
        <pc:picChg chg="del">
          <ac:chgData name="Doris Watson" userId="03cc09ab14ea5608" providerId="LiveId" clId="{7CF70800-B322-1D4F-BD8B-82AC6B0E78D7}" dt="2021-08-16T14:00:02.859" v="696"/>
          <ac:picMkLst>
            <pc:docMk/>
            <pc:sldMk cId="312236449" sldId="280"/>
            <ac:picMk id="73" creationId="{950648F4-ABCD-4DF0-8641-76CFB2354721}"/>
          </ac:picMkLst>
        </pc:picChg>
        <pc:picChg chg="del">
          <ac:chgData name="Doris Watson" userId="03cc09ab14ea5608" providerId="LiveId" clId="{7CF70800-B322-1D4F-BD8B-82AC6B0E78D7}" dt="2021-08-16T14:00:02.859" v="696"/>
          <ac:picMkLst>
            <pc:docMk/>
            <pc:sldMk cId="312236449" sldId="280"/>
            <ac:picMk id="77" creationId="{CF1EB4BD-9C7E-4AA3-9681-C7EB0DA6250B}"/>
          </ac:picMkLst>
        </pc:picChg>
        <pc:picChg chg="del">
          <ac:chgData name="Doris Watson" userId="03cc09ab14ea5608" providerId="LiveId" clId="{7CF70800-B322-1D4F-BD8B-82AC6B0E78D7}" dt="2021-08-16T14:00:02.859" v="696"/>
          <ac:picMkLst>
            <pc:docMk/>
            <pc:sldMk cId="312236449" sldId="280"/>
            <ac:picMk id="79" creationId="{94AAE3AA-3759-4D28-B0EF-575F25A5146C}"/>
          </ac:picMkLst>
        </pc:picChg>
      </pc:sldChg>
      <pc:sldChg chg="delSp delDesignElem">
        <pc:chgData name="Doris Watson" userId="03cc09ab14ea5608" providerId="LiveId" clId="{7CF70800-B322-1D4F-BD8B-82AC6B0E78D7}" dt="2021-08-16T14:00:02.859" v="696"/>
        <pc:sldMkLst>
          <pc:docMk/>
          <pc:sldMk cId="3000953726" sldId="281"/>
        </pc:sldMkLst>
        <pc:spChg chg="del">
          <ac:chgData name="Doris Watson" userId="03cc09ab14ea5608" providerId="LiveId" clId="{7CF70800-B322-1D4F-BD8B-82AC6B0E78D7}" dt="2021-08-16T14:00:02.859" v="696"/>
          <ac:spMkLst>
            <pc:docMk/>
            <pc:sldMk cId="3000953726" sldId="281"/>
            <ac:spMk id="13" creationId="{4AC0CD9D-7610-4620-93B4-798CCD9AB581}"/>
          </ac:spMkLst>
        </pc:spChg>
        <pc:spChg chg="del">
          <ac:chgData name="Doris Watson" userId="03cc09ab14ea5608" providerId="LiveId" clId="{7CF70800-B322-1D4F-BD8B-82AC6B0E78D7}" dt="2021-08-16T14:00:02.859" v="696"/>
          <ac:spMkLst>
            <pc:docMk/>
            <pc:sldMk cId="3000953726" sldId="281"/>
            <ac:spMk id="19" creationId="{DE4D62F9-188E-4530-84C2-24BDEE4BEB82}"/>
          </ac:spMkLst>
        </pc:spChg>
        <pc:spChg chg="del">
          <ac:chgData name="Doris Watson" userId="03cc09ab14ea5608" providerId="LiveId" clId="{7CF70800-B322-1D4F-BD8B-82AC6B0E78D7}" dt="2021-08-16T14:00:02.859" v="696"/>
          <ac:spMkLst>
            <pc:docMk/>
            <pc:sldMk cId="3000953726" sldId="281"/>
            <ac:spMk id="21" creationId="{757B325C-3E35-45CF-9D07-3BCB281F3B9C}"/>
          </ac:spMkLst>
        </pc:spChg>
        <pc:spChg chg="del">
          <ac:chgData name="Doris Watson" userId="03cc09ab14ea5608" providerId="LiveId" clId="{7CF70800-B322-1D4F-BD8B-82AC6B0E78D7}" dt="2021-08-16T14:00:02.859" v="696"/>
          <ac:spMkLst>
            <pc:docMk/>
            <pc:sldMk cId="3000953726" sldId="281"/>
            <ac:spMk id="23" creationId="{C24BEC42-AFF3-40D1-93A2-A27A42E1E23C}"/>
          </ac:spMkLst>
        </pc:spChg>
        <pc:spChg chg="del">
          <ac:chgData name="Doris Watson" userId="03cc09ab14ea5608" providerId="LiveId" clId="{7CF70800-B322-1D4F-BD8B-82AC6B0E78D7}" dt="2021-08-16T14:00:02.859" v="696"/>
          <ac:spMkLst>
            <pc:docMk/>
            <pc:sldMk cId="3000953726" sldId="281"/>
            <ac:spMk id="25" creationId="{608F427C-1EC9-4280-9367-F2B3AA063E82}"/>
          </ac:spMkLst>
        </pc:spChg>
        <pc:spChg chg="del">
          <ac:chgData name="Doris Watson" userId="03cc09ab14ea5608" providerId="LiveId" clId="{7CF70800-B322-1D4F-BD8B-82AC6B0E78D7}" dt="2021-08-16T14:00:02.859" v="696"/>
          <ac:spMkLst>
            <pc:docMk/>
            <pc:sldMk cId="3000953726" sldId="281"/>
            <ac:spMk id="27" creationId="{F98810A7-E114-447A-A7D6-69B27CFB5650}"/>
          </ac:spMkLst>
        </pc:spChg>
        <pc:picChg chg="del">
          <ac:chgData name="Doris Watson" userId="03cc09ab14ea5608" providerId="LiveId" clId="{7CF70800-B322-1D4F-BD8B-82AC6B0E78D7}" dt="2021-08-16T14:00:02.859" v="696"/>
          <ac:picMkLst>
            <pc:docMk/>
            <pc:sldMk cId="3000953726" sldId="281"/>
            <ac:picMk id="9" creationId="{41B68C77-138E-4BF7-A276-BD0C78A4219F}"/>
          </ac:picMkLst>
        </pc:picChg>
        <pc:picChg chg="del">
          <ac:chgData name="Doris Watson" userId="03cc09ab14ea5608" providerId="LiveId" clId="{7CF70800-B322-1D4F-BD8B-82AC6B0E78D7}" dt="2021-08-16T14:00:02.859" v="696"/>
          <ac:picMkLst>
            <pc:docMk/>
            <pc:sldMk cId="3000953726" sldId="281"/>
            <ac:picMk id="11" creationId="{7C268552-D473-46ED-B1B8-422042C4DEF1}"/>
          </ac:picMkLst>
        </pc:picChg>
        <pc:picChg chg="del">
          <ac:chgData name="Doris Watson" userId="03cc09ab14ea5608" providerId="LiveId" clId="{7CF70800-B322-1D4F-BD8B-82AC6B0E78D7}" dt="2021-08-16T14:00:02.859" v="696"/>
          <ac:picMkLst>
            <pc:docMk/>
            <pc:sldMk cId="3000953726" sldId="281"/>
            <ac:picMk id="15" creationId="{B9238B3E-24AA-439A-B527-6C5DF6D72145}"/>
          </ac:picMkLst>
        </pc:picChg>
        <pc:picChg chg="del">
          <ac:chgData name="Doris Watson" userId="03cc09ab14ea5608" providerId="LiveId" clId="{7CF70800-B322-1D4F-BD8B-82AC6B0E78D7}" dt="2021-08-16T14:00:02.859" v="696"/>
          <ac:picMkLst>
            <pc:docMk/>
            <pc:sldMk cId="3000953726" sldId="281"/>
            <ac:picMk id="17" creationId="{69F01145-BEA3-4CBF-AA21-10077B948CA8}"/>
          </ac:picMkLst>
        </pc:picChg>
      </pc:sldChg>
      <pc:sldChg chg="modSp">
        <pc:chgData name="Doris Watson" userId="03cc09ab14ea5608" providerId="LiveId" clId="{7CF70800-B322-1D4F-BD8B-82AC6B0E78D7}" dt="2021-08-16T14:00:02.859" v="696"/>
        <pc:sldMkLst>
          <pc:docMk/>
          <pc:sldMk cId="2354860548" sldId="282"/>
        </pc:sldMkLst>
        <pc:spChg chg="mod">
          <ac:chgData name="Doris Watson" userId="03cc09ab14ea5608" providerId="LiveId" clId="{7CF70800-B322-1D4F-BD8B-82AC6B0E78D7}" dt="2021-08-16T14:00:02.859" v="696"/>
          <ac:spMkLst>
            <pc:docMk/>
            <pc:sldMk cId="2354860548" sldId="282"/>
            <ac:spMk id="2" creationId="{618017DC-00F5-46D9-9226-59C4B2C05F96}"/>
          </ac:spMkLst>
        </pc:spChg>
      </pc:sldChg>
      <pc:sldChg chg="modSp mod">
        <pc:chgData name="Doris Watson" userId="03cc09ab14ea5608" providerId="LiveId" clId="{7CF70800-B322-1D4F-BD8B-82AC6B0E78D7}" dt="2021-08-16T12:58:27.878" v="259" actId="1076"/>
        <pc:sldMkLst>
          <pc:docMk/>
          <pc:sldMk cId="0" sldId="287"/>
        </pc:sldMkLst>
        <pc:spChg chg="mod">
          <ac:chgData name="Doris Watson" userId="03cc09ab14ea5608" providerId="LiveId" clId="{7CF70800-B322-1D4F-BD8B-82AC6B0E78D7}" dt="2021-08-16T12:58:27.878" v="259" actId="1076"/>
          <ac:spMkLst>
            <pc:docMk/>
            <pc:sldMk cId="0" sldId="287"/>
            <ac:spMk id="9" creationId="{00000000-0000-0000-0000-000000000000}"/>
          </ac:spMkLst>
        </pc:spChg>
      </pc:sldChg>
      <pc:sldChg chg="modSp">
        <pc:chgData name="Doris Watson" userId="03cc09ab14ea5608" providerId="LiveId" clId="{7CF70800-B322-1D4F-BD8B-82AC6B0E78D7}" dt="2021-08-16T14:00:02.859" v="696"/>
        <pc:sldMkLst>
          <pc:docMk/>
          <pc:sldMk cId="1391534356" sldId="288"/>
        </pc:sldMkLst>
        <pc:spChg chg="mod">
          <ac:chgData name="Doris Watson" userId="03cc09ab14ea5608" providerId="LiveId" clId="{7CF70800-B322-1D4F-BD8B-82AC6B0E78D7}" dt="2021-08-16T14:00:02.859" v="696"/>
          <ac:spMkLst>
            <pc:docMk/>
            <pc:sldMk cId="1391534356" sldId="288"/>
            <ac:spMk id="2" creationId="{74578D41-88CB-4398-AEED-53394A4810E6}"/>
          </ac:spMkLst>
        </pc:spChg>
      </pc:sldChg>
      <pc:sldChg chg="modSp add mod ord">
        <pc:chgData name="Doris Watson" userId="03cc09ab14ea5608" providerId="LiveId" clId="{7CF70800-B322-1D4F-BD8B-82AC6B0E78D7}" dt="2021-08-16T08:30:36.053" v="20" actId="20577"/>
        <pc:sldMkLst>
          <pc:docMk/>
          <pc:sldMk cId="3088807739" sldId="289"/>
        </pc:sldMkLst>
        <pc:spChg chg="mod">
          <ac:chgData name="Doris Watson" userId="03cc09ab14ea5608" providerId="LiveId" clId="{7CF70800-B322-1D4F-BD8B-82AC6B0E78D7}" dt="2021-08-16T08:30:36.053" v="20" actId="20577"/>
          <ac:spMkLst>
            <pc:docMk/>
            <pc:sldMk cId="3088807739" sldId="289"/>
            <ac:spMk id="5" creationId="{1B61C577-DD1E-5C4E-AA54-00314A60706B}"/>
          </ac:spMkLst>
        </pc:spChg>
      </pc:sldChg>
      <pc:sldChg chg="modSp add mod">
        <pc:chgData name="Doris Watson" userId="03cc09ab14ea5608" providerId="LiveId" clId="{7CF70800-B322-1D4F-BD8B-82AC6B0E78D7}" dt="2021-08-16T08:30:48.459" v="27" actId="20577"/>
        <pc:sldMkLst>
          <pc:docMk/>
          <pc:sldMk cId="3456113020" sldId="290"/>
        </pc:sldMkLst>
        <pc:spChg chg="mod">
          <ac:chgData name="Doris Watson" userId="03cc09ab14ea5608" providerId="LiveId" clId="{7CF70800-B322-1D4F-BD8B-82AC6B0E78D7}" dt="2021-08-16T08:30:48.459" v="27" actId="20577"/>
          <ac:spMkLst>
            <pc:docMk/>
            <pc:sldMk cId="3456113020" sldId="290"/>
            <ac:spMk id="5" creationId="{1B61C577-DD1E-5C4E-AA54-00314A60706B}"/>
          </ac:spMkLst>
        </pc:spChg>
      </pc:sldChg>
      <pc:sldChg chg="modSp add mod">
        <pc:chgData name="Doris Watson" userId="03cc09ab14ea5608" providerId="LiveId" clId="{7CF70800-B322-1D4F-BD8B-82AC6B0E78D7}" dt="2021-08-16T08:31:00.497" v="35" actId="20577"/>
        <pc:sldMkLst>
          <pc:docMk/>
          <pc:sldMk cId="615715175" sldId="291"/>
        </pc:sldMkLst>
        <pc:spChg chg="mod">
          <ac:chgData name="Doris Watson" userId="03cc09ab14ea5608" providerId="LiveId" clId="{7CF70800-B322-1D4F-BD8B-82AC6B0E78D7}" dt="2021-08-16T08:31:00.497" v="35" actId="20577"/>
          <ac:spMkLst>
            <pc:docMk/>
            <pc:sldMk cId="615715175" sldId="291"/>
            <ac:spMk id="5" creationId="{1B61C577-DD1E-5C4E-AA54-00314A60706B}"/>
          </ac:spMkLst>
        </pc:spChg>
      </pc:sldChg>
      <pc:sldChg chg="modSp add mod">
        <pc:chgData name="Doris Watson" userId="03cc09ab14ea5608" providerId="LiveId" clId="{7CF70800-B322-1D4F-BD8B-82AC6B0E78D7}" dt="2021-08-16T08:31:11.031" v="44" actId="20577"/>
        <pc:sldMkLst>
          <pc:docMk/>
          <pc:sldMk cId="2101098133" sldId="292"/>
        </pc:sldMkLst>
        <pc:spChg chg="mod">
          <ac:chgData name="Doris Watson" userId="03cc09ab14ea5608" providerId="LiveId" clId="{7CF70800-B322-1D4F-BD8B-82AC6B0E78D7}" dt="2021-08-16T08:31:11.031" v="44" actId="20577"/>
          <ac:spMkLst>
            <pc:docMk/>
            <pc:sldMk cId="2101098133" sldId="292"/>
            <ac:spMk id="5" creationId="{1B61C577-DD1E-5C4E-AA54-00314A60706B}"/>
          </ac:spMkLst>
        </pc:spChg>
      </pc:sldChg>
      <pc:sldChg chg="modSp add mod ord">
        <pc:chgData name="Doris Watson" userId="03cc09ab14ea5608" providerId="LiveId" clId="{7CF70800-B322-1D4F-BD8B-82AC6B0E78D7}" dt="2021-08-16T12:54:00.202" v="238" actId="20578"/>
        <pc:sldMkLst>
          <pc:docMk/>
          <pc:sldMk cId="4042371868" sldId="293"/>
        </pc:sldMkLst>
        <pc:spChg chg="mod">
          <ac:chgData name="Doris Watson" userId="03cc09ab14ea5608" providerId="LiveId" clId="{7CF70800-B322-1D4F-BD8B-82AC6B0E78D7}" dt="2021-08-16T08:31:25.031" v="55" actId="20577"/>
          <ac:spMkLst>
            <pc:docMk/>
            <pc:sldMk cId="4042371868" sldId="293"/>
            <ac:spMk id="5" creationId="{1B61C577-DD1E-5C4E-AA54-00314A60706B}"/>
          </ac:spMkLst>
        </pc:spChg>
      </pc:sldChg>
      <pc:sldChg chg="addSp delSp modSp new mod setBg setClrOvrMap delDesignElem">
        <pc:chgData name="Doris Watson" userId="03cc09ab14ea5608" providerId="LiveId" clId="{7CF70800-B322-1D4F-BD8B-82AC6B0E78D7}" dt="2021-08-16T14:00:02.859" v="696"/>
        <pc:sldMkLst>
          <pc:docMk/>
          <pc:sldMk cId="581344984" sldId="294"/>
        </pc:sldMkLst>
        <pc:spChg chg="mod ord">
          <ac:chgData name="Doris Watson" userId="03cc09ab14ea5608" providerId="LiveId" clId="{7CF70800-B322-1D4F-BD8B-82AC6B0E78D7}" dt="2021-08-16T12:21:10.227" v="160" actId="20577"/>
          <ac:spMkLst>
            <pc:docMk/>
            <pc:sldMk cId="581344984" sldId="294"/>
            <ac:spMk id="2" creationId="{F58C6B10-2EF5-BF46-A57B-80041ABEB68C}"/>
          </ac:spMkLst>
        </pc:spChg>
        <pc:spChg chg="del">
          <ac:chgData name="Doris Watson" userId="03cc09ab14ea5608" providerId="LiveId" clId="{7CF70800-B322-1D4F-BD8B-82AC6B0E78D7}" dt="2021-08-16T11:47:25.270" v="88" actId="478"/>
          <ac:spMkLst>
            <pc:docMk/>
            <pc:sldMk cId="581344984" sldId="294"/>
            <ac:spMk id="3" creationId="{D1788FFB-C676-7141-AA2B-1EECD97B3D51}"/>
          </ac:spMkLst>
        </pc:spChg>
        <pc:spChg chg="add del">
          <ac:chgData name="Doris Watson" userId="03cc09ab14ea5608" providerId="LiveId" clId="{7CF70800-B322-1D4F-BD8B-82AC6B0E78D7}" dt="2021-08-16T12:19:42.755" v="138" actId="26606"/>
          <ac:spMkLst>
            <pc:docMk/>
            <pc:sldMk cId="581344984" sldId="294"/>
            <ac:spMk id="13" creationId="{4AC0CD9D-7610-4620-93B4-798CCD9AB581}"/>
          </ac:spMkLst>
        </pc:spChg>
        <pc:spChg chg="add del">
          <ac:chgData name="Doris Watson" userId="03cc09ab14ea5608" providerId="LiveId" clId="{7CF70800-B322-1D4F-BD8B-82AC6B0E78D7}" dt="2021-08-16T12:19:42.755" v="138" actId="26606"/>
          <ac:spMkLst>
            <pc:docMk/>
            <pc:sldMk cId="581344984" sldId="294"/>
            <ac:spMk id="19" creationId="{DE4D62F9-188E-4530-84C2-24BDEE4BEB82}"/>
          </ac:spMkLst>
        </pc:spChg>
        <pc:spChg chg="add del">
          <ac:chgData name="Doris Watson" userId="03cc09ab14ea5608" providerId="LiveId" clId="{7CF70800-B322-1D4F-BD8B-82AC6B0E78D7}" dt="2021-08-16T12:19:42.755" v="138" actId="26606"/>
          <ac:spMkLst>
            <pc:docMk/>
            <pc:sldMk cId="581344984" sldId="294"/>
            <ac:spMk id="21" creationId="{757B325C-3E35-45CF-9D07-3BCB281F3B9C}"/>
          </ac:spMkLst>
        </pc:spChg>
        <pc:spChg chg="add del">
          <ac:chgData name="Doris Watson" userId="03cc09ab14ea5608" providerId="LiveId" clId="{7CF70800-B322-1D4F-BD8B-82AC6B0E78D7}" dt="2021-08-16T12:19:42.755" v="138" actId="26606"/>
          <ac:spMkLst>
            <pc:docMk/>
            <pc:sldMk cId="581344984" sldId="294"/>
            <ac:spMk id="23" creationId="{C24BEC42-AFF3-40D1-93A2-A27A42E1E23C}"/>
          </ac:spMkLst>
        </pc:spChg>
        <pc:spChg chg="add del">
          <ac:chgData name="Doris Watson" userId="03cc09ab14ea5608" providerId="LiveId" clId="{7CF70800-B322-1D4F-BD8B-82AC6B0E78D7}" dt="2021-08-16T12:19:42.755" v="138" actId="26606"/>
          <ac:spMkLst>
            <pc:docMk/>
            <pc:sldMk cId="581344984" sldId="294"/>
            <ac:spMk id="25" creationId="{608F427C-1EC9-4280-9367-F2B3AA063E82}"/>
          </ac:spMkLst>
        </pc:spChg>
        <pc:spChg chg="add del">
          <ac:chgData name="Doris Watson" userId="03cc09ab14ea5608" providerId="LiveId" clId="{7CF70800-B322-1D4F-BD8B-82AC6B0E78D7}" dt="2021-08-16T12:19:42.755" v="138" actId="26606"/>
          <ac:spMkLst>
            <pc:docMk/>
            <pc:sldMk cId="581344984" sldId="294"/>
            <ac:spMk id="27" creationId="{F98810A7-E114-447A-A7D6-69B27CFB5650}"/>
          </ac:spMkLst>
        </pc:spChg>
        <pc:spChg chg="add del">
          <ac:chgData name="Doris Watson" userId="03cc09ab14ea5608" providerId="LiveId" clId="{7CF70800-B322-1D4F-BD8B-82AC6B0E78D7}" dt="2021-08-16T12:19:42.720" v="137" actId="26606"/>
          <ac:spMkLst>
            <pc:docMk/>
            <pc:sldMk cId="581344984" sldId="294"/>
            <ac:spMk id="36" creationId="{4AC0CD9D-7610-4620-93B4-798CCD9AB581}"/>
          </ac:spMkLst>
        </pc:spChg>
        <pc:spChg chg="add del">
          <ac:chgData name="Doris Watson" userId="03cc09ab14ea5608" providerId="LiveId" clId="{7CF70800-B322-1D4F-BD8B-82AC6B0E78D7}" dt="2021-08-16T12:19:42.720" v="137" actId="26606"/>
          <ac:spMkLst>
            <pc:docMk/>
            <pc:sldMk cId="581344984" sldId="294"/>
            <ac:spMk id="42" creationId="{DE4D62F9-188E-4530-84C2-24BDEE4BEB82}"/>
          </ac:spMkLst>
        </pc:spChg>
        <pc:spChg chg="add del">
          <ac:chgData name="Doris Watson" userId="03cc09ab14ea5608" providerId="LiveId" clId="{7CF70800-B322-1D4F-BD8B-82AC6B0E78D7}" dt="2021-08-16T12:19:42.720" v="137" actId="26606"/>
          <ac:spMkLst>
            <pc:docMk/>
            <pc:sldMk cId="581344984" sldId="294"/>
            <ac:spMk id="44" creationId="{757B325C-3E35-45CF-9D07-3BCB281F3B9C}"/>
          </ac:spMkLst>
        </pc:spChg>
        <pc:spChg chg="add del">
          <ac:chgData name="Doris Watson" userId="03cc09ab14ea5608" providerId="LiveId" clId="{7CF70800-B322-1D4F-BD8B-82AC6B0E78D7}" dt="2021-08-16T12:19:42.720" v="137" actId="26606"/>
          <ac:spMkLst>
            <pc:docMk/>
            <pc:sldMk cId="581344984" sldId="294"/>
            <ac:spMk id="46" creationId="{C24BEC42-AFF3-40D1-93A2-A27A42E1E23C}"/>
          </ac:spMkLst>
        </pc:spChg>
        <pc:spChg chg="add del">
          <ac:chgData name="Doris Watson" userId="03cc09ab14ea5608" providerId="LiveId" clId="{7CF70800-B322-1D4F-BD8B-82AC6B0E78D7}" dt="2021-08-16T12:19:42.720" v="137" actId="26606"/>
          <ac:spMkLst>
            <pc:docMk/>
            <pc:sldMk cId="581344984" sldId="294"/>
            <ac:spMk id="48" creationId="{608F427C-1EC9-4280-9367-F2B3AA063E82}"/>
          </ac:spMkLst>
        </pc:spChg>
        <pc:spChg chg="add del">
          <ac:chgData name="Doris Watson" userId="03cc09ab14ea5608" providerId="LiveId" clId="{7CF70800-B322-1D4F-BD8B-82AC6B0E78D7}" dt="2021-08-16T12:19:42.720" v="137" actId="26606"/>
          <ac:spMkLst>
            <pc:docMk/>
            <pc:sldMk cId="581344984" sldId="294"/>
            <ac:spMk id="50" creationId="{F98810A7-E114-447A-A7D6-69B27CFB5650}"/>
          </ac:spMkLst>
        </pc:spChg>
        <pc:spChg chg="add del">
          <ac:chgData name="Doris Watson" userId="03cc09ab14ea5608" providerId="LiveId" clId="{7CF70800-B322-1D4F-BD8B-82AC6B0E78D7}" dt="2021-08-16T12:19:55.171" v="142" actId="26606"/>
          <ac:spMkLst>
            <pc:docMk/>
            <pc:sldMk cId="581344984" sldId="294"/>
            <ac:spMk id="54" creationId="{4AC0CD9D-7610-4620-93B4-798CCD9AB581}"/>
          </ac:spMkLst>
        </pc:spChg>
        <pc:spChg chg="add del">
          <ac:chgData name="Doris Watson" userId="03cc09ab14ea5608" providerId="LiveId" clId="{7CF70800-B322-1D4F-BD8B-82AC6B0E78D7}" dt="2021-08-16T12:19:55.171" v="142" actId="26606"/>
          <ac:spMkLst>
            <pc:docMk/>
            <pc:sldMk cId="581344984" sldId="294"/>
            <ac:spMk id="57" creationId="{DE4D62F9-188E-4530-84C2-24BDEE4BEB82}"/>
          </ac:spMkLst>
        </pc:spChg>
        <pc:spChg chg="add del">
          <ac:chgData name="Doris Watson" userId="03cc09ab14ea5608" providerId="LiveId" clId="{7CF70800-B322-1D4F-BD8B-82AC6B0E78D7}" dt="2021-08-16T12:19:55.171" v="142" actId="26606"/>
          <ac:spMkLst>
            <pc:docMk/>
            <pc:sldMk cId="581344984" sldId="294"/>
            <ac:spMk id="58" creationId="{DE92A8BB-07B9-40DB-984F-2CB1A2535B9E}"/>
          </ac:spMkLst>
        </pc:spChg>
        <pc:spChg chg="add del">
          <ac:chgData name="Doris Watson" userId="03cc09ab14ea5608" providerId="LiveId" clId="{7CF70800-B322-1D4F-BD8B-82AC6B0E78D7}" dt="2021-08-16T12:19:55.171" v="142" actId="26606"/>
          <ac:spMkLst>
            <pc:docMk/>
            <pc:sldMk cId="581344984" sldId="294"/>
            <ac:spMk id="59" creationId="{2CDDB745-6C26-4B79-9EF2-08E3E4AB9024}"/>
          </ac:spMkLst>
        </pc:spChg>
        <pc:spChg chg="add del">
          <ac:chgData name="Doris Watson" userId="03cc09ab14ea5608" providerId="LiveId" clId="{7CF70800-B322-1D4F-BD8B-82AC6B0E78D7}" dt="2021-08-16T12:19:55.171" v="142" actId="26606"/>
          <ac:spMkLst>
            <pc:docMk/>
            <pc:sldMk cId="581344984" sldId="294"/>
            <ac:spMk id="60" creationId="{80B3FE6C-0A59-4114-88CB-3C3172D6AFF8}"/>
          </ac:spMkLst>
        </pc:spChg>
        <pc:spChg chg="add del">
          <ac:chgData name="Doris Watson" userId="03cc09ab14ea5608" providerId="LiveId" clId="{7CF70800-B322-1D4F-BD8B-82AC6B0E78D7}" dt="2021-08-16T12:19:55.171" v="142" actId="26606"/>
          <ac:spMkLst>
            <pc:docMk/>
            <pc:sldMk cId="581344984" sldId="294"/>
            <ac:spMk id="61" creationId="{DDA3A238-516A-4076-B3C2-230D913508F2}"/>
          </ac:spMkLst>
        </pc:spChg>
        <pc:spChg chg="add del">
          <ac:chgData name="Doris Watson" userId="03cc09ab14ea5608" providerId="LiveId" clId="{7CF70800-B322-1D4F-BD8B-82AC6B0E78D7}" dt="2021-08-16T14:00:02.859" v="696"/>
          <ac:spMkLst>
            <pc:docMk/>
            <pc:sldMk cId="581344984" sldId="294"/>
            <ac:spMk id="70" creationId="{4AC0CD9D-7610-4620-93B4-798CCD9AB581}"/>
          </ac:spMkLst>
        </pc:spChg>
        <pc:spChg chg="add del">
          <ac:chgData name="Doris Watson" userId="03cc09ab14ea5608" providerId="LiveId" clId="{7CF70800-B322-1D4F-BD8B-82AC6B0E78D7}" dt="2021-08-16T14:00:02.859" v="696"/>
          <ac:spMkLst>
            <pc:docMk/>
            <pc:sldMk cId="581344984" sldId="294"/>
            <ac:spMk id="76" creationId="{DE4D62F9-188E-4530-84C2-24BDEE4BEB82}"/>
          </ac:spMkLst>
        </pc:spChg>
        <pc:spChg chg="add del">
          <ac:chgData name="Doris Watson" userId="03cc09ab14ea5608" providerId="LiveId" clId="{7CF70800-B322-1D4F-BD8B-82AC6B0E78D7}" dt="2021-08-16T14:00:02.859" v="696"/>
          <ac:spMkLst>
            <pc:docMk/>
            <pc:sldMk cId="581344984" sldId="294"/>
            <ac:spMk id="78" creationId="{757B325C-3E35-45CF-9D07-3BCB281F3B9C}"/>
          </ac:spMkLst>
        </pc:spChg>
        <pc:spChg chg="add del">
          <ac:chgData name="Doris Watson" userId="03cc09ab14ea5608" providerId="LiveId" clId="{7CF70800-B322-1D4F-BD8B-82AC6B0E78D7}" dt="2021-08-16T14:00:02.859" v="696"/>
          <ac:spMkLst>
            <pc:docMk/>
            <pc:sldMk cId="581344984" sldId="294"/>
            <ac:spMk id="80" creationId="{C24BEC42-AFF3-40D1-93A2-A27A42E1E23C}"/>
          </ac:spMkLst>
        </pc:spChg>
        <pc:spChg chg="add del">
          <ac:chgData name="Doris Watson" userId="03cc09ab14ea5608" providerId="LiveId" clId="{7CF70800-B322-1D4F-BD8B-82AC6B0E78D7}" dt="2021-08-16T14:00:02.859" v="696"/>
          <ac:spMkLst>
            <pc:docMk/>
            <pc:sldMk cId="581344984" sldId="294"/>
            <ac:spMk id="82" creationId="{608F427C-1EC9-4280-9367-F2B3AA063E82}"/>
          </ac:spMkLst>
        </pc:spChg>
        <pc:spChg chg="add del">
          <ac:chgData name="Doris Watson" userId="03cc09ab14ea5608" providerId="LiveId" clId="{7CF70800-B322-1D4F-BD8B-82AC6B0E78D7}" dt="2021-08-16T14:00:02.859" v="696"/>
          <ac:spMkLst>
            <pc:docMk/>
            <pc:sldMk cId="581344984" sldId="294"/>
            <ac:spMk id="84" creationId="{F98810A7-E114-447A-A7D6-69B27CFB5650}"/>
          </ac:spMkLst>
        </pc:spChg>
        <pc:picChg chg="add del mod">
          <ac:chgData name="Doris Watson" userId="03cc09ab14ea5608" providerId="LiveId" clId="{7CF70800-B322-1D4F-BD8B-82AC6B0E78D7}" dt="2021-08-16T12:11:32.190" v="94" actId="478"/>
          <ac:picMkLst>
            <pc:docMk/>
            <pc:sldMk cId="581344984" sldId="294"/>
            <ac:picMk id="4" creationId="{0CD1DBD2-85DE-5444-8087-AEC6C1492A6C}"/>
          </ac:picMkLst>
        </pc:picChg>
        <pc:picChg chg="add mod ord">
          <ac:chgData name="Doris Watson" userId="03cc09ab14ea5608" providerId="LiveId" clId="{7CF70800-B322-1D4F-BD8B-82AC6B0E78D7}" dt="2021-08-16T12:21:36.662" v="165" actId="1076"/>
          <ac:picMkLst>
            <pc:docMk/>
            <pc:sldMk cId="581344984" sldId="294"/>
            <ac:picMk id="6" creationId="{734F92E1-948A-6C46-B7BB-E96FCCA08CE4}"/>
          </ac:picMkLst>
        </pc:picChg>
        <pc:picChg chg="add del">
          <ac:chgData name="Doris Watson" userId="03cc09ab14ea5608" providerId="LiveId" clId="{7CF70800-B322-1D4F-BD8B-82AC6B0E78D7}" dt="2021-08-16T12:19:42.755" v="138" actId="26606"/>
          <ac:picMkLst>
            <pc:docMk/>
            <pc:sldMk cId="581344984" sldId="294"/>
            <ac:picMk id="9" creationId="{41B68C77-138E-4BF7-A276-BD0C78A4219F}"/>
          </ac:picMkLst>
        </pc:picChg>
        <pc:picChg chg="add del">
          <ac:chgData name="Doris Watson" userId="03cc09ab14ea5608" providerId="LiveId" clId="{7CF70800-B322-1D4F-BD8B-82AC6B0E78D7}" dt="2021-08-16T12:19:42.755" v="138" actId="26606"/>
          <ac:picMkLst>
            <pc:docMk/>
            <pc:sldMk cId="581344984" sldId="294"/>
            <ac:picMk id="11" creationId="{7C268552-D473-46ED-B1B8-422042C4DEF1}"/>
          </ac:picMkLst>
        </pc:picChg>
        <pc:picChg chg="add del">
          <ac:chgData name="Doris Watson" userId="03cc09ab14ea5608" providerId="LiveId" clId="{7CF70800-B322-1D4F-BD8B-82AC6B0E78D7}" dt="2021-08-16T12:19:42.755" v="138" actId="26606"/>
          <ac:picMkLst>
            <pc:docMk/>
            <pc:sldMk cId="581344984" sldId="294"/>
            <ac:picMk id="15" creationId="{B9238B3E-24AA-439A-B527-6C5DF6D72145}"/>
          </ac:picMkLst>
        </pc:picChg>
        <pc:picChg chg="add del">
          <ac:chgData name="Doris Watson" userId="03cc09ab14ea5608" providerId="LiveId" clId="{7CF70800-B322-1D4F-BD8B-82AC6B0E78D7}" dt="2021-08-16T12:19:42.755" v="138" actId="26606"/>
          <ac:picMkLst>
            <pc:docMk/>
            <pc:sldMk cId="581344984" sldId="294"/>
            <ac:picMk id="17" creationId="{69F01145-BEA3-4CBF-AA21-10077B948CA8}"/>
          </ac:picMkLst>
        </pc:picChg>
        <pc:picChg chg="add del">
          <ac:chgData name="Doris Watson" userId="03cc09ab14ea5608" providerId="LiveId" clId="{7CF70800-B322-1D4F-BD8B-82AC6B0E78D7}" dt="2021-08-16T12:19:42.720" v="137" actId="26606"/>
          <ac:picMkLst>
            <pc:docMk/>
            <pc:sldMk cId="581344984" sldId="294"/>
            <ac:picMk id="32" creationId="{41B68C77-138E-4BF7-A276-BD0C78A4219F}"/>
          </ac:picMkLst>
        </pc:picChg>
        <pc:picChg chg="add del">
          <ac:chgData name="Doris Watson" userId="03cc09ab14ea5608" providerId="LiveId" clId="{7CF70800-B322-1D4F-BD8B-82AC6B0E78D7}" dt="2021-08-16T12:19:42.720" v="137" actId="26606"/>
          <ac:picMkLst>
            <pc:docMk/>
            <pc:sldMk cId="581344984" sldId="294"/>
            <ac:picMk id="34" creationId="{7C268552-D473-46ED-B1B8-422042C4DEF1}"/>
          </ac:picMkLst>
        </pc:picChg>
        <pc:picChg chg="add del">
          <ac:chgData name="Doris Watson" userId="03cc09ab14ea5608" providerId="LiveId" clId="{7CF70800-B322-1D4F-BD8B-82AC6B0E78D7}" dt="2021-08-16T12:19:42.720" v="137" actId="26606"/>
          <ac:picMkLst>
            <pc:docMk/>
            <pc:sldMk cId="581344984" sldId="294"/>
            <ac:picMk id="38" creationId="{B9238B3E-24AA-439A-B527-6C5DF6D72145}"/>
          </ac:picMkLst>
        </pc:picChg>
        <pc:picChg chg="add del">
          <ac:chgData name="Doris Watson" userId="03cc09ab14ea5608" providerId="LiveId" clId="{7CF70800-B322-1D4F-BD8B-82AC6B0E78D7}" dt="2021-08-16T12:19:42.720" v="137" actId="26606"/>
          <ac:picMkLst>
            <pc:docMk/>
            <pc:sldMk cId="581344984" sldId="294"/>
            <ac:picMk id="40" creationId="{69F01145-BEA3-4CBF-AA21-10077B948CA8}"/>
          </ac:picMkLst>
        </pc:picChg>
        <pc:picChg chg="add del">
          <ac:chgData name="Doris Watson" userId="03cc09ab14ea5608" providerId="LiveId" clId="{7CF70800-B322-1D4F-BD8B-82AC6B0E78D7}" dt="2021-08-16T12:19:55.171" v="142" actId="26606"/>
          <ac:picMkLst>
            <pc:docMk/>
            <pc:sldMk cId="581344984" sldId="294"/>
            <ac:picMk id="52" creationId="{41B68C77-138E-4BF7-A276-BD0C78A4219F}"/>
          </ac:picMkLst>
        </pc:picChg>
        <pc:picChg chg="add del">
          <ac:chgData name="Doris Watson" userId="03cc09ab14ea5608" providerId="LiveId" clId="{7CF70800-B322-1D4F-BD8B-82AC6B0E78D7}" dt="2021-08-16T12:19:55.171" v="142" actId="26606"/>
          <ac:picMkLst>
            <pc:docMk/>
            <pc:sldMk cId="581344984" sldId="294"/>
            <ac:picMk id="53" creationId="{7C268552-D473-46ED-B1B8-422042C4DEF1}"/>
          </ac:picMkLst>
        </pc:picChg>
        <pc:picChg chg="add del">
          <ac:chgData name="Doris Watson" userId="03cc09ab14ea5608" providerId="LiveId" clId="{7CF70800-B322-1D4F-BD8B-82AC6B0E78D7}" dt="2021-08-16T12:19:55.171" v="142" actId="26606"/>
          <ac:picMkLst>
            <pc:docMk/>
            <pc:sldMk cId="581344984" sldId="294"/>
            <ac:picMk id="55" creationId="{B9238B3E-24AA-439A-B527-6C5DF6D72145}"/>
          </ac:picMkLst>
        </pc:picChg>
        <pc:picChg chg="add del">
          <ac:chgData name="Doris Watson" userId="03cc09ab14ea5608" providerId="LiveId" clId="{7CF70800-B322-1D4F-BD8B-82AC6B0E78D7}" dt="2021-08-16T12:19:55.171" v="142" actId="26606"/>
          <ac:picMkLst>
            <pc:docMk/>
            <pc:sldMk cId="581344984" sldId="294"/>
            <ac:picMk id="56" creationId="{69F01145-BEA3-4CBF-AA21-10077B948CA8}"/>
          </ac:picMkLst>
        </pc:picChg>
        <pc:picChg chg="add del">
          <ac:chgData name="Doris Watson" userId="03cc09ab14ea5608" providerId="LiveId" clId="{7CF70800-B322-1D4F-BD8B-82AC6B0E78D7}" dt="2021-08-16T14:00:02.859" v="696"/>
          <ac:picMkLst>
            <pc:docMk/>
            <pc:sldMk cId="581344984" sldId="294"/>
            <ac:picMk id="66" creationId="{41B68C77-138E-4BF7-A276-BD0C78A4219F}"/>
          </ac:picMkLst>
        </pc:picChg>
        <pc:picChg chg="add del">
          <ac:chgData name="Doris Watson" userId="03cc09ab14ea5608" providerId="LiveId" clId="{7CF70800-B322-1D4F-BD8B-82AC6B0E78D7}" dt="2021-08-16T14:00:02.859" v="696"/>
          <ac:picMkLst>
            <pc:docMk/>
            <pc:sldMk cId="581344984" sldId="294"/>
            <ac:picMk id="68" creationId="{7C268552-D473-46ED-B1B8-422042C4DEF1}"/>
          </ac:picMkLst>
        </pc:picChg>
        <pc:picChg chg="add del">
          <ac:chgData name="Doris Watson" userId="03cc09ab14ea5608" providerId="LiveId" clId="{7CF70800-B322-1D4F-BD8B-82AC6B0E78D7}" dt="2021-08-16T14:00:02.859" v="696"/>
          <ac:picMkLst>
            <pc:docMk/>
            <pc:sldMk cId="581344984" sldId="294"/>
            <ac:picMk id="72" creationId="{B9238B3E-24AA-439A-B527-6C5DF6D72145}"/>
          </ac:picMkLst>
        </pc:picChg>
        <pc:picChg chg="add del">
          <ac:chgData name="Doris Watson" userId="03cc09ab14ea5608" providerId="LiveId" clId="{7CF70800-B322-1D4F-BD8B-82AC6B0E78D7}" dt="2021-08-16T14:00:02.859" v="696"/>
          <ac:picMkLst>
            <pc:docMk/>
            <pc:sldMk cId="581344984" sldId="294"/>
            <ac:picMk id="74" creationId="{69F01145-BEA3-4CBF-AA21-10077B948CA8}"/>
          </ac:picMkLst>
        </pc:picChg>
      </pc:sldChg>
      <pc:sldChg chg="addSp delSp modSp new mod">
        <pc:chgData name="Doris Watson" userId="03cc09ab14ea5608" providerId="LiveId" clId="{7CF70800-B322-1D4F-BD8B-82AC6B0E78D7}" dt="2021-08-16T12:52:19.283" v="236" actId="14100"/>
        <pc:sldMkLst>
          <pc:docMk/>
          <pc:sldMk cId="2090387186" sldId="295"/>
        </pc:sldMkLst>
        <pc:spChg chg="mod">
          <ac:chgData name="Doris Watson" userId="03cc09ab14ea5608" providerId="LiveId" clId="{7CF70800-B322-1D4F-BD8B-82AC6B0E78D7}" dt="2021-08-16T12:38:06.378" v="232" actId="14100"/>
          <ac:spMkLst>
            <pc:docMk/>
            <pc:sldMk cId="2090387186" sldId="295"/>
            <ac:spMk id="2" creationId="{19AAA94D-A5A9-854A-A160-0982B141F295}"/>
          </ac:spMkLst>
        </pc:spChg>
        <pc:spChg chg="del">
          <ac:chgData name="Doris Watson" userId="03cc09ab14ea5608" providerId="LiveId" clId="{7CF70800-B322-1D4F-BD8B-82AC6B0E78D7}" dt="2021-08-16T12:23:13.805" v="205" actId="478"/>
          <ac:spMkLst>
            <pc:docMk/>
            <pc:sldMk cId="2090387186" sldId="295"/>
            <ac:spMk id="3" creationId="{3035D422-4124-3C42-AFA8-AEA493371A8F}"/>
          </ac:spMkLst>
        </pc:spChg>
        <pc:spChg chg="add mod">
          <ac:chgData name="Doris Watson" userId="03cc09ab14ea5608" providerId="LiveId" clId="{7CF70800-B322-1D4F-BD8B-82AC6B0E78D7}" dt="2021-08-16T12:38:12.460" v="233" actId="1076"/>
          <ac:spMkLst>
            <pc:docMk/>
            <pc:sldMk cId="2090387186" sldId="295"/>
            <ac:spMk id="4" creationId="{29EFE017-235A-B14C-AF06-F990CD67D33B}"/>
          </ac:spMkLst>
        </pc:spChg>
        <pc:picChg chg="add mod">
          <ac:chgData name="Doris Watson" userId="03cc09ab14ea5608" providerId="LiveId" clId="{7CF70800-B322-1D4F-BD8B-82AC6B0E78D7}" dt="2021-08-16T12:52:19.283" v="236" actId="14100"/>
          <ac:picMkLst>
            <pc:docMk/>
            <pc:sldMk cId="2090387186" sldId="295"/>
            <ac:picMk id="6" creationId="{C61EE3E4-980D-E241-9977-10905DDC1E57}"/>
          </ac:picMkLst>
        </pc:picChg>
      </pc:sldChg>
      <pc:sldChg chg="addSp new ord">
        <pc:chgData name="Doris Watson" userId="03cc09ab14ea5608" providerId="LiveId" clId="{7CF70800-B322-1D4F-BD8B-82AC6B0E78D7}" dt="2021-08-16T12:53:56.122" v="237" actId="20578"/>
        <pc:sldMkLst>
          <pc:docMk/>
          <pc:sldMk cId="274681795" sldId="296"/>
        </pc:sldMkLst>
        <pc:picChg chg="add">
          <ac:chgData name="Doris Watson" userId="03cc09ab14ea5608" providerId="LiveId" clId="{7CF70800-B322-1D4F-BD8B-82AC6B0E78D7}" dt="2021-08-16T12:27:59.451" v="207"/>
          <ac:picMkLst>
            <pc:docMk/>
            <pc:sldMk cId="274681795" sldId="296"/>
            <ac:picMk id="1026" creationId="{18B50D1C-200A-F348-B0AA-D0AAC7FF88A6}"/>
          </ac:picMkLst>
        </pc:picChg>
      </pc:sldChg>
      <pc:sldChg chg="addSp delSp modSp new mod modAnim">
        <pc:chgData name="Doris Watson" userId="03cc09ab14ea5608" providerId="LiveId" clId="{7CF70800-B322-1D4F-BD8B-82AC6B0E78D7}" dt="2021-08-16T13:03:00.264" v="296" actId="14100"/>
        <pc:sldMkLst>
          <pc:docMk/>
          <pc:sldMk cId="3288893695" sldId="297"/>
        </pc:sldMkLst>
        <pc:spChg chg="mod">
          <ac:chgData name="Doris Watson" userId="03cc09ab14ea5608" providerId="LiveId" clId="{7CF70800-B322-1D4F-BD8B-82AC6B0E78D7}" dt="2021-08-16T12:54:22.861" v="243" actId="1076"/>
          <ac:spMkLst>
            <pc:docMk/>
            <pc:sldMk cId="3288893695" sldId="297"/>
            <ac:spMk id="4" creationId="{34439359-1D35-4A45-8AF2-7CCD981F7BA7}"/>
          </ac:spMkLst>
        </pc:spChg>
        <pc:spChg chg="mod">
          <ac:chgData name="Doris Watson" userId="03cc09ab14ea5608" providerId="LiveId" clId="{7CF70800-B322-1D4F-BD8B-82AC6B0E78D7}" dt="2021-08-16T12:54:05.151" v="239"/>
          <ac:spMkLst>
            <pc:docMk/>
            <pc:sldMk cId="3288893695" sldId="297"/>
            <ac:spMk id="5" creationId="{B6457E93-AEBA-D549-9313-120996F24EEF}"/>
          </ac:spMkLst>
        </pc:spChg>
        <pc:spChg chg="add del mod topLvl">
          <ac:chgData name="Doris Watson" userId="03cc09ab14ea5608" providerId="LiveId" clId="{7CF70800-B322-1D4F-BD8B-82AC6B0E78D7}" dt="2021-08-16T12:55:21.846" v="252" actId="478"/>
          <ac:spMkLst>
            <pc:docMk/>
            <pc:sldMk cId="3288893695" sldId="297"/>
            <ac:spMk id="7" creationId="{7E2358D2-CF83-594C-B9A7-C37B06DC334E}"/>
          </ac:spMkLst>
        </pc:spChg>
        <pc:spChg chg="add del mod topLvl">
          <ac:chgData name="Doris Watson" userId="03cc09ab14ea5608" providerId="LiveId" clId="{7CF70800-B322-1D4F-BD8B-82AC6B0E78D7}" dt="2021-08-16T12:55:24.369" v="253" actId="478"/>
          <ac:spMkLst>
            <pc:docMk/>
            <pc:sldMk cId="3288893695" sldId="297"/>
            <ac:spMk id="8" creationId="{559C1CC6-E918-9849-BCE9-38EE237941C2}"/>
          </ac:spMkLst>
        </pc:spChg>
        <pc:spChg chg="mod">
          <ac:chgData name="Doris Watson" userId="03cc09ab14ea5608" providerId="LiveId" clId="{7CF70800-B322-1D4F-BD8B-82AC6B0E78D7}" dt="2021-08-16T12:58:00.438" v="256" actId="14100"/>
          <ac:spMkLst>
            <pc:docMk/>
            <pc:sldMk cId="3288893695" sldId="297"/>
            <ac:spMk id="10" creationId="{75149000-2421-F24D-94B5-C2E7021644C0}"/>
          </ac:spMkLst>
        </pc:spChg>
        <pc:spChg chg="mod">
          <ac:chgData name="Doris Watson" userId="03cc09ab14ea5608" providerId="LiveId" clId="{7CF70800-B322-1D4F-BD8B-82AC6B0E78D7}" dt="2021-08-16T12:57:13.564" v="254"/>
          <ac:spMkLst>
            <pc:docMk/>
            <pc:sldMk cId="3288893695" sldId="297"/>
            <ac:spMk id="11" creationId="{8A72334C-969C-374C-9737-1484482FF54C}"/>
          </ac:spMkLst>
        </pc:spChg>
        <pc:spChg chg="add mod">
          <ac:chgData name="Doris Watson" userId="03cc09ab14ea5608" providerId="LiveId" clId="{7CF70800-B322-1D4F-BD8B-82AC6B0E78D7}" dt="2021-08-16T13:02:30.292" v="292" actId="1076"/>
          <ac:spMkLst>
            <pc:docMk/>
            <pc:sldMk cId="3288893695" sldId="297"/>
            <ac:spMk id="12" creationId="{1775831B-866E-1043-858E-D23EA4F1FC3C}"/>
          </ac:spMkLst>
        </pc:spChg>
        <pc:spChg chg="add mod">
          <ac:chgData name="Doris Watson" userId="03cc09ab14ea5608" providerId="LiveId" clId="{7CF70800-B322-1D4F-BD8B-82AC6B0E78D7}" dt="2021-08-16T13:03:00.264" v="296" actId="14100"/>
          <ac:spMkLst>
            <pc:docMk/>
            <pc:sldMk cId="3288893695" sldId="297"/>
            <ac:spMk id="13" creationId="{0DA01CA3-85CB-F147-9B73-7E1CAC50B73B}"/>
          </ac:spMkLst>
        </pc:spChg>
        <pc:spChg chg="add mod">
          <ac:chgData name="Doris Watson" userId="03cc09ab14ea5608" providerId="LiveId" clId="{7CF70800-B322-1D4F-BD8B-82AC6B0E78D7}" dt="2021-08-16T13:02:46.857" v="294" actId="14100"/>
          <ac:spMkLst>
            <pc:docMk/>
            <pc:sldMk cId="3288893695" sldId="297"/>
            <ac:spMk id="14" creationId="{F8A08A70-D396-DC4B-8EDB-95AECF291E5A}"/>
          </ac:spMkLst>
        </pc:spChg>
        <pc:grpChg chg="add del mod">
          <ac:chgData name="Doris Watson" userId="03cc09ab14ea5608" providerId="LiveId" clId="{7CF70800-B322-1D4F-BD8B-82AC6B0E78D7}" dt="2021-08-16T12:54:24.170" v="244"/>
          <ac:grpSpMkLst>
            <pc:docMk/>
            <pc:sldMk cId="3288893695" sldId="297"/>
            <ac:grpSpMk id="3" creationId="{AB57C588-9FB3-4C46-91BB-0EB15E4DDB1D}"/>
          </ac:grpSpMkLst>
        </pc:grpChg>
        <pc:grpChg chg="add del mod">
          <ac:chgData name="Doris Watson" userId="03cc09ab14ea5608" providerId="LiveId" clId="{7CF70800-B322-1D4F-BD8B-82AC6B0E78D7}" dt="2021-08-16T12:55:21.846" v="252" actId="478"/>
          <ac:grpSpMkLst>
            <pc:docMk/>
            <pc:sldMk cId="3288893695" sldId="297"/>
            <ac:grpSpMk id="6" creationId="{475B6B5D-C4D7-354F-A077-A724ACBEC14C}"/>
          </ac:grpSpMkLst>
        </pc:grpChg>
        <pc:grpChg chg="add mod">
          <ac:chgData name="Doris Watson" userId="03cc09ab14ea5608" providerId="LiveId" clId="{7CF70800-B322-1D4F-BD8B-82AC6B0E78D7}" dt="2021-08-16T13:02:23.242" v="290" actId="14100"/>
          <ac:grpSpMkLst>
            <pc:docMk/>
            <pc:sldMk cId="3288893695" sldId="297"/>
            <ac:grpSpMk id="9" creationId="{74B7B30A-6CD1-B947-A9DD-0A87535114B1}"/>
          </ac:grpSpMkLst>
        </pc:grpChg>
        <pc:picChg chg="add del mod">
          <ac:chgData name="Doris Watson" userId="03cc09ab14ea5608" providerId="LiveId" clId="{7CF70800-B322-1D4F-BD8B-82AC6B0E78D7}" dt="2021-08-16T12:28:24.468" v="212" actId="478"/>
          <ac:picMkLst>
            <pc:docMk/>
            <pc:sldMk cId="3288893695" sldId="297"/>
            <ac:picMk id="2050" creationId="{592B8E33-D334-914D-A2BC-A80CAF20D12B}"/>
          </ac:picMkLst>
        </pc:picChg>
      </pc:sldChg>
      <pc:sldChg chg="addSp modSp new mod modAnim">
        <pc:chgData name="Doris Watson" userId="03cc09ab14ea5608" providerId="LiveId" clId="{7CF70800-B322-1D4F-BD8B-82AC6B0E78D7}" dt="2021-08-16T13:07:04.892" v="334"/>
        <pc:sldMkLst>
          <pc:docMk/>
          <pc:sldMk cId="2129332873" sldId="298"/>
        </pc:sldMkLst>
        <pc:spChg chg="add mod">
          <ac:chgData name="Doris Watson" userId="03cc09ab14ea5608" providerId="LiveId" clId="{7CF70800-B322-1D4F-BD8B-82AC6B0E78D7}" dt="2021-08-16T13:05:59.156" v="324" actId="1076"/>
          <ac:spMkLst>
            <pc:docMk/>
            <pc:sldMk cId="2129332873" sldId="298"/>
            <ac:spMk id="2" creationId="{5A25E428-A58C-B344-B79C-8B8528AA7AB3}"/>
          </ac:spMkLst>
        </pc:spChg>
        <pc:spChg chg="add mod">
          <ac:chgData name="Doris Watson" userId="03cc09ab14ea5608" providerId="LiveId" clId="{7CF70800-B322-1D4F-BD8B-82AC6B0E78D7}" dt="2021-08-16T13:05:52.561" v="323" actId="1076"/>
          <ac:spMkLst>
            <pc:docMk/>
            <pc:sldMk cId="2129332873" sldId="298"/>
            <ac:spMk id="3" creationId="{491717BB-1A18-0844-BD5B-AAE2FA211970}"/>
          </ac:spMkLst>
        </pc:spChg>
        <pc:spChg chg="add mod">
          <ac:chgData name="Doris Watson" userId="03cc09ab14ea5608" providerId="LiveId" clId="{7CF70800-B322-1D4F-BD8B-82AC6B0E78D7}" dt="2021-08-16T13:06:59.081" v="333" actId="1076"/>
          <ac:spMkLst>
            <pc:docMk/>
            <pc:sldMk cId="2129332873" sldId="298"/>
            <ac:spMk id="4" creationId="{3894B9F8-4DF5-A947-B1BC-90F344037E5B}"/>
          </ac:spMkLst>
        </pc:spChg>
      </pc:sldChg>
      <pc:sldChg chg="addSp modSp new mod modAnim">
        <pc:chgData name="Doris Watson" userId="03cc09ab14ea5608" providerId="LiveId" clId="{7CF70800-B322-1D4F-BD8B-82AC6B0E78D7}" dt="2021-08-16T13:18:01.858" v="407" actId="1076"/>
        <pc:sldMkLst>
          <pc:docMk/>
          <pc:sldMk cId="652580493" sldId="299"/>
        </pc:sldMkLst>
        <pc:spChg chg="add mod">
          <ac:chgData name="Doris Watson" userId="03cc09ab14ea5608" providerId="LiveId" clId="{7CF70800-B322-1D4F-BD8B-82AC6B0E78D7}" dt="2021-08-16T13:18:01.858" v="407" actId="1076"/>
          <ac:spMkLst>
            <pc:docMk/>
            <pc:sldMk cId="652580493" sldId="299"/>
            <ac:spMk id="2" creationId="{D8D56E68-ACB4-6D43-9516-A9049B3DDE9E}"/>
          </ac:spMkLst>
        </pc:spChg>
        <pc:spChg chg="add mod">
          <ac:chgData name="Doris Watson" userId="03cc09ab14ea5608" providerId="LiveId" clId="{7CF70800-B322-1D4F-BD8B-82AC6B0E78D7}" dt="2021-08-16T13:12:43.371" v="369" actId="14100"/>
          <ac:spMkLst>
            <pc:docMk/>
            <pc:sldMk cId="652580493" sldId="299"/>
            <ac:spMk id="3" creationId="{B543107C-6E46-F34C-AA05-F66BD85EF346}"/>
          </ac:spMkLst>
        </pc:spChg>
        <pc:spChg chg="add mod">
          <ac:chgData name="Doris Watson" userId="03cc09ab14ea5608" providerId="LiveId" clId="{7CF70800-B322-1D4F-BD8B-82AC6B0E78D7}" dt="2021-08-16T13:10:40.934" v="367" actId="1076"/>
          <ac:spMkLst>
            <pc:docMk/>
            <pc:sldMk cId="652580493" sldId="299"/>
            <ac:spMk id="4" creationId="{3B1CE609-DC94-014F-B95B-12DAAC6AFD91}"/>
          </ac:spMkLst>
        </pc:spChg>
        <pc:spChg chg="add mod">
          <ac:chgData name="Doris Watson" userId="03cc09ab14ea5608" providerId="LiveId" clId="{7CF70800-B322-1D4F-BD8B-82AC6B0E78D7}" dt="2021-08-16T13:13:28.925" v="376" actId="1076"/>
          <ac:spMkLst>
            <pc:docMk/>
            <pc:sldMk cId="652580493" sldId="299"/>
            <ac:spMk id="5" creationId="{63A8B3B0-BE4C-F249-97B9-75B9D9D26A67}"/>
          </ac:spMkLst>
        </pc:spChg>
      </pc:sldChg>
      <pc:sldChg chg="addSp delSp modSp new mod">
        <pc:chgData name="Doris Watson" userId="03cc09ab14ea5608" providerId="LiveId" clId="{7CF70800-B322-1D4F-BD8B-82AC6B0E78D7}" dt="2021-08-16T13:18:21.376" v="409" actId="14100"/>
        <pc:sldMkLst>
          <pc:docMk/>
          <pc:sldMk cId="3381547289" sldId="300"/>
        </pc:sldMkLst>
        <pc:spChg chg="add mod">
          <ac:chgData name="Doris Watson" userId="03cc09ab14ea5608" providerId="LiveId" clId="{7CF70800-B322-1D4F-BD8B-82AC6B0E78D7}" dt="2021-08-16T13:16:09.624" v="380"/>
          <ac:spMkLst>
            <pc:docMk/>
            <pc:sldMk cId="3381547289" sldId="300"/>
            <ac:spMk id="2" creationId="{90B9FC39-6D04-3B4B-836D-D64F3B6518A3}"/>
          </ac:spMkLst>
        </pc:spChg>
        <pc:spChg chg="add mod">
          <ac:chgData name="Doris Watson" userId="03cc09ab14ea5608" providerId="LiveId" clId="{7CF70800-B322-1D4F-BD8B-82AC6B0E78D7}" dt="2021-08-16T13:16:15.417" v="382"/>
          <ac:spMkLst>
            <pc:docMk/>
            <pc:sldMk cId="3381547289" sldId="300"/>
            <ac:spMk id="3" creationId="{E1AD2F0C-8A1D-E344-B9C8-E0C2B73A4776}"/>
          </ac:spMkLst>
        </pc:spChg>
        <pc:spChg chg="add mod">
          <ac:chgData name="Doris Watson" userId="03cc09ab14ea5608" providerId="LiveId" clId="{7CF70800-B322-1D4F-BD8B-82AC6B0E78D7}" dt="2021-08-16T13:18:21.376" v="409" actId="14100"/>
          <ac:spMkLst>
            <pc:docMk/>
            <pc:sldMk cId="3381547289" sldId="300"/>
            <ac:spMk id="5" creationId="{F35D2735-84FE-4742-A44C-380095EA280C}"/>
          </ac:spMkLst>
        </pc:spChg>
        <pc:spChg chg="add mod">
          <ac:chgData name="Doris Watson" userId="03cc09ab14ea5608" providerId="LiveId" clId="{7CF70800-B322-1D4F-BD8B-82AC6B0E78D7}" dt="2021-08-16T13:17:46.736" v="406" actId="14100"/>
          <ac:spMkLst>
            <pc:docMk/>
            <pc:sldMk cId="3381547289" sldId="300"/>
            <ac:spMk id="7" creationId="{E6D071BF-46DD-CA4A-8220-B4CDC1E2AA55}"/>
          </ac:spMkLst>
        </pc:spChg>
        <pc:picChg chg="add del">
          <ac:chgData name="Doris Watson" userId="03cc09ab14ea5608" providerId="LiveId" clId="{7CF70800-B322-1D4F-BD8B-82AC6B0E78D7}" dt="2021-08-16T13:16:26.044" v="384"/>
          <ac:picMkLst>
            <pc:docMk/>
            <pc:sldMk cId="3381547289" sldId="300"/>
            <ac:picMk id="4" creationId="{26FCDEB3-D413-9C49-BE77-145E127D7DDB}"/>
          </ac:picMkLst>
        </pc:picChg>
        <pc:picChg chg="add mod">
          <ac:chgData name="Doris Watson" userId="03cc09ab14ea5608" providerId="LiveId" clId="{7CF70800-B322-1D4F-BD8B-82AC6B0E78D7}" dt="2021-08-16T13:17:34.755" v="400" actId="1076"/>
          <ac:picMkLst>
            <pc:docMk/>
            <pc:sldMk cId="3381547289" sldId="300"/>
            <ac:picMk id="6" creationId="{2CD9973C-BE78-D442-8B16-15AD40910FB5}"/>
          </ac:picMkLst>
        </pc:picChg>
      </pc:sldChg>
      <pc:sldChg chg="addSp delSp modSp new mod setBg setClrOvrMap delDesignElem">
        <pc:chgData name="Doris Watson" userId="03cc09ab14ea5608" providerId="LiveId" clId="{7CF70800-B322-1D4F-BD8B-82AC6B0E78D7}" dt="2021-08-16T14:00:02.859" v="696"/>
        <pc:sldMkLst>
          <pc:docMk/>
          <pc:sldMk cId="583960242" sldId="301"/>
        </pc:sldMkLst>
        <pc:spChg chg="mod">
          <ac:chgData name="Doris Watson" userId="03cc09ab14ea5608" providerId="LiveId" clId="{7CF70800-B322-1D4F-BD8B-82AC6B0E78D7}" dt="2021-08-16T13:20:05.419" v="461" actId="26606"/>
          <ac:spMkLst>
            <pc:docMk/>
            <pc:sldMk cId="583960242" sldId="301"/>
            <ac:spMk id="2" creationId="{C14E61AD-C9CC-FE4C-ACFB-459519E0D5C1}"/>
          </ac:spMkLst>
        </pc:spChg>
        <pc:spChg chg="del">
          <ac:chgData name="Doris Watson" userId="03cc09ab14ea5608" providerId="LiveId" clId="{7CF70800-B322-1D4F-BD8B-82AC6B0E78D7}" dt="2021-08-16T13:19:09.001" v="459" actId="478"/>
          <ac:spMkLst>
            <pc:docMk/>
            <pc:sldMk cId="583960242" sldId="301"/>
            <ac:spMk id="3" creationId="{832C9068-0223-0C41-8373-9516EA0FEB33}"/>
          </ac:spMkLst>
        </pc:spChg>
        <pc:spChg chg="add del">
          <ac:chgData name="Doris Watson" userId="03cc09ab14ea5608" providerId="LiveId" clId="{7CF70800-B322-1D4F-BD8B-82AC6B0E78D7}" dt="2021-08-16T14:00:02.859" v="696"/>
          <ac:spMkLst>
            <pc:docMk/>
            <pc:sldMk cId="583960242" sldId="301"/>
            <ac:spMk id="75" creationId="{4AC0CD9D-7610-4620-93B4-798CCD9AB581}"/>
          </ac:spMkLst>
        </pc:spChg>
        <pc:spChg chg="add del">
          <ac:chgData name="Doris Watson" userId="03cc09ab14ea5608" providerId="LiveId" clId="{7CF70800-B322-1D4F-BD8B-82AC6B0E78D7}" dt="2021-08-16T14:00:02.859" v="696"/>
          <ac:spMkLst>
            <pc:docMk/>
            <pc:sldMk cId="583960242" sldId="301"/>
            <ac:spMk id="81" creationId="{DE4D62F9-188E-4530-84C2-24BDEE4BEB82}"/>
          </ac:spMkLst>
        </pc:spChg>
        <pc:spChg chg="add del">
          <ac:chgData name="Doris Watson" userId="03cc09ab14ea5608" providerId="LiveId" clId="{7CF70800-B322-1D4F-BD8B-82AC6B0E78D7}" dt="2021-08-16T14:00:02.859" v="696"/>
          <ac:spMkLst>
            <pc:docMk/>
            <pc:sldMk cId="583960242" sldId="301"/>
            <ac:spMk id="83" creationId="{757B325C-3E35-45CF-9D07-3BCB281F3B9C}"/>
          </ac:spMkLst>
        </pc:spChg>
        <pc:spChg chg="add del">
          <ac:chgData name="Doris Watson" userId="03cc09ab14ea5608" providerId="LiveId" clId="{7CF70800-B322-1D4F-BD8B-82AC6B0E78D7}" dt="2021-08-16T14:00:02.859" v="696"/>
          <ac:spMkLst>
            <pc:docMk/>
            <pc:sldMk cId="583960242" sldId="301"/>
            <ac:spMk id="85" creationId="{C24BEC42-AFF3-40D1-93A2-A27A42E1E23C}"/>
          </ac:spMkLst>
        </pc:spChg>
        <pc:spChg chg="add del">
          <ac:chgData name="Doris Watson" userId="03cc09ab14ea5608" providerId="LiveId" clId="{7CF70800-B322-1D4F-BD8B-82AC6B0E78D7}" dt="2021-08-16T14:00:02.859" v="696"/>
          <ac:spMkLst>
            <pc:docMk/>
            <pc:sldMk cId="583960242" sldId="301"/>
            <ac:spMk id="87" creationId="{608F427C-1EC9-4280-9367-F2B3AA063E82}"/>
          </ac:spMkLst>
        </pc:spChg>
        <pc:spChg chg="add del">
          <ac:chgData name="Doris Watson" userId="03cc09ab14ea5608" providerId="LiveId" clId="{7CF70800-B322-1D4F-BD8B-82AC6B0E78D7}" dt="2021-08-16T14:00:02.859" v="696"/>
          <ac:spMkLst>
            <pc:docMk/>
            <pc:sldMk cId="583960242" sldId="301"/>
            <ac:spMk id="89" creationId="{F98810A7-E114-447A-A7D6-69B27CFB5650}"/>
          </ac:spMkLst>
        </pc:spChg>
        <pc:picChg chg="add del">
          <ac:chgData name="Doris Watson" userId="03cc09ab14ea5608" providerId="LiveId" clId="{7CF70800-B322-1D4F-BD8B-82AC6B0E78D7}" dt="2021-08-16T14:00:02.859" v="696"/>
          <ac:picMkLst>
            <pc:docMk/>
            <pc:sldMk cId="583960242" sldId="301"/>
            <ac:picMk id="71" creationId="{41B68C77-138E-4BF7-A276-BD0C78A4219F}"/>
          </ac:picMkLst>
        </pc:picChg>
        <pc:picChg chg="add del">
          <ac:chgData name="Doris Watson" userId="03cc09ab14ea5608" providerId="LiveId" clId="{7CF70800-B322-1D4F-BD8B-82AC6B0E78D7}" dt="2021-08-16T14:00:02.859" v="696"/>
          <ac:picMkLst>
            <pc:docMk/>
            <pc:sldMk cId="583960242" sldId="301"/>
            <ac:picMk id="73" creationId="{7C268552-D473-46ED-B1B8-422042C4DEF1}"/>
          </ac:picMkLst>
        </pc:picChg>
        <pc:picChg chg="add del">
          <ac:chgData name="Doris Watson" userId="03cc09ab14ea5608" providerId="LiveId" clId="{7CF70800-B322-1D4F-BD8B-82AC6B0E78D7}" dt="2021-08-16T14:00:02.859" v="696"/>
          <ac:picMkLst>
            <pc:docMk/>
            <pc:sldMk cId="583960242" sldId="301"/>
            <ac:picMk id="77" creationId="{B9238B3E-24AA-439A-B527-6C5DF6D72145}"/>
          </ac:picMkLst>
        </pc:picChg>
        <pc:picChg chg="add del">
          <ac:chgData name="Doris Watson" userId="03cc09ab14ea5608" providerId="LiveId" clId="{7CF70800-B322-1D4F-BD8B-82AC6B0E78D7}" dt="2021-08-16T14:00:02.859" v="696"/>
          <ac:picMkLst>
            <pc:docMk/>
            <pc:sldMk cId="583960242" sldId="301"/>
            <ac:picMk id="79" creationId="{69F01145-BEA3-4CBF-AA21-10077B948CA8}"/>
          </ac:picMkLst>
        </pc:picChg>
        <pc:picChg chg="add mod">
          <ac:chgData name="Doris Watson" userId="03cc09ab14ea5608" providerId="LiveId" clId="{7CF70800-B322-1D4F-BD8B-82AC6B0E78D7}" dt="2021-08-16T13:20:05.419" v="461" actId="26606"/>
          <ac:picMkLst>
            <pc:docMk/>
            <pc:sldMk cId="583960242" sldId="301"/>
            <ac:picMk id="3074" creationId="{B3D6DC41-9BE2-CE48-B44E-261CBC551698}"/>
          </ac:picMkLst>
        </pc:picChg>
      </pc:sldChg>
      <pc:sldChg chg="addSp delSp modSp new mod">
        <pc:chgData name="Doris Watson" userId="03cc09ab14ea5608" providerId="LiveId" clId="{7CF70800-B322-1D4F-BD8B-82AC6B0E78D7}" dt="2021-08-16T13:27:40.885" v="506" actId="14100"/>
        <pc:sldMkLst>
          <pc:docMk/>
          <pc:sldMk cId="2611388451" sldId="302"/>
        </pc:sldMkLst>
        <pc:spChg chg="mod">
          <ac:chgData name="Doris Watson" userId="03cc09ab14ea5608" providerId="LiveId" clId="{7CF70800-B322-1D4F-BD8B-82AC6B0E78D7}" dt="2021-08-16T13:23:17.535" v="491" actId="1076"/>
          <ac:spMkLst>
            <pc:docMk/>
            <pc:sldMk cId="2611388451" sldId="302"/>
            <ac:spMk id="2" creationId="{AF93FBA8-68B0-E543-B636-0187FBE4CD86}"/>
          </ac:spMkLst>
        </pc:spChg>
        <pc:spChg chg="del">
          <ac:chgData name="Doris Watson" userId="03cc09ab14ea5608" providerId="LiveId" clId="{7CF70800-B322-1D4F-BD8B-82AC6B0E78D7}" dt="2021-08-16T13:22:32.163" v="463" actId="478"/>
          <ac:spMkLst>
            <pc:docMk/>
            <pc:sldMk cId="2611388451" sldId="302"/>
            <ac:spMk id="3" creationId="{73A1D3A9-0D66-214F-848E-BAA2E857039B}"/>
          </ac:spMkLst>
        </pc:spChg>
        <pc:picChg chg="add del mod">
          <ac:chgData name="Doris Watson" userId="03cc09ab14ea5608" providerId="LiveId" clId="{7CF70800-B322-1D4F-BD8B-82AC6B0E78D7}" dt="2021-08-16T13:27:26.600" v="502" actId="478"/>
          <ac:picMkLst>
            <pc:docMk/>
            <pc:sldMk cId="2611388451" sldId="302"/>
            <ac:picMk id="4098" creationId="{B168ECE1-236B-2647-90D2-C732A795A683}"/>
          </ac:picMkLst>
        </pc:picChg>
        <pc:picChg chg="add del mod">
          <ac:chgData name="Doris Watson" userId="03cc09ab14ea5608" providerId="LiveId" clId="{7CF70800-B322-1D4F-BD8B-82AC6B0E78D7}" dt="2021-08-16T13:24:24.946" v="497" actId="478"/>
          <ac:picMkLst>
            <pc:docMk/>
            <pc:sldMk cId="2611388451" sldId="302"/>
            <ac:picMk id="4100" creationId="{24575EC7-69AC-364B-A06B-79D14CCD20A2}"/>
          </ac:picMkLst>
        </pc:picChg>
        <pc:picChg chg="add mod">
          <ac:chgData name="Doris Watson" userId="03cc09ab14ea5608" providerId="LiveId" clId="{7CF70800-B322-1D4F-BD8B-82AC6B0E78D7}" dt="2021-08-16T13:24:37.267" v="501" actId="14100"/>
          <ac:picMkLst>
            <pc:docMk/>
            <pc:sldMk cId="2611388451" sldId="302"/>
            <ac:picMk id="4102" creationId="{80564BB0-B305-8643-8C5E-E8D2FB5424E4}"/>
          </ac:picMkLst>
        </pc:picChg>
        <pc:picChg chg="add mod">
          <ac:chgData name="Doris Watson" userId="03cc09ab14ea5608" providerId="LiveId" clId="{7CF70800-B322-1D4F-BD8B-82AC6B0E78D7}" dt="2021-08-16T13:27:40.885" v="506" actId="14100"/>
          <ac:picMkLst>
            <pc:docMk/>
            <pc:sldMk cId="2611388451" sldId="302"/>
            <ac:picMk id="4104" creationId="{AEA45B5D-158D-8B4B-A6B5-B45E381CB6C4}"/>
          </ac:picMkLst>
        </pc:picChg>
      </pc:sldChg>
      <pc:sldChg chg="addSp delSp modSp new mod">
        <pc:chgData name="Doris Watson" userId="03cc09ab14ea5608" providerId="LiveId" clId="{7CF70800-B322-1D4F-BD8B-82AC6B0E78D7}" dt="2021-08-16T13:35:10.520" v="553" actId="1076"/>
        <pc:sldMkLst>
          <pc:docMk/>
          <pc:sldMk cId="1838443432" sldId="303"/>
        </pc:sldMkLst>
        <pc:spChg chg="mod">
          <ac:chgData name="Doris Watson" userId="03cc09ab14ea5608" providerId="LiveId" clId="{7CF70800-B322-1D4F-BD8B-82AC6B0E78D7}" dt="2021-08-16T13:33:45.400" v="543" actId="14100"/>
          <ac:spMkLst>
            <pc:docMk/>
            <pc:sldMk cId="1838443432" sldId="303"/>
            <ac:spMk id="2" creationId="{7FD2DA9E-0612-184A-9B29-71816C5AB65C}"/>
          </ac:spMkLst>
        </pc:spChg>
        <pc:spChg chg="del mod">
          <ac:chgData name="Doris Watson" userId="03cc09ab14ea5608" providerId="LiveId" clId="{7CF70800-B322-1D4F-BD8B-82AC6B0E78D7}" dt="2021-08-16T13:33:49.169" v="545" actId="478"/>
          <ac:spMkLst>
            <pc:docMk/>
            <pc:sldMk cId="1838443432" sldId="303"/>
            <ac:spMk id="3" creationId="{34A083AB-16D2-0645-AC22-9DB5F551E78D}"/>
          </ac:spMkLst>
        </pc:spChg>
        <pc:picChg chg="add mod">
          <ac:chgData name="Doris Watson" userId="03cc09ab14ea5608" providerId="LiveId" clId="{7CF70800-B322-1D4F-BD8B-82AC6B0E78D7}" dt="2021-08-16T13:34:52.635" v="550" actId="1076"/>
          <ac:picMkLst>
            <pc:docMk/>
            <pc:sldMk cId="1838443432" sldId="303"/>
            <ac:picMk id="5122" creationId="{F62E4436-2563-8C48-9EF7-28A07AB9A4EE}"/>
          </ac:picMkLst>
        </pc:picChg>
        <pc:picChg chg="add mod">
          <ac:chgData name="Doris Watson" userId="03cc09ab14ea5608" providerId="LiveId" clId="{7CF70800-B322-1D4F-BD8B-82AC6B0E78D7}" dt="2021-08-16T13:35:10.520" v="553" actId="1076"/>
          <ac:picMkLst>
            <pc:docMk/>
            <pc:sldMk cId="1838443432" sldId="303"/>
            <ac:picMk id="5124" creationId="{4C221EB0-5528-3042-82B7-75F129E95696}"/>
          </ac:picMkLst>
        </pc:picChg>
      </pc:sldChg>
      <pc:sldChg chg="addSp delSp modSp new mod">
        <pc:chgData name="Doris Watson" userId="03cc09ab14ea5608" providerId="LiveId" clId="{7CF70800-B322-1D4F-BD8B-82AC6B0E78D7}" dt="2021-08-16T13:39:30.566" v="595"/>
        <pc:sldMkLst>
          <pc:docMk/>
          <pc:sldMk cId="1645781342" sldId="304"/>
        </pc:sldMkLst>
        <pc:spChg chg="mod">
          <ac:chgData name="Doris Watson" userId="03cc09ab14ea5608" providerId="LiveId" clId="{7CF70800-B322-1D4F-BD8B-82AC6B0E78D7}" dt="2021-08-16T13:39:15.416" v="591" actId="1076"/>
          <ac:spMkLst>
            <pc:docMk/>
            <pc:sldMk cId="1645781342" sldId="304"/>
            <ac:spMk id="2" creationId="{CE0C9D2F-B845-3441-99B8-E0938B1BA7C3}"/>
          </ac:spMkLst>
        </pc:spChg>
        <pc:spChg chg="del">
          <ac:chgData name="Doris Watson" userId="03cc09ab14ea5608" providerId="LiveId" clId="{7CF70800-B322-1D4F-BD8B-82AC6B0E78D7}" dt="2021-08-16T13:37:04.861" v="571" actId="478"/>
          <ac:spMkLst>
            <pc:docMk/>
            <pc:sldMk cId="1645781342" sldId="304"/>
            <ac:spMk id="3" creationId="{DCC2FF1C-C248-D84B-9194-DF94860E08F5}"/>
          </ac:spMkLst>
        </pc:spChg>
        <pc:picChg chg="add mod modCrop">
          <ac:chgData name="Doris Watson" userId="03cc09ab14ea5608" providerId="LiveId" clId="{7CF70800-B322-1D4F-BD8B-82AC6B0E78D7}" dt="2021-08-16T13:39:30.566" v="595"/>
          <ac:picMkLst>
            <pc:docMk/>
            <pc:sldMk cId="1645781342" sldId="304"/>
            <ac:picMk id="5" creationId="{7CD3B505-D978-244A-9217-502B00E50C1E}"/>
          </ac:picMkLst>
        </pc:picChg>
      </pc:sldChg>
      <pc:sldChg chg="delSp add ord delDesignElem">
        <pc:chgData name="Doris Watson" userId="03cc09ab14ea5608" providerId="LiveId" clId="{7CF70800-B322-1D4F-BD8B-82AC6B0E78D7}" dt="2021-08-16T14:00:02.859" v="696"/>
        <pc:sldMkLst>
          <pc:docMk/>
          <pc:sldMk cId="144332580" sldId="305"/>
        </pc:sldMkLst>
        <pc:spChg chg="del">
          <ac:chgData name="Doris Watson" userId="03cc09ab14ea5608" providerId="LiveId" clId="{7CF70800-B322-1D4F-BD8B-82AC6B0E78D7}" dt="2021-08-16T14:00:02.859" v="696"/>
          <ac:spMkLst>
            <pc:docMk/>
            <pc:sldMk cId="144332580" sldId="305"/>
            <ac:spMk id="75" creationId="{4AC0CD9D-7610-4620-93B4-798CCD9AB581}"/>
          </ac:spMkLst>
        </pc:spChg>
        <pc:spChg chg="del">
          <ac:chgData name="Doris Watson" userId="03cc09ab14ea5608" providerId="LiveId" clId="{7CF70800-B322-1D4F-BD8B-82AC6B0E78D7}" dt="2021-08-16T14:00:02.859" v="696"/>
          <ac:spMkLst>
            <pc:docMk/>
            <pc:sldMk cId="144332580" sldId="305"/>
            <ac:spMk id="81" creationId="{DE4D62F9-188E-4530-84C2-24BDEE4BEB82}"/>
          </ac:spMkLst>
        </pc:spChg>
        <pc:spChg chg="del">
          <ac:chgData name="Doris Watson" userId="03cc09ab14ea5608" providerId="LiveId" clId="{7CF70800-B322-1D4F-BD8B-82AC6B0E78D7}" dt="2021-08-16T14:00:02.859" v="696"/>
          <ac:spMkLst>
            <pc:docMk/>
            <pc:sldMk cId="144332580" sldId="305"/>
            <ac:spMk id="83" creationId="{757B325C-3E35-45CF-9D07-3BCB281F3B9C}"/>
          </ac:spMkLst>
        </pc:spChg>
        <pc:spChg chg="del">
          <ac:chgData name="Doris Watson" userId="03cc09ab14ea5608" providerId="LiveId" clId="{7CF70800-B322-1D4F-BD8B-82AC6B0E78D7}" dt="2021-08-16T14:00:02.859" v="696"/>
          <ac:spMkLst>
            <pc:docMk/>
            <pc:sldMk cId="144332580" sldId="305"/>
            <ac:spMk id="85" creationId="{C24BEC42-AFF3-40D1-93A2-A27A42E1E23C}"/>
          </ac:spMkLst>
        </pc:spChg>
        <pc:spChg chg="del">
          <ac:chgData name="Doris Watson" userId="03cc09ab14ea5608" providerId="LiveId" clId="{7CF70800-B322-1D4F-BD8B-82AC6B0E78D7}" dt="2021-08-16T14:00:02.859" v="696"/>
          <ac:spMkLst>
            <pc:docMk/>
            <pc:sldMk cId="144332580" sldId="305"/>
            <ac:spMk id="87" creationId="{608F427C-1EC9-4280-9367-F2B3AA063E82}"/>
          </ac:spMkLst>
        </pc:spChg>
        <pc:spChg chg="del">
          <ac:chgData name="Doris Watson" userId="03cc09ab14ea5608" providerId="LiveId" clId="{7CF70800-B322-1D4F-BD8B-82AC6B0E78D7}" dt="2021-08-16T14:00:02.859" v="696"/>
          <ac:spMkLst>
            <pc:docMk/>
            <pc:sldMk cId="144332580" sldId="305"/>
            <ac:spMk id="89" creationId="{F98810A7-E114-447A-A7D6-69B27CFB5650}"/>
          </ac:spMkLst>
        </pc:spChg>
        <pc:picChg chg="del">
          <ac:chgData name="Doris Watson" userId="03cc09ab14ea5608" providerId="LiveId" clId="{7CF70800-B322-1D4F-BD8B-82AC6B0E78D7}" dt="2021-08-16T14:00:02.859" v="696"/>
          <ac:picMkLst>
            <pc:docMk/>
            <pc:sldMk cId="144332580" sldId="305"/>
            <ac:picMk id="71" creationId="{41B68C77-138E-4BF7-A276-BD0C78A4219F}"/>
          </ac:picMkLst>
        </pc:picChg>
        <pc:picChg chg="del">
          <ac:chgData name="Doris Watson" userId="03cc09ab14ea5608" providerId="LiveId" clId="{7CF70800-B322-1D4F-BD8B-82AC6B0E78D7}" dt="2021-08-16T14:00:02.859" v="696"/>
          <ac:picMkLst>
            <pc:docMk/>
            <pc:sldMk cId="144332580" sldId="305"/>
            <ac:picMk id="73" creationId="{7C268552-D473-46ED-B1B8-422042C4DEF1}"/>
          </ac:picMkLst>
        </pc:picChg>
        <pc:picChg chg="del">
          <ac:chgData name="Doris Watson" userId="03cc09ab14ea5608" providerId="LiveId" clId="{7CF70800-B322-1D4F-BD8B-82AC6B0E78D7}" dt="2021-08-16T14:00:02.859" v="696"/>
          <ac:picMkLst>
            <pc:docMk/>
            <pc:sldMk cId="144332580" sldId="305"/>
            <ac:picMk id="77" creationId="{B9238B3E-24AA-439A-B527-6C5DF6D72145}"/>
          </ac:picMkLst>
        </pc:picChg>
        <pc:picChg chg="del">
          <ac:chgData name="Doris Watson" userId="03cc09ab14ea5608" providerId="LiveId" clId="{7CF70800-B322-1D4F-BD8B-82AC6B0E78D7}" dt="2021-08-16T14:00:02.859" v="696"/>
          <ac:picMkLst>
            <pc:docMk/>
            <pc:sldMk cId="144332580" sldId="305"/>
            <ac:picMk id="79" creationId="{69F01145-BEA3-4CBF-AA21-10077B948CA8}"/>
          </ac:picMkLst>
        </pc:picChg>
      </pc:sldChg>
      <pc:sldChg chg="addSp delSp modSp new mod">
        <pc:chgData name="Doris Watson" userId="03cc09ab14ea5608" providerId="LiveId" clId="{7CF70800-B322-1D4F-BD8B-82AC6B0E78D7}" dt="2021-08-16T13:45:05.838" v="642"/>
        <pc:sldMkLst>
          <pc:docMk/>
          <pc:sldMk cId="1223796856" sldId="306"/>
        </pc:sldMkLst>
        <pc:spChg chg="del mod">
          <ac:chgData name="Doris Watson" userId="03cc09ab14ea5608" providerId="LiveId" clId="{7CF70800-B322-1D4F-BD8B-82AC6B0E78D7}" dt="2021-08-16T13:43:34.935" v="628" actId="478"/>
          <ac:spMkLst>
            <pc:docMk/>
            <pc:sldMk cId="1223796856" sldId="306"/>
            <ac:spMk id="2" creationId="{F9281AAF-2556-C949-8F2F-231C125D7905}"/>
          </ac:spMkLst>
        </pc:spChg>
        <pc:spChg chg="del">
          <ac:chgData name="Doris Watson" userId="03cc09ab14ea5608" providerId="LiveId" clId="{7CF70800-B322-1D4F-BD8B-82AC6B0E78D7}" dt="2021-08-16T13:43:13.182" v="623" actId="478"/>
          <ac:spMkLst>
            <pc:docMk/>
            <pc:sldMk cId="1223796856" sldId="306"/>
            <ac:spMk id="3" creationId="{A1B021E6-2B50-5E4C-A79D-AA7E224BD09F}"/>
          </ac:spMkLst>
        </pc:spChg>
        <pc:spChg chg="add mod">
          <ac:chgData name="Doris Watson" userId="03cc09ab14ea5608" providerId="LiveId" clId="{7CF70800-B322-1D4F-BD8B-82AC6B0E78D7}" dt="2021-08-16T13:44:32.845" v="641" actId="14100"/>
          <ac:spMkLst>
            <pc:docMk/>
            <pc:sldMk cId="1223796856" sldId="306"/>
            <ac:spMk id="4" creationId="{B21D5535-9AFA-2C44-B0BD-2AB1ED0F6F58}"/>
          </ac:spMkLst>
        </pc:spChg>
        <pc:picChg chg="add mod">
          <ac:chgData name="Doris Watson" userId="03cc09ab14ea5608" providerId="LiveId" clId="{7CF70800-B322-1D4F-BD8B-82AC6B0E78D7}" dt="2021-08-16T13:45:05.838" v="642"/>
          <ac:picMkLst>
            <pc:docMk/>
            <pc:sldMk cId="1223796856" sldId="306"/>
            <ac:picMk id="7170" creationId="{11AC0E3F-E6AE-5445-8C17-EBD76CBEB377}"/>
          </ac:picMkLst>
        </pc:picChg>
      </pc:sldChg>
      <pc:sldChg chg="addSp delSp modSp new mod modAnim">
        <pc:chgData name="Doris Watson" userId="03cc09ab14ea5608" providerId="LiveId" clId="{7CF70800-B322-1D4F-BD8B-82AC6B0E78D7}" dt="2021-08-16T13:49:13.397" v="657"/>
        <pc:sldMkLst>
          <pc:docMk/>
          <pc:sldMk cId="3130232937" sldId="307"/>
        </pc:sldMkLst>
        <pc:spChg chg="del">
          <ac:chgData name="Doris Watson" userId="03cc09ab14ea5608" providerId="LiveId" clId="{7CF70800-B322-1D4F-BD8B-82AC6B0E78D7}" dt="2021-08-16T13:46:00.702" v="645" actId="478"/>
          <ac:spMkLst>
            <pc:docMk/>
            <pc:sldMk cId="3130232937" sldId="307"/>
            <ac:spMk id="2" creationId="{9B6C09DF-49C4-EA46-BE31-BB476FC630E1}"/>
          </ac:spMkLst>
        </pc:spChg>
        <pc:spChg chg="del">
          <ac:chgData name="Doris Watson" userId="03cc09ab14ea5608" providerId="LiveId" clId="{7CF70800-B322-1D4F-BD8B-82AC6B0E78D7}" dt="2021-08-16T13:45:58.537" v="644" actId="478"/>
          <ac:spMkLst>
            <pc:docMk/>
            <pc:sldMk cId="3130232937" sldId="307"/>
            <ac:spMk id="3" creationId="{4EBEE02C-5D58-EF42-A0C6-168E06FBC140}"/>
          </ac:spMkLst>
        </pc:spChg>
        <pc:picChg chg="add mod">
          <ac:chgData name="Doris Watson" userId="03cc09ab14ea5608" providerId="LiveId" clId="{7CF70800-B322-1D4F-BD8B-82AC6B0E78D7}" dt="2021-08-16T13:49:00.542" v="653" actId="14100"/>
          <ac:picMkLst>
            <pc:docMk/>
            <pc:sldMk cId="3130232937" sldId="307"/>
            <ac:picMk id="8194" creationId="{D5C52AE2-B46F-6840-8285-762B1DA7AA7E}"/>
          </ac:picMkLst>
        </pc:picChg>
        <pc:picChg chg="add mod">
          <ac:chgData name="Doris Watson" userId="03cc09ab14ea5608" providerId="LiveId" clId="{7CF70800-B322-1D4F-BD8B-82AC6B0E78D7}" dt="2021-08-16T13:49:05.530" v="656" actId="14100"/>
          <ac:picMkLst>
            <pc:docMk/>
            <pc:sldMk cId="3130232937" sldId="307"/>
            <ac:picMk id="8196" creationId="{3725651A-8029-9442-B33E-54E18922C80B}"/>
          </ac:picMkLst>
        </pc:picChg>
      </pc:sldChg>
      <pc:sldChg chg="addSp delSp modSp add modAnim">
        <pc:chgData name="Doris Watson" userId="03cc09ab14ea5608" providerId="LiveId" clId="{7CF70800-B322-1D4F-BD8B-82AC6B0E78D7}" dt="2021-08-16T13:51:14.188" v="662"/>
        <pc:sldMkLst>
          <pc:docMk/>
          <pc:sldMk cId="2775718509" sldId="308"/>
        </pc:sldMkLst>
        <pc:picChg chg="del">
          <ac:chgData name="Doris Watson" userId="03cc09ab14ea5608" providerId="LiveId" clId="{7CF70800-B322-1D4F-BD8B-82AC6B0E78D7}" dt="2021-08-16T13:49:25.215" v="659" actId="478"/>
          <ac:picMkLst>
            <pc:docMk/>
            <pc:sldMk cId="2775718509" sldId="308"/>
            <ac:picMk id="8196" creationId="{3725651A-8029-9442-B33E-54E18922C80B}"/>
          </ac:picMkLst>
        </pc:picChg>
        <pc:picChg chg="add mod">
          <ac:chgData name="Doris Watson" userId="03cc09ab14ea5608" providerId="LiveId" clId="{7CF70800-B322-1D4F-BD8B-82AC6B0E78D7}" dt="2021-08-16T13:51:10.562" v="661" actId="1076"/>
          <ac:picMkLst>
            <pc:docMk/>
            <pc:sldMk cId="2775718509" sldId="308"/>
            <ac:picMk id="10242" creationId="{67478273-8C06-CE43-999D-06658217CD33}"/>
          </ac:picMkLst>
        </pc:picChg>
      </pc:sldChg>
      <pc:sldChg chg="addSp delSp modSp add modAnim">
        <pc:chgData name="Doris Watson" userId="03cc09ab14ea5608" providerId="LiveId" clId="{7CF70800-B322-1D4F-BD8B-82AC6B0E78D7}" dt="2021-08-16T13:52:31.372" v="667"/>
        <pc:sldMkLst>
          <pc:docMk/>
          <pc:sldMk cId="277112407" sldId="309"/>
        </pc:sldMkLst>
        <pc:picChg chg="del">
          <ac:chgData name="Doris Watson" userId="03cc09ab14ea5608" providerId="LiveId" clId="{7CF70800-B322-1D4F-BD8B-82AC6B0E78D7}" dt="2021-08-16T13:51:24.057" v="664" actId="478"/>
          <ac:picMkLst>
            <pc:docMk/>
            <pc:sldMk cId="277112407" sldId="309"/>
            <ac:picMk id="10242" creationId="{67478273-8C06-CE43-999D-06658217CD33}"/>
          </ac:picMkLst>
        </pc:picChg>
        <pc:picChg chg="add mod">
          <ac:chgData name="Doris Watson" userId="03cc09ab14ea5608" providerId="LiveId" clId="{7CF70800-B322-1D4F-BD8B-82AC6B0E78D7}" dt="2021-08-16T13:52:26.130" v="666" actId="1076"/>
          <ac:picMkLst>
            <pc:docMk/>
            <pc:sldMk cId="277112407" sldId="309"/>
            <ac:picMk id="12290" creationId="{EC36D347-8CBD-F944-856D-467EDB344C3E}"/>
          </ac:picMkLst>
        </pc:picChg>
      </pc:sldChg>
      <pc:sldChg chg="addSp delSp modSp add mod setBg modAnim setClrOvrMap delDesignElem">
        <pc:chgData name="Doris Watson" userId="03cc09ab14ea5608" providerId="LiveId" clId="{7CF70800-B322-1D4F-BD8B-82AC6B0E78D7}" dt="2021-08-16T14:00:02.859" v="696"/>
        <pc:sldMkLst>
          <pc:docMk/>
          <pc:sldMk cId="1732621339" sldId="310"/>
        </pc:sldMkLst>
        <pc:spChg chg="add del">
          <ac:chgData name="Doris Watson" userId="03cc09ab14ea5608" providerId="LiveId" clId="{7CF70800-B322-1D4F-BD8B-82AC6B0E78D7}" dt="2021-08-16T14:00:02.859" v="696"/>
          <ac:spMkLst>
            <pc:docMk/>
            <pc:sldMk cId="1732621339" sldId="310"/>
            <ac:spMk id="76" creationId="{79760FB8-CC91-426C-9EF3-A58786866B5C}"/>
          </ac:spMkLst>
        </pc:spChg>
        <pc:spChg chg="add del">
          <ac:chgData name="Doris Watson" userId="03cc09ab14ea5608" providerId="LiveId" clId="{7CF70800-B322-1D4F-BD8B-82AC6B0E78D7}" dt="2021-08-16T14:00:02.859" v="696"/>
          <ac:spMkLst>
            <pc:docMk/>
            <pc:sldMk cId="1732621339" sldId="310"/>
            <ac:spMk id="82" creationId="{09E7EBD1-9868-4F2F-B4FF-A89B93CFB6D0}"/>
          </ac:spMkLst>
        </pc:spChg>
        <pc:spChg chg="add del">
          <ac:chgData name="Doris Watson" userId="03cc09ab14ea5608" providerId="LiveId" clId="{7CF70800-B322-1D4F-BD8B-82AC6B0E78D7}" dt="2021-08-16T14:00:02.859" v="696"/>
          <ac:spMkLst>
            <pc:docMk/>
            <pc:sldMk cId="1732621339" sldId="310"/>
            <ac:spMk id="84" creationId="{2FC2BEB8-DB52-4740-AD58-9AD79D4DA72A}"/>
          </ac:spMkLst>
        </pc:spChg>
        <pc:spChg chg="add del">
          <ac:chgData name="Doris Watson" userId="03cc09ab14ea5608" providerId="LiveId" clId="{7CF70800-B322-1D4F-BD8B-82AC6B0E78D7}" dt="2021-08-16T14:00:02.859" v="696"/>
          <ac:spMkLst>
            <pc:docMk/>
            <pc:sldMk cId="1732621339" sldId="310"/>
            <ac:spMk id="86" creationId="{341FBD78-9B8B-4612-8E4E-39FF2DC4506C}"/>
          </ac:spMkLst>
        </pc:spChg>
        <pc:spChg chg="add del">
          <ac:chgData name="Doris Watson" userId="03cc09ab14ea5608" providerId="LiveId" clId="{7CF70800-B322-1D4F-BD8B-82AC6B0E78D7}" dt="2021-08-16T14:00:02.859" v="696"/>
          <ac:spMkLst>
            <pc:docMk/>
            <pc:sldMk cId="1732621339" sldId="310"/>
            <ac:spMk id="88" creationId="{682FDA4F-079B-4A51-BDFE-A5CC94D17435}"/>
          </ac:spMkLst>
        </pc:spChg>
        <pc:spChg chg="add del">
          <ac:chgData name="Doris Watson" userId="03cc09ab14ea5608" providerId="LiveId" clId="{7CF70800-B322-1D4F-BD8B-82AC6B0E78D7}" dt="2021-08-16T14:00:02.859" v="696"/>
          <ac:spMkLst>
            <pc:docMk/>
            <pc:sldMk cId="1732621339" sldId="310"/>
            <ac:spMk id="90" creationId="{CA0B358C-0BB2-47F4-85EF-018578763C2D}"/>
          </ac:spMkLst>
        </pc:spChg>
        <pc:spChg chg="add del">
          <ac:chgData name="Doris Watson" userId="03cc09ab14ea5608" providerId="LiveId" clId="{7CF70800-B322-1D4F-BD8B-82AC6B0E78D7}" dt="2021-08-16T14:00:02.859" v="696"/>
          <ac:spMkLst>
            <pc:docMk/>
            <pc:sldMk cId="1732621339" sldId="310"/>
            <ac:spMk id="92" creationId="{1578FE84-C352-4EA1-94F1-90356CF5DD0C}"/>
          </ac:spMkLst>
        </pc:spChg>
        <pc:picChg chg="add del">
          <ac:chgData name="Doris Watson" userId="03cc09ab14ea5608" providerId="LiveId" clId="{7CF70800-B322-1D4F-BD8B-82AC6B0E78D7}" dt="2021-08-16T14:00:02.859" v="696"/>
          <ac:picMkLst>
            <pc:docMk/>
            <pc:sldMk cId="1732621339" sldId="310"/>
            <ac:picMk id="72" creationId="{3CC8D252-8044-458D-A776-6A5833FEFD20}"/>
          </ac:picMkLst>
        </pc:picChg>
        <pc:picChg chg="add del">
          <ac:chgData name="Doris Watson" userId="03cc09ab14ea5608" providerId="LiveId" clId="{7CF70800-B322-1D4F-BD8B-82AC6B0E78D7}" dt="2021-08-16T14:00:02.859" v="696"/>
          <ac:picMkLst>
            <pc:docMk/>
            <pc:sldMk cId="1732621339" sldId="310"/>
            <ac:picMk id="74" creationId="{E884AA69-7728-499C-8FA7-A3FCA738EB7A}"/>
          </ac:picMkLst>
        </pc:picChg>
        <pc:picChg chg="add del">
          <ac:chgData name="Doris Watson" userId="03cc09ab14ea5608" providerId="LiveId" clId="{7CF70800-B322-1D4F-BD8B-82AC6B0E78D7}" dt="2021-08-16T14:00:02.859" v="696"/>
          <ac:picMkLst>
            <pc:docMk/>
            <pc:sldMk cId="1732621339" sldId="310"/>
            <ac:picMk id="78" creationId="{CE274F2C-FBD9-4A60-B6A0-FB7532F599F3}"/>
          </ac:picMkLst>
        </pc:picChg>
        <pc:picChg chg="add del">
          <ac:chgData name="Doris Watson" userId="03cc09ab14ea5608" providerId="LiveId" clId="{7CF70800-B322-1D4F-BD8B-82AC6B0E78D7}" dt="2021-08-16T14:00:02.859" v="696"/>
          <ac:picMkLst>
            <pc:docMk/>
            <pc:sldMk cId="1732621339" sldId="310"/>
            <ac:picMk id="80" creationId="{D543DFE3-F007-48D9-A223-F7351802D47A}"/>
          </ac:picMkLst>
        </pc:picChg>
        <pc:picChg chg="mod">
          <ac:chgData name="Doris Watson" userId="03cc09ab14ea5608" providerId="LiveId" clId="{7CF70800-B322-1D4F-BD8B-82AC6B0E78D7}" dt="2021-08-16T13:54:38.188" v="671" actId="26606"/>
          <ac:picMkLst>
            <pc:docMk/>
            <pc:sldMk cId="1732621339" sldId="310"/>
            <ac:picMk id="8194" creationId="{D5C52AE2-B46F-6840-8285-762B1DA7AA7E}"/>
          </ac:picMkLst>
        </pc:picChg>
        <pc:picChg chg="del">
          <ac:chgData name="Doris Watson" userId="03cc09ab14ea5608" providerId="LiveId" clId="{7CF70800-B322-1D4F-BD8B-82AC6B0E78D7}" dt="2021-08-16T13:52:37.563" v="669" actId="478"/>
          <ac:picMkLst>
            <pc:docMk/>
            <pc:sldMk cId="1732621339" sldId="310"/>
            <ac:picMk id="12290" creationId="{EC36D347-8CBD-F944-856D-467EDB344C3E}"/>
          </ac:picMkLst>
        </pc:picChg>
        <pc:picChg chg="add mod">
          <ac:chgData name="Doris Watson" userId="03cc09ab14ea5608" providerId="LiveId" clId="{7CF70800-B322-1D4F-BD8B-82AC6B0E78D7}" dt="2021-08-16T13:54:38.188" v="671" actId="26606"/>
          <ac:picMkLst>
            <pc:docMk/>
            <pc:sldMk cId="1732621339" sldId="310"/>
            <ac:picMk id="14338" creationId="{8B5751F0-2C0B-B644-8DF6-0BAC828AD973}"/>
          </ac:picMkLst>
        </pc:picChg>
      </pc:sldChg>
      <pc:sldChg chg="addSp delSp modSp add mod modAnim setClrOvrMap delDesignElem">
        <pc:chgData name="Doris Watson" userId="03cc09ab14ea5608" providerId="LiveId" clId="{7CF70800-B322-1D4F-BD8B-82AC6B0E78D7}" dt="2021-08-16T14:00:02.859" v="696"/>
        <pc:sldMkLst>
          <pc:docMk/>
          <pc:sldMk cId="1455920372" sldId="311"/>
        </pc:sldMkLst>
        <pc:spChg chg="del">
          <ac:chgData name="Doris Watson" userId="03cc09ab14ea5608" providerId="LiveId" clId="{7CF70800-B322-1D4F-BD8B-82AC6B0E78D7}" dt="2021-08-16T13:58:25.966" v="676" actId="26606"/>
          <ac:spMkLst>
            <pc:docMk/>
            <pc:sldMk cId="1455920372" sldId="311"/>
            <ac:spMk id="76" creationId="{79760FB8-CC91-426C-9EF3-A58786866B5C}"/>
          </ac:spMkLst>
        </pc:spChg>
        <pc:spChg chg="del">
          <ac:chgData name="Doris Watson" userId="03cc09ab14ea5608" providerId="LiveId" clId="{7CF70800-B322-1D4F-BD8B-82AC6B0E78D7}" dt="2021-08-16T13:58:25.966" v="676" actId="26606"/>
          <ac:spMkLst>
            <pc:docMk/>
            <pc:sldMk cId="1455920372" sldId="311"/>
            <ac:spMk id="82" creationId="{09E7EBD1-9868-4F2F-B4FF-A89B93CFB6D0}"/>
          </ac:spMkLst>
        </pc:spChg>
        <pc:spChg chg="del">
          <ac:chgData name="Doris Watson" userId="03cc09ab14ea5608" providerId="LiveId" clId="{7CF70800-B322-1D4F-BD8B-82AC6B0E78D7}" dt="2021-08-16T13:58:25.966" v="676" actId="26606"/>
          <ac:spMkLst>
            <pc:docMk/>
            <pc:sldMk cId="1455920372" sldId="311"/>
            <ac:spMk id="84" creationId="{2FC2BEB8-DB52-4740-AD58-9AD79D4DA72A}"/>
          </ac:spMkLst>
        </pc:spChg>
        <pc:spChg chg="del">
          <ac:chgData name="Doris Watson" userId="03cc09ab14ea5608" providerId="LiveId" clId="{7CF70800-B322-1D4F-BD8B-82AC6B0E78D7}" dt="2021-08-16T13:58:25.966" v="676" actId="26606"/>
          <ac:spMkLst>
            <pc:docMk/>
            <pc:sldMk cId="1455920372" sldId="311"/>
            <ac:spMk id="86" creationId="{341FBD78-9B8B-4612-8E4E-39FF2DC4506C}"/>
          </ac:spMkLst>
        </pc:spChg>
        <pc:spChg chg="del">
          <ac:chgData name="Doris Watson" userId="03cc09ab14ea5608" providerId="LiveId" clId="{7CF70800-B322-1D4F-BD8B-82AC6B0E78D7}" dt="2021-08-16T13:58:25.966" v="676" actId="26606"/>
          <ac:spMkLst>
            <pc:docMk/>
            <pc:sldMk cId="1455920372" sldId="311"/>
            <ac:spMk id="88" creationId="{682FDA4F-079B-4A51-BDFE-A5CC94D17435}"/>
          </ac:spMkLst>
        </pc:spChg>
        <pc:spChg chg="del">
          <ac:chgData name="Doris Watson" userId="03cc09ab14ea5608" providerId="LiveId" clId="{7CF70800-B322-1D4F-BD8B-82AC6B0E78D7}" dt="2021-08-16T13:58:25.966" v="676" actId="26606"/>
          <ac:spMkLst>
            <pc:docMk/>
            <pc:sldMk cId="1455920372" sldId="311"/>
            <ac:spMk id="90" creationId="{CA0B358C-0BB2-47F4-85EF-018578763C2D}"/>
          </ac:spMkLst>
        </pc:spChg>
        <pc:spChg chg="del">
          <ac:chgData name="Doris Watson" userId="03cc09ab14ea5608" providerId="LiveId" clId="{7CF70800-B322-1D4F-BD8B-82AC6B0E78D7}" dt="2021-08-16T13:58:25.966" v="676" actId="26606"/>
          <ac:spMkLst>
            <pc:docMk/>
            <pc:sldMk cId="1455920372" sldId="311"/>
            <ac:spMk id="92" creationId="{1578FE84-C352-4EA1-94F1-90356CF5DD0C}"/>
          </ac:spMkLst>
        </pc:spChg>
        <pc:spChg chg="add del">
          <ac:chgData name="Doris Watson" userId="03cc09ab14ea5608" providerId="LiveId" clId="{7CF70800-B322-1D4F-BD8B-82AC6B0E78D7}" dt="2021-08-16T14:00:02.859" v="696"/>
          <ac:spMkLst>
            <pc:docMk/>
            <pc:sldMk cId="1455920372" sldId="311"/>
            <ac:spMk id="203" creationId="{FF07F078-164B-492F-91EE-8AAFB69D2AFE}"/>
          </ac:spMkLst>
        </pc:spChg>
        <pc:spChg chg="add del">
          <ac:chgData name="Doris Watson" userId="03cc09ab14ea5608" providerId="LiveId" clId="{7CF70800-B322-1D4F-BD8B-82AC6B0E78D7}" dt="2021-08-16T14:00:02.859" v="696"/>
          <ac:spMkLst>
            <pc:docMk/>
            <pc:sldMk cId="1455920372" sldId="311"/>
            <ac:spMk id="209" creationId="{6BBB11FD-F6B4-44FE-885F-5A744BC95A6F}"/>
          </ac:spMkLst>
        </pc:spChg>
        <pc:spChg chg="add del">
          <ac:chgData name="Doris Watson" userId="03cc09ab14ea5608" providerId="LiveId" clId="{7CF70800-B322-1D4F-BD8B-82AC6B0E78D7}" dt="2021-08-16T14:00:02.859" v="696"/>
          <ac:spMkLst>
            <pc:docMk/>
            <pc:sldMk cId="1455920372" sldId="311"/>
            <ac:spMk id="211" creationId="{B68D5A8A-E72D-4933-8095-4D1CD9515EA5}"/>
          </ac:spMkLst>
        </pc:spChg>
        <pc:spChg chg="add del">
          <ac:chgData name="Doris Watson" userId="03cc09ab14ea5608" providerId="LiveId" clId="{7CF70800-B322-1D4F-BD8B-82AC6B0E78D7}" dt="2021-08-16T14:00:02.859" v="696"/>
          <ac:spMkLst>
            <pc:docMk/>
            <pc:sldMk cId="1455920372" sldId="311"/>
            <ac:spMk id="213" creationId="{DDBE9514-FEDA-44BD-88A7-BCFD92C303B1}"/>
          </ac:spMkLst>
        </pc:spChg>
        <pc:spChg chg="add del">
          <ac:chgData name="Doris Watson" userId="03cc09ab14ea5608" providerId="LiveId" clId="{7CF70800-B322-1D4F-BD8B-82AC6B0E78D7}" dt="2021-08-16T14:00:02.859" v="696"/>
          <ac:spMkLst>
            <pc:docMk/>
            <pc:sldMk cId="1455920372" sldId="311"/>
            <ac:spMk id="215" creationId="{1C5EA01F-B580-4D48-82C9-76FD6752EC09}"/>
          </ac:spMkLst>
        </pc:spChg>
        <pc:spChg chg="add del">
          <ac:chgData name="Doris Watson" userId="03cc09ab14ea5608" providerId="LiveId" clId="{7CF70800-B322-1D4F-BD8B-82AC6B0E78D7}" dt="2021-08-16T14:00:02.859" v="696"/>
          <ac:spMkLst>
            <pc:docMk/>
            <pc:sldMk cId="1455920372" sldId="311"/>
            <ac:spMk id="217" creationId="{9D25E54F-44EC-4453-8B23-A4481040C14F}"/>
          </ac:spMkLst>
        </pc:spChg>
        <pc:picChg chg="del">
          <ac:chgData name="Doris Watson" userId="03cc09ab14ea5608" providerId="LiveId" clId="{7CF70800-B322-1D4F-BD8B-82AC6B0E78D7}" dt="2021-08-16T13:58:25.966" v="676" actId="26606"/>
          <ac:picMkLst>
            <pc:docMk/>
            <pc:sldMk cId="1455920372" sldId="311"/>
            <ac:picMk id="72" creationId="{3CC8D252-8044-458D-A776-6A5833FEFD20}"/>
          </ac:picMkLst>
        </pc:picChg>
        <pc:picChg chg="del">
          <ac:chgData name="Doris Watson" userId="03cc09ab14ea5608" providerId="LiveId" clId="{7CF70800-B322-1D4F-BD8B-82AC6B0E78D7}" dt="2021-08-16T13:58:25.966" v="676" actId="26606"/>
          <ac:picMkLst>
            <pc:docMk/>
            <pc:sldMk cId="1455920372" sldId="311"/>
            <ac:picMk id="74" creationId="{E884AA69-7728-499C-8FA7-A3FCA738EB7A}"/>
          </ac:picMkLst>
        </pc:picChg>
        <pc:picChg chg="del">
          <ac:chgData name="Doris Watson" userId="03cc09ab14ea5608" providerId="LiveId" clId="{7CF70800-B322-1D4F-BD8B-82AC6B0E78D7}" dt="2021-08-16T13:58:25.966" v="676" actId="26606"/>
          <ac:picMkLst>
            <pc:docMk/>
            <pc:sldMk cId="1455920372" sldId="311"/>
            <ac:picMk id="78" creationId="{CE274F2C-FBD9-4A60-B6A0-FB7532F599F3}"/>
          </ac:picMkLst>
        </pc:picChg>
        <pc:picChg chg="del">
          <ac:chgData name="Doris Watson" userId="03cc09ab14ea5608" providerId="LiveId" clId="{7CF70800-B322-1D4F-BD8B-82AC6B0E78D7}" dt="2021-08-16T13:58:25.966" v="676" actId="26606"/>
          <ac:picMkLst>
            <pc:docMk/>
            <pc:sldMk cId="1455920372" sldId="311"/>
            <ac:picMk id="80" creationId="{D543DFE3-F007-48D9-A223-F7351802D47A}"/>
          </ac:picMkLst>
        </pc:picChg>
        <pc:picChg chg="add del">
          <ac:chgData name="Doris Watson" userId="03cc09ab14ea5608" providerId="LiveId" clId="{7CF70800-B322-1D4F-BD8B-82AC6B0E78D7}" dt="2021-08-16T14:00:02.859" v="696"/>
          <ac:picMkLst>
            <pc:docMk/>
            <pc:sldMk cId="1455920372" sldId="311"/>
            <ac:picMk id="199" creationId="{37329D4F-5A01-4BB4-A35D-781D1E1D604A}"/>
          </ac:picMkLst>
        </pc:picChg>
        <pc:picChg chg="add del">
          <ac:chgData name="Doris Watson" userId="03cc09ab14ea5608" providerId="LiveId" clId="{7CF70800-B322-1D4F-BD8B-82AC6B0E78D7}" dt="2021-08-16T14:00:02.859" v="696"/>
          <ac:picMkLst>
            <pc:docMk/>
            <pc:sldMk cId="1455920372" sldId="311"/>
            <ac:picMk id="201" creationId="{2748B185-C68B-4495-B065-281A0FAB635D}"/>
          </ac:picMkLst>
        </pc:picChg>
        <pc:picChg chg="add del">
          <ac:chgData name="Doris Watson" userId="03cc09ab14ea5608" providerId="LiveId" clId="{7CF70800-B322-1D4F-BD8B-82AC6B0E78D7}" dt="2021-08-16T14:00:02.859" v="696"/>
          <ac:picMkLst>
            <pc:docMk/>
            <pc:sldMk cId="1455920372" sldId="311"/>
            <ac:picMk id="205" creationId="{55A5E009-BF31-4C8C-8BE8-6E85E414C38B}"/>
          </ac:picMkLst>
        </pc:picChg>
        <pc:picChg chg="add del">
          <ac:chgData name="Doris Watson" userId="03cc09ab14ea5608" providerId="LiveId" clId="{7CF70800-B322-1D4F-BD8B-82AC6B0E78D7}" dt="2021-08-16T14:00:02.859" v="696"/>
          <ac:picMkLst>
            <pc:docMk/>
            <pc:sldMk cId="1455920372" sldId="311"/>
            <ac:picMk id="207" creationId="{DD896669-65D0-40FA-8B5A-1746A0B03CF8}"/>
          </ac:picMkLst>
        </pc:picChg>
        <pc:picChg chg="mod">
          <ac:chgData name="Doris Watson" userId="03cc09ab14ea5608" providerId="LiveId" clId="{7CF70800-B322-1D4F-BD8B-82AC6B0E78D7}" dt="2021-08-16T13:58:25.966" v="676" actId="26606"/>
          <ac:picMkLst>
            <pc:docMk/>
            <pc:sldMk cId="1455920372" sldId="311"/>
            <ac:picMk id="8194" creationId="{D5C52AE2-B46F-6840-8285-762B1DA7AA7E}"/>
          </ac:picMkLst>
        </pc:picChg>
        <pc:picChg chg="del">
          <ac:chgData name="Doris Watson" userId="03cc09ab14ea5608" providerId="LiveId" clId="{7CF70800-B322-1D4F-BD8B-82AC6B0E78D7}" dt="2021-08-16T13:58:18.541" v="674" actId="478"/>
          <ac:picMkLst>
            <pc:docMk/>
            <pc:sldMk cId="1455920372" sldId="311"/>
            <ac:picMk id="14338" creationId="{8B5751F0-2C0B-B644-8DF6-0BAC828AD973}"/>
          </ac:picMkLst>
        </pc:picChg>
        <pc:picChg chg="add mod">
          <ac:chgData name="Doris Watson" userId="03cc09ab14ea5608" providerId="LiveId" clId="{7CF70800-B322-1D4F-BD8B-82AC6B0E78D7}" dt="2021-08-16T13:58:25.966" v="676" actId="26606"/>
          <ac:picMkLst>
            <pc:docMk/>
            <pc:sldMk cId="1455920372" sldId="311"/>
            <ac:picMk id="16386" creationId="{B826D487-DF1A-4A48-B219-9205BB36542D}"/>
          </ac:picMkLst>
        </pc:picChg>
      </pc:sldChg>
      <pc:sldChg chg="addSp modSp new">
        <pc:chgData name="Doris Watson" userId="03cc09ab14ea5608" providerId="LiveId" clId="{7CF70800-B322-1D4F-BD8B-82AC6B0E78D7}" dt="2021-08-16T14:02:01.946" v="708" actId="1076"/>
        <pc:sldMkLst>
          <pc:docMk/>
          <pc:sldMk cId="2016882333" sldId="312"/>
        </pc:sldMkLst>
        <pc:spChg chg="add mod">
          <ac:chgData name="Doris Watson" userId="03cc09ab14ea5608" providerId="LiveId" clId="{7CF70800-B322-1D4F-BD8B-82AC6B0E78D7}" dt="2021-08-16T14:00:06.881" v="705" actId="14100"/>
          <ac:spMkLst>
            <pc:docMk/>
            <pc:sldMk cId="2016882333" sldId="312"/>
            <ac:spMk id="2" creationId="{F25091E2-0976-C946-B668-10A5FDF6C74B}"/>
          </ac:spMkLst>
        </pc:spChg>
        <pc:graphicFrameChg chg="add mod">
          <ac:chgData name="Doris Watson" userId="03cc09ab14ea5608" providerId="LiveId" clId="{7CF70800-B322-1D4F-BD8B-82AC6B0E78D7}" dt="2021-08-16T14:00:06.881" v="705" actId="14100"/>
          <ac:graphicFrameMkLst>
            <pc:docMk/>
            <pc:sldMk cId="2016882333" sldId="312"/>
            <ac:graphicFrameMk id="3" creationId="{50762EC3-D45E-4140-A76B-7C9BA53D4723}"/>
          </ac:graphicFrameMkLst>
        </pc:graphicFrameChg>
        <pc:picChg chg="add mod">
          <ac:chgData name="Doris Watson" userId="03cc09ab14ea5608" providerId="LiveId" clId="{7CF70800-B322-1D4F-BD8B-82AC6B0E78D7}" dt="2021-08-16T14:02:01.946" v="708" actId="1076"/>
          <ac:picMkLst>
            <pc:docMk/>
            <pc:sldMk cId="2016882333" sldId="312"/>
            <ac:picMk id="17412" creationId="{7284A44C-B84D-7D4F-8F6A-F60C84FBADB1}"/>
          </ac:picMkLst>
        </pc:picChg>
      </pc:sldChg>
      <pc:sldChg chg="addSp delSp modSp new mod setBg setClrOvrMap">
        <pc:chgData name="Doris Watson" userId="03cc09ab14ea5608" providerId="LiveId" clId="{7CF70800-B322-1D4F-BD8B-82AC6B0E78D7}" dt="2021-08-17T08:55:27.561" v="758"/>
        <pc:sldMkLst>
          <pc:docMk/>
          <pc:sldMk cId="1324632645" sldId="313"/>
        </pc:sldMkLst>
        <pc:spChg chg="mod">
          <ac:chgData name="Doris Watson" userId="03cc09ab14ea5608" providerId="LiveId" clId="{7CF70800-B322-1D4F-BD8B-82AC6B0E78D7}" dt="2021-08-17T08:52:25.122" v="750" actId="26606"/>
          <ac:spMkLst>
            <pc:docMk/>
            <pc:sldMk cId="1324632645" sldId="313"/>
            <ac:spMk id="2" creationId="{52282C90-03EF-834F-B8F7-09EE31CC4CF1}"/>
          </ac:spMkLst>
        </pc:spChg>
        <pc:spChg chg="del">
          <ac:chgData name="Doris Watson" userId="03cc09ab14ea5608" providerId="LiveId" clId="{7CF70800-B322-1D4F-BD8B-82AC6B0E78D7}" dt="2021-08-17T08:50:36.731" v="738" actId="478"/>
          <ac:spMkLst>
            <pc:docMk/>
            <pc:sldMk cId="1324632645" sldId="313"/>
            <ac:spMk id="3" creationId="{405405A4-B9C0-BF4D-BFAD-C2F367DCBF19}"/>
          </ac:spMkLst>
        </pc:spChg>
        <pc:spChg chg="add del mod ord">
          <ac:chgData name="Doris Watson" userId="03cc09ab14ea5608" providerId="LiveId" clId="{7CF70800-B322-1D4F-BD8B-82AC6B0E78D7}" dt="2021-08-17T08:52:30.658" v="751" actId="21"/>
          <ac:spMkLst>
            <pc:docMk/>
            <pc:sldMk cId="1324632645" sldId="313"/>
            <ac:spMk id="4" creationId="{F2C0328E-9035-D54B-84D8-D3F3427AB64D}"/>
          </ac:spMkLst>
        </pc:spChg>
        <pc:spChg chg="add mod">
          <ac:chgData name="Doris Watson" userId="03cc09ab14ea5608" providerId="LiveId" clId="{7CF70800-B322-1D4F-BD8B-82AC6B0E78D7}" dt="2021-08-17T08:52:49.129" v="756" actId="1076"/>
          <ac:spMkLst>
            <pc:docMk/>
            <pc:sldMk cId="1324632645" sldId="313"/>
            <ac:spMk id="17" creationId="{A3935154-FBE2-6746-9567-A52F93B2A1F0}"/>
          </ac:spMkLst>
        </pc:spChg>
        <pc:spChg chg="add">
          <ac:chgData name="Doris Watson" userId="03cc09ab14ea5608" providerId="LiveId" clId="{7CF70800-B322-1D4F-BD8B-82AC6B0E78D7}" dt="2021-08-17T08:52:25.122" v="750" actId="26606"/>
          <ac:spMkLst>
            <pc:docMk/>
            <pc:sldMk cId="1324632645" sldId="313"/>
            <ac:spMk id="74" creationId="{4AC0CD9D-7610-4620-93B4-798CCD9AB581}"/>
          </ac:spMkLst>
        </pc:spChg>
        <pc:spChg chg="add">
          <ac:chgData name="Doris Watson" userId="03cc09ab14ea5608" providerId="LiveId" clId="{7CF70800-B322-1D4F-BD8B-82AC6B0E78D7}" dt="2021-08-17T08:52:25.122" v="750" actId="26606"/>
          <ac:spMkLst>
            <pc:docMk/>
            <pc:sldMk cId="1324632645" sldId="313"/>
            <ac:spMk id="80" creationId="{DE4D62F9-188E-4530-84C2-24BDEE4BEB82}"/>
          </ac:spMkLst>
        </pc:spChg>
        <pc:spChg chg="add">
          <ac:chgData name="Doris Watson" userId="03cc09ab14ea5608" providerId="LiveId" clId="{7CF70800-B322-1D4F-BD8B-82AC6B0E78D7}" dt="2021-08-17T08:52:25.122" v="750" actId="26606"/>
          <ac:spMkLst>
            <pc:docMk/>
            <pc:sldMk cId="1324632645" sldId="313"/>
            <ac:spMk id="82" creationId="{757B325C-3E35-45CF-9D07-3BCB281F3B9C}"/>
          </ac:spMkLst>
        </pc:spChg>
        <pc:spChg chg="add">
          <ac:chgData name="Doris Watson" userId="03cc09ab14ea5608" providerId="LiveId" clId="{7CF70800-B322-1D4F-BD8B-82AC6B0E78D7}" dt="2021-08-17T08:52:25.122" v="750" actId="26606"/>
          <ac:spMkLst>
            <pc:docMk/>
            <pc:sldMk cId="1324632645" sldId="313"/>
            <ac:spMk id="84" creationId="{C24BEC42-AFF3-40D1-93A2-A27A42E1E23C}"/>
          </ac:spMkLst>
        </pc:spChg>
        <pc:spChg chg="add">
          <ac:chgData name="Doris Watson" userId="03cc09ab14ea5608" providerId="LiveId" clId="{7CF70800-B322-1D4F-BD8B-82AC6B0E78D7}" dt="2021-08-17T08:52:25.122" v="750" actId="26606"/>
          <ac:spMkLst>
            <pc:docMk/>
            <pc:sldMk cId="1324632645" sldId="313"/>
            <ac:spMk id="86" creationId="{608F427C-1EC9-4280-9367-F2B3AA063E82}"/>
          </ac:spMkLst>
        </pc:spChg>
        <pc:spChg chg="add">
          <ac:chgData name="Doris Watson" userId="03cc09ab14ea5608" providerId="LiveId" clId="{7CF70800-B322-1D4F-BD8B-82AC6B0E78D7}" dt="2021-08-17T08:52:25.122" v="750" actId="26606"/>
          <ac:spMkLst>
            <pc:docMk/>
            <pc:sldMk cId="1324632645" sldId="313"/>
            <ac:spMk id="88" creationId="{F98810A7-E114-447A-A7D6-69B27CFB5650}"/>
          </ac:spMkLst>
        </pc:spChg>
        <pc:picChg chg="add mod">
          <ac:chgData name="Doris Watson" userId="03cc09ab14ea5608" providerId="LiveId" clId="{7CF70800-B322-1D4F-BD8B-82AC6B0E78D7}" dt="2021-08-17T08:52:49.129" v="756" actId="1076"/>
          <ac:picMkLst>
            <pc:docMk/>
            <pc:sldMk cId="1324632645" sldId="313"/>
            <ac:picMk id="16" creationId="{6C8A878B-73A3-8B41-9D52-751CDD0FB7A9}"/>
          </ac:picMkLst>
        </pc:picChg>
        <pc:picChg chg="add mod">
          <ac:chgData name="Doris Watson" userId="03cc09ab14ea5608" providerId="LiveId" clId="{7CF70800-B322-1D4F-BD8B-82AC6B0E78D7}" dt="2021-08-17T08:55:27.561" v="758"/>
          <ac:picMkLst>
            <pc:docMk/>
            <pc:sldMk cId="1324632645" sldId="313"/>
            <ac:picMk id="18" creationId="{F8906608-9227-D74A-8326-799BAC08C4C8}"/>
          </ac:picMkLst>
        </pc:picChg>
        <pc:picChg chg="add">
          <ac:chgData name="Doris Watson" userId="03cc09ab14ea5608" providerId="LiveId" clId="{7CF70800-B322-1D4F-BD8B-82AC6B0E78D7}" dt="2021-08-17T08:52:25.122" v="750" actId="26606"/>
          <ac:picMkLst>
            <pc:docMk/>
            <pc:sldMk cId="1324632645" sldId="313"/>
            <ac:picMk id="70" creationId="{41B68C77-138E-4BF7-A276-BD0C78A4219F}"/>
          </ac:picMkLst>
        </pc:picChg>
        <pc:picChg chg="add">
          <ac:chgData name="Doris Watson" userId="03cc09ab14ea5608" providerId="LiveId" clId="{7CF70800-B322-1D4F-BD8B-82AC6B0E78D7}" dt="2021-08-17T08:52:25.122" v="750" actId="26606"/>
          <ac:picMkLst>
            <pc:docMk/>
            <pc:sldMk cId="1324632645" sldId="313"/>
            <ac:picMk id="72" creationId="{7C268552-D473-46ED-B1B8-422042C4DEF1}"/>
          </ac:picMkLst>
        </pc:picChg>
        <pc:picChg chg="add">
          <ac:chgData name="Doris Watson" userId="03cc09ab14ea5608" providerId="LiveId" clId="{7CF70800-B322-1D4F-BD8B-82AC6B0E78D7}" dt="2021-08-17T08:52:25.122" v="750" actId="26606"/>
          <ac:picMkLst>
            <pc:docMk/>
            <pc:sldMk cId="1324632645" sldId="313"/>
            <ac:picMk id="76" creationId="{B9238B3E-24AA-439A-B527-6C5DF6D72145}"/>
          </ac:picMkLst>
        </pc:picChg>
        <pc:picChg chg="add">
          <ac:chgData name="Doris Watson" userId="03cc09ab14ea5608" providerId="LiveId" clId="{7CF70800-B322-1D4F-BD8B-82AC6B0E78D7}" dt="2021-08-17T08:52:25.122" v="750" actId="26606"/>
          <ac:picMkLst>
            <pc:docMk/>
            <pc:sldMk cId="1324632645" sldId="313"/>
            <ac:picMk id="78" creationId="{69F01145-BEA3-4CBF-AA21-10077B948CA8}"/>
          </ac:picMkLst>
        </pc:picChg>
        <pc:picChg chg="add del mod">
          <ac:chgData name="Doris Watson" userId="03cc09ab14ea5608" providerId="LiveId" clId="{7CF70800-B322-1D4F-BD8B-82AC6B0E78D7}" dt="2021-08-17T08:52:30.658" v="751" actId="21"/>
          <ac:picMkLst>
            <pc:docMk/>
            <pc:sldMk cId="1324632645" sldId="313"/>
            <ac:picMk id="12289" creationId="{A1941643-4E58-944A-B767-63A7FD96E762}"/>
          </ac:picMkLst>
        </pc:picChg>
      </pc:sldChg>
      <pc:sldChg chg="addSp delSp modSp new mod setBg setClrOvrMap">
        <pc:chgData name="Doris Watson" userId="03cc09ab14ea5608" providerId="LiveId" clId="{7CF70800-B322-1D4F-BD8B-82AC6B0E78D7}" dt="2021-08-17T09:15:49.825" v="785" actId="14100"/>
        <pc:sldMkLst>
          <pc:docMk/>
          <pc:sldMk cId="3410449166" sldId="314"/>
        </pc:sldMkLst>
        <pc:spChg chg="add del mod">
          <ac:chgData name="Doris Watson" userId="03cc09ab14ea5608" providerId="LiveId" clId="{7CF70800-B322-1D4F-BD8B-82AC6B0E78D7}" dt="2021-08-17T09:13:13.592" v="763" actId="478"/>
          <ac:spMkLst>
            <pc:docMk/>
            <pc:sldMk cId="3410449166" sldId="314"/>
            <ac:spMk id="2" creationId="{33116FDB-94F8-B74D-B5CD-70D817454B06}"/>
          </ac:spMkLst>
        </pc:spChg>
        <pc:spChg chg="add del">
          <ac:chgData name="Doris Watson" userId="03cc09ab14ea5608" providerId="LiveId" clId="{7CF70800-B322-1D4F-BD8B-82AC6B0E78D7}" dt="2021-08-17T09:14:45.070" v="771" actId="26606"/>
          <ac:spMkLst>
            <pc:docMk/>
            <pc:sldMk cId="3410449166" sldId="314"/>
            <ac:spMk id="11" creationId="{7BC10B99-9EF4-4D7F-8F2A-FF90F4DDA9CC}"/>
          </ac:spMkLst>
        </pc:spChg>
        <pc:spChg chg="add del">
          <ac:chgData name="Doris Watson" userId="03cc09ab14ea5608" providerId="LiveId" clId="{7CF70800-B322-1D4F-BD8B-82AC6B0E78D7}" dt="2021-08-17T09:15:03.467" v="777" actId="26606"/>
          <ac:spMkLst>
            <pc:docMk/>
            <pc:sldMk cId="3410449166" sldId="314"/>
            <ac:spMk id="13" creationId="{341FBD78-9B8B-4612-8E4E-39FF2DC4506C}"/>
          </ac:spMkLst>
        </pc:spChg>
        <pc:spChg chg="add del">
          <ac:chgData name="Doris Watson" userId="03cc09ab14ea5608" providerId="LiveId" clId="{7CF70800-B322-1D4F-BD8B-82AC6B0E78D7}" dt="2021-08-17T09:15:03.467" v="777" actId="26606"/>
          <ac:spMkLst>
            <pc:docMk/>
            <pc:sldMk cId="3410449166" sldId="314"/>
            <ac:spMk id="14" creationId="{2FC2BEB8-DB52-4740-AD58-9AD79D4DA72A}"/>
          </ac:spMkLst>
        </pc:spChg>
        <pc:spChg chg="add del">
          <ac:chgData name="Doris Watson" userId="03cc09ab14ea5608" providerId="LiveId" clId="{7CF70800-B322-1D4F-BD8B-82AC6B0E78D7}" dt="2021-08-17T09:15:03.467" v="777" actId="26606"/>
          <ac:spMkLst>
            <pc:docMk/>
            <pc:sldMk cId="3410449166" sldId="314"/>
            <ac:spMk id="15" creationId="{682FDA4F-079B-4A51-BDFE-A5CC94D17435}"/>
          </ac:spMkLst>
        </pc:spChg>
        <pc:spChg chg="add del">
          <ac:chgData name="Doris Watson" userId="03cc09ab14ea5608" providerId="LiveId" clId="{7CF70800-B322-1D4F-BD8B-82AC6B0E78D7}" dt="2021-08-17T09:15:03.467" v="777" actId="26606"/>
          <ac:spMkLst>
            <pc:docMk/>
            <pc:sldMk cId="3410449166" sldId="314"/>
            <ac:spMk id="17" creationId="{CA0B358C-0BB2-47F4-85EF-018578763C2D}"/>
          </ac:spMkLst>
        </pc:spChg>
        <pc:spChg chg="add del">
          <ac:chgData name="Doris Watson" userId="03cc09ab14ea5608" providerId="LiveId" clId="{7CF70800-B322-1D4F-BD8B-82AC6B0E78D7}" dt="2021-08-17T09:15:03.467" v="777" actId="26606"/>
          <ac:spMkLst>
            <pc:docMk/>
            <pc:sldMk cId="3410449166" sldId="314"/>
            <ac:spMk id="19" creationId="{1578FE84-C352-4EA1-94F1-90356CF5DD0C}"/>
          </ac:spMkLst>
        </pc:spChg>
        <pc:picChg chg="add del mod">
          <ac:chgData name="Doris Watson" userId="03cc09ab14ea5608" providerId="LiveId" clId="{7CF70800-B322-1D4F-BD8B-82AC6B0E78D7}" dt="2021-08-17T09:15:15.476" v="780" actId="21"/>
          <ac:picMkLst>
            <pc:docMk/>
            <pc:sldMk cId="3410449166" sldId="314"/>
            <ac:picMk id="4" creationId="{8DE82E67-9BED-FA42-A048-3D28B8E35FF9}"/>
          </ac:picMkLst>
        </pc:picChg>
        <pc:picChg chg="add del mod">
          <ac:chgData name="Doris Watson" userId="03cc09ab14ea5608" providerId="LiveId" clId="{7CF70800-B322-1D4F-BD8B-82AC6B0E78D7}" dt="2021-08-17T09:15:15.476" v="780" actId="21"/>
          <ac:picMkLst>
            <pc:docMk/>
            <pc:sldMk cId="3410449166" sldId="314"/>
            <ac:picMk id="6" creationId="{16707257-0A01-DF44-A864-7FAB2C411CB0}"/>
          </ac:picMkLst>
        </pc:picChg>
        <pc:picChg chg="add mod">
          <ac:chgData name="Doris Watson" userId="03cc09ab14ea5608" providerId="LiveId" clId="{7CF70800-B322-1D4F-BD8B-82AC6B0E78D7}" dt="2021-08-17T09:15:49.825" v="785" actId="14100"/>
          <ac:picMkLst>
            <pc:docMk/>
            <pc:sldMk cId="3410449166" sldId="314"/>
            <ac:picMk id="8" creationId="{377EEED9-71BF-524C-88AE-19A8F7F415E5}"/>
          </ac:picMkLst>
        </pc:picChg>
      </pc:sldChg>
      <pc:sldChg chg="addSp modSp new mod">
        <pc:chgData name="Doris Watson" userId="03cc09ab14ea5608" providerId="LiveId" clId="{7CF70800-B322-1D4F-BD8B-82AC6B0E78D7}" dt="2021-08-17T09:16:28.815" v="791" actId="14100"/>
        <pc:sldMkLst>
          <pc:docMk/>
          <pc:sldMk cId="3071485454" sldId="315"/>
        </pc:sldMkLst>
        <pc:picChg chg="add mod">
          <ac:chgData name="Doris Watson" userId="03cc09ab14ea5608" providerId="LiveId" clId="{7CF70800-B322-1D4F-BD8B-82AC6B0E78D7}" dt="2021-08-17T09:16:28.815" v="791" actId="14100"/>
          <ac:picMkLst>
            <pc:docMk/>
            <pc:sldMk cId="3071485454" sldId="315"/>
            <ac:picMk id="3" creationId="{EAA70616-CD69-6C4E-AE07-51D439E35B18}"/>
          </ac:picMkLst>
        </pc:picChg>
      </pc:sldChg>
      <pc:sldChg chg="addSp modSp new mod">
        <pc:chgData name="Doris Watson" userId="03cc09ab14ea5608" providerId="LiveId" clId="{7CF70800-B322-1D4F-BD8B-82AC6B0E78D7}" dt="2021-08-17T09:17:33.166" v="800" actId="1076"/>
        <pc:sldMkLst>
          <pc:docMk/>
          <pc:sldMk cId="886736247" sldId="316"/>
        </pc:sldMkLst>
        <pc:picChg chg="add mod">
          <ac:chgData name="Doris Watson" userId="03cc09ab14ea5608" providerId="LiveId" clId="{7CF70800-B322-1D4F-BD8B-82AC6B0E78D7}" dt="2021-08-17T09:17:33.166" v="800" actId="1076"/>
          <ac:picMkLst>
            <pc:docMk/>
            <pc:sldMk cId="886736247" sldId="316"/>
            <ac:picMk id="3" creationId="{23D40659-0D76-5F47-A97E-E5C8F576D1C7}"/>
          </ac:picMkLst>
        </pc:picChg>
      </pc:sldChg>
      <pc:sldChg chg="addSp modSp new mod">
        <pc:chgData name="Doris Watson" userId="03cc09ab14ea5608" providerId="LiveId" clId="{7CF70800-B322-1D4F-BD8B-82AC6B0E78D7}" dt="2021-08-17T09:18:48.591" v="811" actId="1076"/>
        <pc:sldMkLst>
          <pc:docMk/>
          <pc:sldMk cId="3822795978" sldId="317"/>
        </pc:sldMkLst>
        <pc:picChg chg="add mod">
          <ac:chgData name="Doris Watson" userId="03cc09ab14ea5608" providerId="LiveId" clId="{7CF70800-B322-1D4F-BD8B-82AC6B0E78D7}" dt="2021-08-17T09:18:48.591" v="811" actId="1076"/>
          <ac:picMkLst>
            <pc:docMk/>
            <pc:sldMk cId="3822795978" sldId="317"/>
            <ac:picMk id="3" creationId="{114C72A9-D766-244B-AD73-26D4FA102F7C}"/>
          </ac:picMkLst>
        </pc:picChg>
      </pc:sldChg>
      <pc:sldChg chg="addSp modSp new modAnim">
        <pc:chgData name="Doris Watson" userId="03cc09ab14ea5608" providerId="LiveId" clId="{7CF70800-B322-1D4F-BD8B-82AC6B0E78D7}" dt="2021-08-17T09:49:18.915" v="828"/>
        <pc:sldMkLst>
          <pc:docMk/>
          <pc:sldMk cId="353549617" sldId="318"/>
        </pc:sldMkLst>
        <pc:picChg chg="add mod">
          <ac:chgData name="Doris Watson" userId="03cc09ab14ea5608" providerId="LiveId" clId="{7CF70800-B322-1D4F-BD8B-82AC6B0E78D7}" dt="2021-08-17T09:48:40.963" v="823" actId="1076"/>
          <ac:picMkLst>
            <pc:docMk/>
            <pc:sldMk cId="353549617" sldId="318"/>
            <ac:picMk id="13314" creationId="{1E65F495-B828-A74A-8F68-8C6ED028A19C}"/>
          </ac:picMkLst>
        </pc:picChg>
        <pc:picChg chg="add mod">
          <ac:chgData name="Doris Watson" userId="03cc09ab14ea5608" providerId="LiveId" clId="{7CF70800-B322-1D4F-BD8B-82AC6B0E78D7}" dt="2021-08-17T09:49:05.145" v="824" actId="1076"/>
          <ac:picMkLst>
            <pc:docMk/>
            <pc:sldMk cId="353549617" sldId="318"/>
            <ac:picMk id="13316" creationId="{6337F4FF-3614-824A-BAAF-5D35CFD3A0E9}"/>
          </ac:picMkLst>
        </pc:picChg>
        <pc:picChg chg="add mod">
          <ac:chgData name="Doris Watson" userId="03cc09ab14ea5608" providerId="LiveId" clId="{7CF70800-B322-1D4F-BD8B-82AC6B0E78D7}" dt="2021-08-17T09:49:14.548" v="827" actId="1076"/>
          <ac:picMkLst>
            <pc:docMk/>
            <pc:sldMk cId="353549617" sldId="318"/>
            <ac:picMk id="13318" creationId="{EFFAEFE5-55BA-BA41-A896-BC2A4C0CBD24}"/>
          </ac:picMkLst>
        </pc:picChg>
      </pc:sldChg>
      <pc:sldChg chg="addSp modSp new mod modAnim">
        <pc:chgData name="Doris Watson" userId="03cc09ab14ea5608" providerId="LiveId" clId="{7CF70800-B322-1D4F-BD8B-82AC6B0E78D7}" dt="2021-08-17T09:53:41.711" v="874" actId="1076"/>
        <pc:sldMkLst>
          <pc:docMk/>
          <pc:sldMk cId="2745089508" sldId="319"/>
        </pc:sldMkLst>
        <pc:spChg chg="add mod">
          <ac:chgData name="Doris Watson" userId="03cc09ab14ea5608" providerId="LiveId" clId="{7CF70800-B322-1D4F-BD8B-82AC6B0E78D7}" dt="2021-08-17T09:53:27.959" v="872" actId="6559"/>
          <ac:spMkLst>
            <pc:docMk/>
            <pc:sldMk cId="2745089508" sldId="319"/>
            <ac:spMk id="2" creationId="{674655A0-29FB-DB44-80AA-357831335765}"/>
          </ac:spMkLst>
        </pc:spChg>
        <pc:spChg chg="add mod">
          <ac:chgData name="Doris Watson" userId="03cc09ab14ea5608" providerId="LiveId" clId="{7CF70800-B322-1D4F-BD8B-82AC6B0E78D7}" dt="2021-08-17T09:51:32.014" v="851" actId="1076"/>
          <ac:spMkLst>
            <pc:docMk/>
            <pc:sldMk cId="2745089508" sldId="319"/>
            <ac:spMk id="3" creationId="{3B41325A-D3FF-3149-AD49-453F85845755}"/>
          </ac:spMkLst>
        </pc:spChg>
        <pc:spChg chg="add mod">
          <ac:chgData name="Doris Watson" userId="03cc09ab14ea5608" providerId="LiveId" clId="{7CF70800-B322-1D4F-BD8B-82AC6B0E78D7}" dt="2021-08-17T09:52:55.063" v="867" actId="14100"/>
          <ac:spMkLst>
            <pc:docMk/>
            <pc:sldMk cId="2745089508" sldId="319"/>
            <ac:spMk id="4" creationId="{ACFBD82F-580B-B948-B56B-C03DFDDB53D6}"/>
          </ac:spMkLst>
        </pc:spChg>
        <pc:spChg chg="add mod">
          <ac:chgData name="Doris Watson" userId="03cc09ab14ea5608" providerId="LiveId" clId="{7CF70800-B322-1D4F-BD8B-82AC6B0E78D7}" dt="2021-08-17T09:53:41.711" v="874" actId="1076"/>
          <ac:spMkLst>
            <pc:docMk/>
            <pc:sldMk cId="2745089508" sldId="319"/>
            <ac:spMk id="5" creationId="{AC1C8317-F487-8F4A-BC54-A74D24C3E853}"/>
          </ac:spMkLst>
        </pc:spChg>
      </pc:sldChg>
      <pc:sldChg chg="addSp modSp new mod">
        <pc:chgData name="Doris Watson" userId="03cc09ab14ea5608" providerId="LiveId" clId="{7CF70800-B322-1D4F-BD8B-82AC6B0E78D7}" dt="2021-08-17T09:54:37.761" v="880" actId="14100"/>
        <pc:sldMkLst>
          <pc:docMk/>
          <pc:sldMk cId="2568120195" sldId="320"/>
        </pc:sldMkLst>
        <pc:picChg chg="add mod">
          <ac:chgData name="Doris Watson" userId="03cc09ab14ea5608" providerId="LiveId" clId="{7CF70800-B322-1D4F-BD8B-82AC6B0E78D7}" dt="2021-08-17T09:54:37.761" v="880" actId="14100"/>
          <ac:picMkLst>
            <pc:docMk/>
            <pc:sldMk cId="2568120195" sldId="320"/>
            <ac:picMk id="3" creationId="{718F8623-36AE-8F41-8DB6-6293E1E91F09}"/>
          </ac:picMkLst>
        </pc:picChg>
      </pc:sldChg>
      <pc:sldChg chg="addSp modSp new mod">
        <pc:chgData name="Doris Watson" userId="03cc09ab14ea5608" providerId="LiveId" clId="{7CF70800-B322-1D4F-BD8B-82AC6B0E78D7}" dt="2021-08-17T09:55:21.671" v="886" actId="14100"/>
        <pc:sldMkLst>
          <pc:docMk/>
          <pc:sldMk cId="4009567003" sldId="321"/>
        </pc:sldMkLst>
        <pc:picChg chg="add mod">
          <ac:chgData name="Doris Watson" userId="03cc09ab14ea5608" providerId="LiveId" clId="{7CF70800-B322-1D4F-BD8B-82AC6B0E78D7}" dt="2021-08-17T09:55:21.671" v="886" actId="14100"/>
          <ac:picMkLst>
            <pc:docMk/>
            <pc:sldMk cId="4009567003" sldId="321"/>
            <ac:picMk id="3" creationId="{FD0B33C5-DB9C-F649-8F24-6704671E9554}"/>
          </ac:picMkLst>
        </pc:picChg>
      </pc:sldChg>
      <pc:sldChg chg="addSp modSp new mod">
        <pc:chgData name="Doris Watson" userId="03cc09ab14ea5608" providerId="LiveId" clId="{7CF70800-B322-1D4F-BD8B-82AC6B0E78D7}" dt="2021-08-17T09:56:36.684" v="896" actId="14100"/>
        <pc:sldMkLst>
          <pc:docMk/>
          <pc:sldMk cId="576748335" sldId="322"/>
        </pc:sldMkLst>
        <pc:picChg chg="add mod">
          <ac:chgData name="Doris Watson" userId="03cc09ab14ea5608" providerId="LiveId" clId="{7CF70800-B322-1D4F-BD8B-82AC6B0E78D7}" dt="2021-08-17T09:56:36.684" v="896" actId="14100"/>
          <ac:picMkLst>
            <pc:docMk/>
            <pc:sldMk cId="576748335" sldId="322"/>
            <ac:picMk id="3" creationId="{3FDACD1D-87FE-D942-BE77-98DEE2A199B5}"/>
          </ac:picMkLst>
        </pc:picChg>
      </pc:sldChg>
      <pc:sldChg chg="addSp delSp modSp new mod">
        <pc:chgData name="Doris Watson" userId="03cc09ab14ea5608" providerId="LiveId" clId="{7CF70800-B322-1D4F-BD8B-82AC6B0E78D7}" dt="2021-08-17T11:38:36.105" v="966" actId="14100"/>
        <pc:sldMkLst>
          <pc:docMk/>
          <pc:sldMk cId="2727043996" sldId="323"/>
        </pc:sldMkLst>
        <pc:spChg chg="add mod">
          <ac:chgData name="Doris Watson" userId="03cc09ab14ea5608" providerId="LiveId" clId="{7CF70800-B322-1D4F-BD8B-82AC6B0E78D7}" dt="2021-08-17T09:57:21.984" v="904" actId="1076"/>
          <ac:spMkLst>
            <pc:docMk/>
            <pc:sldMk cId="2727043996" sldId="323"/>
            <ac:spMk id="2" creationId="{514AB40C-4C58-0944-A3F1-AD7BF2C1E93E}"/>
          </ac:spMkLst>
        </pc:spChg>
        <pc:graphicFrameChg chg="add del mod modGraphic">
          <ac:chgData name="Doris Watson" userId="03cc09ab14ea5608" providerId="LiveId" clId="{7CF70800-B322-1D4F-BD8B-82AC6B0E78D7}" dt="2021-08-17T10:01:40.989" v="962" actId="478"/>
          <ac:graphicFrameMkLst>
            <pc:docMk/>
            <pc:sldMk cId="2727043996" sldId="323"/>
            <ac:graphicFrameMk id="3" creationId="{C37B7553-51FC-D34D-950C-9A9278CA3A0F}"/>
          </ac:graphicFrameMkLst>
        </pc:graphicFrameChg>
        <pc:picChg chg="add mod">
          <ac:chgData name="Doris Watson" userId="03cc09ab14ea5608" providerId="LiveId" clId="{7CF70800-B322-1D4F-BD8B-82AC6B0E78D7}" dt="2021-08-17T09:57:31.413" v="905" actId="14100"/>
          <ac:picMkLst>
            <pc:docMk/>
            <pc:sldMk cId="2727043996" sldId="323"/>
            <ac:picMk id="14337" creationId="{F7C58AD2-E858-B349-B068-FDF33397A588}"/>
          </ac:picMkLst>
        </pc:picChg>
        <pc:picChg chg="add mod">
          <ac:chgData name="Doris Watson" userId="03cc09ab14ea5608" providerId="LiveId" clId="{7CF70800-B322-1D4F-BD8B-82AC6B0E78D7}" dt="2021-08-17T11:38:36.105" v="966" actId="14100"/>
          <ac:picMkLst>
            <pc:docMk/>
            <pc:sldMk cId="2727043996" sldId="323"/>
            <ac:picMk id="14340" creationId="{C18FD4DC-B978-1743-958E-089AEB0C069C}"/>
          </ac:picMkLst>
        </pc:picChg>
      </pc:sldChg>
      <pc:sldChg chg="add ord">
        <pc:chgData name="Doris Watson" userId="03cc09ab14ea5608" providerId="LiveId" clId="{7CF70800-B322-1D4F-BD8B-82AC6B0E78D7}" dt="2021-08-17T11:39:30.776" v="971" actId="20578"/>
        <pc:sldMkLst>
          <pc:docMk/>
          <pc:sldMk cId="3115281860" sldId="324"/>
        </pc:sldMkLst>
      </pc:sldChg>
      <pc:sldChg chg="addSp modSp new mod setBg">
        <pc:chgData name="Doris Watson" userId="03cc09ab14ea5608" providerId="LiveId" clId="{7CF70800-B322-1D4F-BD8B-82AC6B0E78D7}" dt="2021-08-17T11:41:38.573" v="993"/>
        <pc:sldMkLst>
          <pc:docMk/>
          <pc:sldMk cId="4128223879" sldId="325"/>
        </pc:sldMkLst>
        <pc:spChg chg="mod">
          <ac:chgData name="Doris Watson" userId="03cc09ab14ea5608" providerId="LiveId" clId="{7CF70800-B322-1D4F-BD8B-82AC6B0E78D7}" dt="2021-08-17T11:40:51.465" v="990" actId="27636"/>
          <ac:spMkLst>
            <pc:docMk/>
            <pc:sldMk cId="4128223879" sldId="325"/>
            <ac:spMk id="2" creationId="{CDD84B0C-61A3-434B-80DA-F56BD4B3652B}"/>
          </ac:spMkLst>
        </pc:spChg>
        <pc:spChg chg="add">
          <ac:chgData name="Doris Watson" userId="03cc09ab14ea5608" providerId="LiveId" clId="{7CF70800-B322-1D4F-BD8B-82AC6B0E78D7}" dt="2021-08-17T11:40:45.469" v="986" actId="26606"/>
          <ac:spMkLst>
            <pc:docMk/>
            <pc:sldMk cId="4128223879" sldId="325"/>
            <ac:spMk id="12" creationId="{4AC0CD9D-7610-4620-93B4-798CCD9AB581}"/>
          </ac:spMkLst>
        </pc:spChg>
        <pc:spChg chg="add">
          <ac:chgData name="Doris Watson" userId="03cc09ab14ea5608" providerId="LiveId" clId="{7CF70800-B322-1D4F-BD8B-82AC6B0E78D7}" dt="2021-08-17T11:40:45.469" v="986" actId="26606"/>
          <ac:spMkLst>
            <pc:docMk/>
            <pc:sldMk cId="4128223879" sldId="325"/>
            <ac:spMk id="18" creationId="{DE4D62F9-188E-4530-84C2-24BDEE4BEB82}"/>
          </ac:spMkLst>
        </pc:spChg>
        <pc:picChg chg="add mod">
          <ac:chgData name="Doris Watson" userId="03cc09ab14ea5608" providerId="LiveId" clId="{7CF70800-B322-1D4F-BD8B-82AC6B0E78D7}" dt="2021-08-17T11:41:38.573" v="993"/>
          <ac:picMkLst>
            <pc:docMk/>
            <pc:sldMk cId="4128223879" sldId="325"/>
            <ac:picMk id="3" creationId="{55EB92A6-C717-5C41-A24D-6CB270220106}"/>
          </ac:picMkLst>
        </pc:picChg>
        <pc:picChg chg="add">
          <ac:chgData name="Doris Watson" userId="03cc09ab14ea5608" providerId="LiveId" clId="{7CF70800-B322-1D4F-BD8B-82AC6B0E78D7}" dt="2021-08-17T11:40:45.469" v="986" actId="26606"/>
          <ac:picMkLst>
            <pc:docMk/>
            <pc:sldMk cId="4128223879" sldId="325"/>
            <ac:picMk id="8" creationId="{41B68C77-138E-4BF7-A276-BD0C78A4219F}"/>
          </ac:picMkLst>
        </pc:picChg>
        <pc:picChg chg="add">
          <ac:chgData name="Doris Watson" userId="03cc09ab14ea5608" providerId="LiveId" clId="{7CF70800-B322-1D4F-BD8B-82AC6B0E78D7}" dt="2021-08-17T11:40:45.469" v="986" actId="26606"/>
          <ac:picMkLst>
            <pc:docMk/>
            <pc:sldMk cId="4128223879" sldId="325"/>
            <ac:picMk id="10" creationId="{7C268552-D473-46ED-B1B8-422042C4DEF1}"/>
          </ac:picMkLst>
        </pc:picChg>
        <pc:picChg chg="add">
          <ac:chgData name="Doris Watson" userId="03cc09ab14ea5608" providerId="LiveId" clId="{7CF70800-B322-1D4F-BD8B-82AC6B0E78D7}" dt="2021-08-17T11:40:45.469" v="986" actId="26606"/>
          <ac:picMkLst>
            <pc:docMk/>
            <pc:sldMk cId="4128223879" sldId="325"/>
            <ac:picMk id="14" creationId="{B9238B3E-24AA-439A-B527-6C5DF6D72145}"/>
          </ac:picMkLst>
        </pc:picChg>
        <pc:picChg chg="add">
          <ac:chgData name="Doris Watson" userId="03cc09ab14ea5608" providerId="LiveId" clId="{7CF70800-B322-1D4F-BD8B-82AC6B0E78D7}" dt="2021-08-17T11:40:45.469" v="986" actId="26606"/>
          <ac:picMkLst>
            <pc:docMk/>
            <pc:sldMk cId="4128223879" sldId="325"/>
            <ac:picMk id="16" creationId="{69F01145-BEA3-4CBF-AA21-10077B948CA8}"/>
          </ac:picMkLst>
        </pc:picChg>
      </pc:sldChg>
      <pc:sldChg chg="addSp modSp new mod modAnim">
        <pc:chgData name="Doris Watson" userId="03cc09ab14ea5608" providerId="LiveId" clId="{7CF70800-B322-1D4F-BD8B-82AC6B0E78D7}" dt="2021-08-17T11:47:06.020" v="1049"/>
        <pc:sldMkLst>
          <pc:docMk/>
          <pc:sldMk cId="1690979426" sldId="326"/>
        </pc:sldMkLst>
        <pc:spChg chg="mod">
          <ac:chgData name="Doris Watson" userId="03cc09ab14ea5608" providerId="LiveId" clId="{7CF70800-B322-1D4F-BD8B-82AC6B0E78D7}" dt="2021-08-17T11:42:39.277" v="1012" actId="255"/>
          <ac:spMkLst>
            <pc:docMk/>
            <pc:sldMk cId="1690979426" sldId="326"/>
            <ac:spMk id="2" creationId="{193DE661-F453-664C-B452-4FE9BD955CC7}"/>
          </ac:spMkLst>
        </pc:spChg>
        <pc:spChg chg="add mod">
          <ac:chgData name="Doris Watson" userId="03cc09ab14ea5608" providerId="LiveId" clId="{7CF70800-B322-1D4F-BD8B-82AC6B0E78D7}" dt="2021-08-17T11:42:58.154" v="1016" actId="14100"/>
          <ac:spMkLst>
            <pc:docMk/>
            <pc:sldMk cId="1690979426" sldId="326"/>
            <ac:spMk id="3" creationId="{0BA22C85-4C1C-4F4D-9333-AB876860EBDB}"/>
          </ac:spMkLst>
        </pc:spChg>
        <pc:spChg chg="add mod">
          <ac:chgData name="Doris Watson" userId="03cc09ab14ea5608" providerId="LiveId" clId="{7CF70800-B322-1D4F-BD8B-82AC6B0E78D7}" dt="2021-08-17T11:46:54.528" v="1048" actId="1076"/>
          <ac:spMkLst>
            <pc:docMk/>
            <pc:sldMk cId="1690979426" sldId="326"/>
            <ac:spMk id="7" creationId="{A9F3BA64-4A8F-7345-A740-A574857077A3}"/>
          </ac:spMkLst>
        </pc:spChg>
        <pc:spChg chg="add mod">
          <ac:chgData name="Doris Watson" userId="03cc09ab14ea5608" providerId="LiveId" clId="{7CF70800-B322-1D4F-BD8B-82AC6B0E78D7}" dt="2021-08-17T11:46:48.893" v="1047" actId="14100"/>
          <ac:spMkLst>
            <pc:docMk/>
            <pc:sldMk cId="1690979426" sldId="326"/>
            <ac:spMk id="8" creationId="{5E840420-03A4-1440-91BC-519A2DBBE61C}"/>
          </ac:spMkLst>
        </pc:spChg>
        <pc:spChg chg="add mod">
          <ac:chgData name="Doris Watson" userId="03cc09ab14ea5608" providerId="LiveId" clId="{7CF70800-B322-1D4F-BD8B-82AC6B0E78D7}" dt="2021-08-17T11:45:18.031" v="1029" actId="14100"/>
          <ac:spMkLst>
            <pc:docMk/>
            <pc:sldMk cId="1690979426" sldId="326"/>
            <ac:spMk id="9" creationId="{D734FAB3-9331-774B-810E-E2431758DCDA}"/>
          </ac:spMkLst>
        </pc:spChg>
        <pc:grpChg chg="add mod">
          <ac:chgData name="Doris Watson" userId="03cc09ab14ea5608" providerId="LiveId" clId="{7CF70800-B322-1D4F-BD8B-82AC6B0E78D7}" dt="2021-08-17T11:46:46.183" v="1046" actId="1076"/>
          <ac:grpSpMkLst>
            <pc:docMk/>
            <pc:sldMk cId="1690979426" sldId="326"/>
            <ac:grpSpMk id="6" creationId="{C78A6827-4576-AF43-9902-AC38E8C86117}"/>
          </ac:grpSpMkLst>
        </pc:grpChg>
        <pc:picChg chg="add mod">
          <ac:chgData name="Doris Watson" userId="03cc09ab14ea5608" providerId="LiveId" clId="{7CF70800-B322-1D4F-BD8B-82AC6B0E78D7}" dt="2021-08-17T11:44:26.651" v="1019" actId="14100"/>
          <ac:picMkLst>
            <pc:docMk/>
            <pc:sldMk cId="1690979426" sldId="326"/>
            <ac:picMk id="5" creationId="{50407947-7DF2-0D45-A605-97D72A05CADD}"/>
          </ac:picMkLst>
        </pc:picChg>
        <pc:picChg chg="add mod">
          <ac:chgData name="Doris Watson" userId="03cc09ab14ea5608" providerId="LiveId" clId="{7CF70800-B322-1D4F-BD8B-82AC6B0E78D7}" dt="2021-08-17T11:42:58.154" v="1016" actId="14100"/>
          <ac:picMkLst>
            <pc:docMk/>
            <pc:sldMk cId="1690979426" sldId="326"/>
            <ac:picMk id="15361" creationId="{0B375565-F045-E84B-AF40-CED9B5817BFA}"/>
          </ac:picMkLst>
        </pc:picChg>
      </pc:sldChg>
    </pc:docChg>
  </pc:docChgLst>
  <pc:docChgLst>
    <pc:chgData name="Doris Watson" userId="03cc09ab14ea5608" providerId="Windows Live" clId="Web-{25B5DD42-5644-4237-8FAA-5130EDB1DC9D}"/>
    <pc:docChg chg="addSld">
      <pc:chgData name="Doris Watson" userId="03cc09ab14ea5608" providerId="Windows Live" clId="Web-{25B5DD42-5644-4237-8FAA-5130EDB1DC9D}" dt="2021-04-28T00:12:46.616" v="1"/>
      <pc:docMkLst>
        <pc:docMk/>
      </pc:docMkLst>
      <pc:sldChg chg="add replId">
        <pc:chgData name="Doris Watson" userId="03cc09ab14ea5608" providerId="Windows Live" clId="Web-{25B5DD42-5644-4237-8FAA-5130EDB1DC9D}" dt="2021-04-28T00:12:46.272" v="0"/>
        <pc:sldMkLst>
          <pc:docMk/>
          <pc:sldMk cId="877853961" sldId="273"/>
        </pc:sldMkLst>
      </pc:sldChg>
      <pc:sldChg chg="add replId">
        <pc:chgData name="Doris Watson" userId="03cc09ab14ea5608" providerId="Windows Live" clId="Web-{25B5DD42-5644-4237-8FAA-5130EDB1DC9D}" dt="2021-04-28T00:12:46.616" v="1"/>
        <pc:sldMkLst>
          <pc:docMk/>
          <pc:sldMk cId="2287368449" sldId="274"/>
        </pc:sldMkLst>
      </pc:sldChg>
    </pc:docChg>
  </pc:docChgLst>
  <pc:docChgLst>
    <pc:chgData name="Doris Watson" userId="03cc09ab14ea5608" providerId="Windows Live" clId="Web-{2515D48C-EB17-464F-9BC0-D328D7BACED6}"/>
    <pc:docChg chg="modSld addMainMaster delMainMaster">
      <pc:chgData name="Doris Watson" userId="03cc09ab14ea5608" providerId="Windows Live" clId="Web-{2515D48C-EB17-464F-9BC0-D328D7BACED6}" dt="2021-08-17T02:21:13.097" v="4" actId="14100"/>
      <pc:docMkLst>
        <pc:docMk/>
      </pc:docMkLst>
      <pc:sldChg chg="modSp mod modClrScheme chgLayout">
        <pc:chgData name="Doris Watson" userId="03cc09ab14ea5608" providerId="Windows Live" clId="Web-{2515D48C-EB17-464F-9BC0-D328D7BACED6}" dt="2021-08-17T00:51:24.129" v="0"/>
        <pc:sldMkLst>
          <pc:docMk/>
          <pc:sldMk cId="2753794853" sldId="256"/>
        </pc:sldMkLst>
        <pc:spChg chg="mod ord">
          <ac:chgData name="Doris Watson" userId="03cc09ab14ea5608" providerId="Windows Live" clId="Web-{2515D48C-EB17-464F-9BC0-D328D7BACED6}" dt="2021-08-17T00:51:24.129" v="0"/>
          <ac:spMkLst>
            <pc:docMk/>
            <pc:sldMk cId="2753794853" sldId="256"/>
            <ac:spMk id="2" creationId="{2F88AEF1-3DCE-E24C-AF28-5B783E7856DE}"/>
          </ac:spMkLst>
        </pc:spChg>
        <pc:spChg chg="mod ord">
          <ac:chgData name="Doris Watson" userId="03cc09ab14ea5608" providerId="Windows Live" clId="Web-{2515D48C-EB17-464F-9BC0-D328D7BACED6}" dt="2021-08-17T00:51:24.129" v="0"/>
          <ac:spMkLst>
            <pc:docMk/>
            <pc:sldMk cId="2753794853" sldId="256"/>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2423156795" sldId="257"/>
        </pc:sldMkLst>
        <pc:spChg chg="mod ord">
          <ac:chgData name="Doris Watson" userId="03cc09ab14ea5608" providerId="Windows Live" clId="Web-{2515D48C-EB17-464F-9BC0-D328D7BACED6}" dt="2021-08-17T00:51:24.129" v="0"/>
          <ac:spMkLst>
            <pc:docMk/>
            <pc:sldMk cId="2423156795" sldId="257"/>
            <ac:spMk id="2" creationId="{554D63FA-D544-2E42-947D-BE84DFC56ABF}"/>
          </ac:spMkLst>
        </pc:spChg>
      </pc:sldChg>
      <pc:sldChg chg="modSp mod modClrScheme chgLayout">
        <pc:chgData name="Doris Watson" userId="03cc09ab14ea5608" providerId="Windows Live" clId="Web-{2515D48C-EB17-464F-9BC0-D328D7BACED6}" dt="2021-08-17T00:51:24.129" v="0"/>
        <pc:sldMkLst>
          <pc:docMk/>
          <pc:sldMk cId="113617245" sldId="258"/>
        </pc:sldMkLst>
        <pc:spChg chg="mod ord">
          <ac:chgData name="Doris Watson" userId="03cc09ab14ea5608" providerId="Windows Live" clId="Web-{2515D48C-EB17-464F-9BC0-D328D7BACED6}" dt="2021-08-17T00:51:24.129" v="0"/>
          <ac:spMkLst>
            <pc:docMk/>
            <pc:sldMk cId="113617245" sldId="258"/>
            <ac:spMk id="2" creationId="{554D63FA-D544-2E42-947D-BE84DFC56ABF}"/>
          </ac:spMkLst>
        </pc:spChg>
      </pc:sldChg>
      <pc:sldChg chg="modSp mod modClrScheme chgLayout">
        <pc:chgData name="Doris Watson" userId="03cc09ab14ea5608" providerId="Windows Live" clId="Web-{2515D48C-EB17-464F-9BC0-D328D7BACED6}" dt="2021-08-17T00:51:24.129" v="0"/>
        <pc:sldMkLst>
          <pc:docMk/>
          <pc:sldMk cId="1496110235" sldId="259"/>
        </pc:sldMkLst>
        <pc:spChg chg="mod ord">
          <ac:chgData name="Doris Watson" userId="03cc09ab14ea5608" providerId="Windows Live" clId="Web-{2515D48C-EB17-464F-9BC0-D328D7BACED6}" dt="2021-08-17T00:51:24.129" v="0"/>
          <ac:spMkLst>
            <pc:docMk/>
            <pc:sldMk cId="1496110235" sldId="259"/>
            <ac:spMk id="5" creationId="{397AD19E-22F1-EC42-A7AD-A688EC961377}"/>
          </ac:spMkLst>
        </pc:spChg>
      </pc:sldChg>
      <pc:sldChg chg="modSp mod modClrScheme chgLayout">
        <pc:chgData name="Doris Watson" userId="03cc09ab14ea5608" providerId="Windows Live" clId="Web-{2515D48C-EB17-464F-9BC0-D328D7BACED6}" dt="2021-08-17T00:51:24.129" v="0"/>
        <pc:sldMkLst>
          <pc:docMk/>
          <pc:sldMk cId="1962988255" sldId="260"/>
        </pc:sldMkLst>
        <pc:spChg chg="mod ord">
          <ac:chgData name="Doris Watson" userId="03cc09ab14ea5608" providerId="Windows Live" clId="Web-{2515D48C-EB17-464F-9BC0-D328D7BACED6}" dt="2021-08-17T00:51:24.129" v="0"/>
          <ac:spMkLst>
            <pc:docMk/>
            <pc:sldMk cId="1962988255" sldId="260"/>
            <ac:spMk id="2" creationId="{F72AF1EB-FD9F-2245-AD70-88AD431A724B}"/>
          </ac:spMkLst>
        </pc:spChg>
      </pc:sldChg>
      <pc:sldChg chg="mod modClrScheme chgLayout">
        <pc:chgData name="Doris Watson" userId="03cc09ab14ea5608" providerId="Windows Live" clId="Web-{2515D48C-EB17-464F-9BC0-D328D7BACED6}" dt="2021-08-17T00:51:24.129" v="0"/>
        <pc:sldMkLst>
          <pc:docMk/>
          <pc:sldMk cId="157433602" sldId="261"/>
        </pc:sldMkLst>
      </pc:sldChg>
      <pc:sldChg chg="mod modClrScheme chgLayout">
        <pc:chgData name="Doris Watson" userId="03cc09ab14ea5608" providerId="Windows Live" clId="Web-{2515D48C-EB17-464F-9BC0-D328D7BACED6}" dt="2021-08-17T00:51:24.129" v="0"/>
        <pc:sldMkLst>
          <pc:docMk/>
          <pc:sldMk cId="0" sldId="262"/>
        </pc:sldMkLst>
      </pc:sldChg>
      <pc:sldChg chg="modSp mod modClrScheme chgLayout">
        <pc:chgData name="Doris Watson" userId="03cc09ab14ea5608" providerId="Windows Live" clId="Web-{2515D48C-EB17-464F-9BC0-D328D7BACED6}" dt="2021-08-17T00:51:24.129" v="0"/>
        <pc:sldMkLst>
          <pc:docMk/>
          <pc:sldMk cId="0" sldId="263"/>
        </pc:sldMkLst>
        <pc:spChg chg="mod ord">
          <ac:chgData name="Doris Watson" userId="03cc09ab14ea5608" providerId="Windows Live" clId="Web-{2515D48C-EB17-464F-9BC0-D328D7BACED6}" dt="2021-08-17T00:51:24.129" v="0"/>
          <ac:spMkLst>
            <pc:docMk/>
            <pc:sldMk cId="0" sldId="263"/>
            <ac:spMk id="3" creationId="{00000000-0000-0000-0000-000000000000}"/>
          </ac:spMkLst>
        </pc:spChg>
      </pc:sldChg>
      <pc:sldChg chg="mod modClrScheme chgLayout">
        <pc:chgData name="Doris Watson" userId="03cc09ab14ea5608" providerId="Windows Live" clId="Web-{2515D48C-EB17-464F-9BC0-D328D7BACED6}" dt="2021-08-17T00:51:24.129" v="0"/>
        <pc:sldMkLst>
          <pc:docMk/>
          <pc:sldMk cId="25918413" sldId="264"/>
        </pc:sldMkLst>
      </pc:sldChg>
      <pc:sldChg chg="modSp mod modClrScheme chgLayout">
        <pc:chgData name="Doris Watson" userId="03cc09ab14ea5608" providerId="Windows Live" clId="Web-{2515D48C-EB17-464F-9BC0-D328D7BACED6}" dt="2021-08-17T00:51:24.129" v="0"/>
        <pc:sldMkLst>
          <pc:docMk/>
          <pc:sldMk cId="4162721337" sldId="265"/>
        </pc:sldMkLst>
        <pc:spChg chg="mod ord">
          <ac:chgData name="Doris Watson" userId="03cc09ab14ea5608" providerId="Windows Live" clId="Web-{2515D48C-EB17-464F-9BC0-D328D7BACED6}" dt="2021-08-17T00:51:24.129" v="0"/>
          <ac:spMkLst>
            <pc:docMk/>
            <pc:sldMk cId="4162721337" sldId="265"/>
            <ac:spMk id="2" creationId="{969C68C0-85E8-344A-A3DB-9E94930034E6}"/>
          </ac:spMkLst>
        </pc:spChg>
        <pc:spChg chg="mod ord">
          <ac:chgData name="Doris Watson" userId="03cc09ab14ea5608" providerId="Windows Live" clId="Web-{2515D48C-EB17-464F-9BC0-D328D7BACED6}" dt="2021-08-17T00:51:24.129" v="0"/>
          <ac:spMkLst>
            <pc:docMk/>
            <pc:sldMk cId="4162721337" sldId="265"/>
            <ac:spMk id="3" creationId="{47E42BB5-01F3-DC4D-ADD7-D61FB36A52F1}"/>
          </ac:spMkLst>
        </pc:spChg>
      </pc:sldChg>
      <pc:sldChg chg="mod modClrScheme chgLayout">
        <pc:chgData name="Doris Watson" userId="03cc09ab14ea5608" providerId="Windows Live" clId="Web-{2515D48C-EB17-464F-9BC0-D328D7BACED6}" dt="2021-08-17T00:51:24.129" v="0"/>
        <pc:sldMkLst>
          <pc:docMk/>
          <pc:sldMk cId="818000555" sldId="266"/>
        </pc:sldMkLst>
      </pc:sldChg>
      <pc:sldChg chg="mod modClrScheme chgLayout">
        <pc:chgData name="Doris Watson" userId="03cc09ab14ea5608" providerId="Windows Live" clId="Web-{2515D48C-EB17-464F-9BC0-D328D7BACED6}" dt="2021-08-17T00:51:24.129" v="0"/>
        <pc:sldMkLst>
          <pc:docMk/>
          <pc:sldMk cId="1353924043" sldId="267"/>
        </pc:sldMkLst>
      </pc:sldChg>
      <pc:sldChg chg="mod modClrScheme chgLayout">
        <pc:chgData name="Doris Watson" userId="03cc09ab14ea5608" providerId="Windows Live" clId="Web-{2515D48C-EB17-464F-9BC0-D328D7BACED6}" dt="2021-08-17T00:51:24.129" v="0"/>
        <pc:sldMkLst>
          <pc:docMk/>
          <pc:sldMk cId="4196529963" sldId="268"/>
        </pc:sldMkLst>
      </pc:sldChg>
      <pc:sldChg chg="mod modClrScheme chgLayout">
        <pc:chgData name="Doris Watson" userId="03cc09ab14ea5608" providerId="Windows Live" clId="Web-{2515D48C-EB17-464F-9BC0-D328D7BACED6}" dt="2021-08-17T00:51:24.129" v="0"/>
        <pc:sldMkLst>
          <pc:docMk/>
          <pc:sldMk cId="1922987598" sldId="269"/>
        </pc:sldMkLst>
      </pc:sldChg>
      <pc:sldChg chg="mod modClrScheme chgLayout">
        <pc:chgData name="Doris Watson" userId="03cc09ab14ea5608" providerId="Windows Live" clId="Web-{2515D48C-EB17-464F-9BC0-D328D7BACED6}" dt="2021-08-17T00:51:24.129" v="0"/>
        <pc:sldMkLst>
          <pc:docMk/>
          <pc:sldMk cId="732652343" sldId="270"/>
        </pc:sldMkLst>
      </pc:sldChg>
      <pc:sldChg chg="mod modClrScheme chgLayout">
        <pc:chgData name="Doris Watson" userId="03cc09ab14ea5608" providerId="Windows Live" clId="Web-{2515D48C-EB17-464F-9BC0-D328D7BACED6}" dt="2021-08-17T00:51:24.129" v="0"/>
        <pc:sldMkLst>
          <pc:docMk/>
          <pc:sldMk cId="2907821535" sldId="271"/>
        </pc:sldMkLst>
      </pc:sldChg>
      <pc:sldChg chg="mod modClrScheme chgLayout">
        <pc:chgData name="Doris Watson" userId="03cc09ab14ea5608" providerId="Windows Live" clId="Web-{2515D48C-EB17-464F-9BC0-D328D7BACED6}" dt="2021-08-17T00:51:24.129" v="0"/>
        <pc:sldMkLst>
          <pc:docMk/>
          <pc:sldMk cId="1852745752" sldId="272"/>
        </pc:sldMkLst>
      </pc:sldChg>
      <pc:sldChg chg="mod modClrScheme chgLayout">
        <pc:chgData name="Doris Watson" userId="03cc09ab14ea5608" providerId="Windows Live" clId="Web-{2515D48C-EB17-464F-9BC0-D328D7BACED6}" dt="2021-08-17T00:51:24.129" v="0"/>
        <pc:sldMkLst>
          <pc:docMk/>
          <pc:sldMk cId="877853961" sldId="273"/>
        </pc:sldMkLst>
      </pc:sldChg>
      <pc:sldChg chg="mod modClrScheme chgLayout">
        <pc:chgData name="Doris Watson" userId="03cc09ab14ea5608" providerId="Windows Live" clId="Web-{2515D48C-EB17-464F-9BC0-D328D7BACED6}" dt="2021-08-17T00:51:24.129" v="0"/>
        <pc:sldMkLst>
          <pc:docMk/>
          <pc:sldMk cId="2287368449" sldId="274"/>
        </pc:sldMkLst>
      </pc:sldChg>
      <pc:sldChg chg="modSp mod modClrScheme chgLayout">
        <pc:chgData name="Doris Watson" userId="03cc09ab14ea5608" providerId="Windows Live" clId="Web-{2515D48C-EB17-464F-9BC0-D328D7BACED6}" dt="2021-08-17T00:51:24.129" v="0"/>
        <pc:sldMkLst>
          <pc:docMk/>
          <pc:sldMk cId="568940018" sldId="276"/>
        </pc:sldMkLst>
        <pc:spChg chg="mod ord">
          <ac:chgData name="Doris Watson" userId="03cc09ab14ea5608" providerId="Windows Live" clId="Web-{2515D48C-EB17-464F-9BC0-D328D7BACED6}" dt="2021-08-17T00:51:24.129" v="0"/>
          <ac:spMkLst>
            <pc:docMk/>
            <pc:sldMk cId="568940018" sldId="276"/>
            <ac:spMk id="2" creationId="{2F88AEF1-3DCE-E24C-AF28-5B783E7856DE}"/>
          </ac:spMkLst>
        </pc:spChg>
        <pc:spChg chg="mod ord">
          <ac:chgData name="Doris Watson" userId="03cc09ab14ea5608" providerId="Windows Live" clId="Web-{2515D48C-EB17-464F-9BC0-D328D7BACED6}" dt="2021-08-17T00:51:24.129" v="0"/>
          <ac:spMkLst>
            <pc:docMk/>
            <pc:sldMk cId="568940018" sldId="276"/>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2801671963" sldId="277"/>
        </pc:sldMkLst>
        <pc:spChg chg="mod ord">
          <ac:chgData name="Doris Watson" userId="03cc09ab14ea5608" providerId="Windows Live" clId="Web-{2515D48C-EB17-464F-9BC0-D328D7BACED6}" dt="2021-08-17T00:51:24.129" v="0"/>
          <ac:spMkLst>
            <pc:docMk/>
            <pc:sldMk cId="2801671963" sldId="277"/>
            <ac:spMk id="2" creationId="{89055032-6D3D-9848-956E-0887A95386D6}"/>
          </ac:spMkLst>
        </pc:spChg>
      </pc:sldChg>
      <pc:sldChg chg="modSp mod modClrScheme chgLayout">
        <pc:chgData name="Doris Watson" userId="03cc09ab14ea5608" providerId="Windows Live" clId="Web-{2515D48C-EB17-464F-9BC0-D328D7BACED6}" dt="2021-08-17T00:51:24.129" v="0"/>
        <pc:sldMkLst>
          <pc:docMk/>
          <pc:sldMk cId="1924904693" sldId="279"/>
        </pc:sldMkLst>
        <pc:spChg chg="mod ord">
          <ac:chgData name="Doris Watson" userId="03cc09ab14ea5608" providerId="Windows Live" clId="Web-{2515D48C-EB17-464F-9BC0-D328D7BACED6}" dt="2021-08-17T00:51:24.129" v="0"/>
          <ac:spMkLst>
            <pc:docMk/>
            <pc:sldMk cId="1924904693" sldId="279"/>
            <ac:spMk id="2" creationId="{2F88AEF1-3DCE-E24C-AF28-5B783E7856DE}"/>
          </ac:spMkLst>
        </pc:spChg>
        <pc:spChg chg="mod ord">
          <ac:chgData name="Doris Watson" userId="03cc09ab14ea5608" providerId="Windows Live" clId="Web-{2515D48C-EB17-464F-9BC0-D328D7BACED6}" dt="2021-08-17T00:51:24.129" v="0"/>
          <ac:spMkLst>
            <pc:docMk/>
            <pc:sldMk cId="1924904693" sldId="279"/>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312236449" sldId="280"/>
        </pc:sldMkLst>
        <pc:spChg chg="mod ord">
          <ac:chgData name="Doris Watson" userId="03cc09ab14ea5608" providerId="Windows Live" clId="Web-{2515D48C-EB17-464F-9BC0-D328D7BACED6}" dt="2021-08-17T00:51:24.129" v="0"/>
          <ac:spMkLst>
            <pc:docMk/>
            <pc:sldMk cId="312236449" sldId="280"/>
            <ac:spMk id="2" creationId="{D77A7AD3-969E-874B-8BEE-7511B377B801}"/>
          </ac:spMkLst>
        </pc:spChg>
      </pc:sldChg>
      <pc:sldChg chg="modSp mod modClrScheme chgLayout">
        <pc:chgData name="Doris Watson" userId="03cc09ab14ea5608" providerId="Windows Live" clId="Web-{2515D48C-EB17-464F-9BC0-D328D7BACED6}" dt="2021-08-17T01:06:06.056" v="3"/>
        <pc:sldMkLst>
          <pc:docMk/>
          <pc:sldMk cId="3000953726" sldId="281"/>
        </pc:sldMkLst>
        <pc:spChg chg="mod ord">
          <ac:chgData name="Doris Watson" userId="03cc09ab14ea5608" providerId="Windows Live" clId="Web-{2515D48C-EB17-464F-9BC0-D328D7BACED6}" dt="2021-08-17T01:06:06.056" v="3"/>
          <ac:spMkLst>
            <pc:docMk/>
            <pc:sldMk cId="3000953726" sldId="281"/>
            <ac:spMk id="2" creationId="{A73B9622-5277-3142-BCDB-9FB63B5EA50D}"/>
          </ac:spMkLst>
        </pc:spChg>
      </pc:sldChg>
      <pc:sldChg chg="modSp mod modClrScheme chgLayout">
        <pc:chgData name="Doris Watson" userId="03cc09ab14ea5608" providerId="Windows Live" clId="Web-{2515D48C-EB17-464F-9BC0-D328D7BACED6}" dt="2021-08-17T00:51:24.129" v="0"/>
        <pc:sldMkLst>
          <pc:docMk/>
          <pc:sldMk cId="2354860548" sldId="282"/>
        </pc:sldMkLst>
        <pc:spChg chg="mod ord">
          <ac:chgData name="Doris Watson" userId="03cc09ab14ea5608" providerId="Windows Live" clId="Web-{2515D48C-EB17-464F-9BC0-D328D7BACED6}" dt="2021-08-17T00:51:24.129" v="0"/>
          <ac:spMkLst>
            <pc:docMk/>
            <pc:sldMk cId="2354860548" sldId="282"/>
            <ac:spMk id="2" creationId="{618017DC-00F5-46D9-9226-59C4B2C05F96}"/>
          </ac:spMkLst>
        </pc:spChg>
      </pc:sldChg>
      <pc:sldChg chg="modSp mod modClrScheme chgLayout">
        <pc:chgData name="Doris Watson" userId="03cc09ab14ea5608" providerId="Windows Live" clId="Web-{2515D48C-EB17-464F-9BC0-D328D7BACED6}" dt="2021-08-17T01:03:06.802" v="1" actId="1076"/>
        <pc:sldMkLst>
          <pc:docMk/>
          <pc:sldMk cId="0" sldId="283"/>
        </pc:sldMkLst>
        <pc:spChg chg="mod">
          <ac:chgData name="Doris Watson" userId="03cc09ab14ea5608" providerId="Windows Live" clId="Web-{2515D48C-EB17-464F-9BC0-D328D7BACED6}" dt="2021-08-17T01:03:06.802" v="1" actId="1076"/>
          <ac:spMkLst>
            <pc:docMk/>
            <pc:sldMk cId="0" sldId="283"/>
            <ac:spMk id="3" creationId="{00000000-0000-0000-0000-000000000000}"/>
          </ac:spMkLst>
        </pc:spChg>
      </pc:sldChg>
      <pc:sldChg chg="modSp mod modClrScheme chgLayout">
        <pc:chgData name="Doris Watson" userId="03cc09ab14ea5608" providerId="Windows Live" clId="Web-{2515D48C-EB17-464F-9BC0-D328D7BACED6}" dt="2021-08-17T01:05:44.086" v="2"/>
        <pc:sldMkLst>
          <pc:docMk/>
          <pc:sldMk cId="0" sldId="284"/>
        </pc:sldMkLst>
        <pc:spChg chg="mod ord">
          <ac:chgData name="Doris Watson" userId="03cc09ab14ea5608" providerId="Windows Live" clId="Web-{2515D48C-EB17-464F-9BC0-D328D7BACED6}" dt="2021-08-17T01:05:44.086" v="2"/>
          <ac:spMkLst>
            <pc:docMk/>
            <pc:sldMk cId="0" sldId="284"/>
            <ac:spMk id="6" creationId="{00000000-0000-0000-0000-000000000000}"/>
          </ac:spMkLst>
        </pc:spChg>
      </pc:sldChg>
      <pc:sldChg chg="modSp mod modClrScheme chgLayout">
        <pc:chgData name="Doris Watson" userId="03cc09ab14ea5608" providerId="Windows Live" clId="Web-{2515D48C-EB17-464F-9BC0-D328D7BACED6}" dt="2021-08-17T00:51:24.129" v="0"/>
        <pc:sldMkLst>
          <pc:docMk/>
          <pc:sldMk cId="0" sldId="285"/>
        </pc:sldMkLst>
        <pc:spChg chg="mod ord">
          <ac:chgData name="Doris Watson" userId="03cc09ab14ea5608" providerId="Windows Live" clId="Web-{2515D48C-EB17-464F-9BC0-D328D7BACED6}" dt="2021-08-17T00:51:24.129" v="0"/>
          <ac:spMkLst>
            <pc:docMk/>
            <pc:sldMk cId="0" sldId="285"/>
            <ac:spMk id="5" creationId="{00000000-0000-0000-0000-000000000000}"/>
          </ac:spMkLst>
        </pc:spChg>
      </pc:sldChg>
      <pc:sldChg chg="modSp mod modClrScheme chgLayout">
        <pc:chgData name="Doris Watson" userId="03cc09ab14ea5608" providerId="Windows Live" clId="Web-{2515D48C-EB17-464F-9BC0-D328D7BACED6}" dt="2021-08-17T00:51:24.129" v="0"/>
        <pc:sldMkLst>
          <pc:docMk/>
          <pc:sldMk cId="3901667779" sldId="286"/>
        </pc:sldMkLst>
        <pc:spChg chg="mod ord">
          <ac:chgData name="Doris Watson" userId="03cc09ab14ea5608" providerId="Windows Live" clId="Web-{2515D48C-EB17-464F-9BC0-D328D7BACED6}" dt="2021-08-17T00:51:24.129" v="0"/>
          <ac:spMkLst>
            <pc:docMk/>
            <pc:sldMk cId="3901667779" sldId="286"/>
            <ac:spMk id="2" creationId="{36AD3CA5-C106-4279-8D7F-3C84D7DEFCC9}"/>
          </ac:spMkLst>
        </pc:spChg>
      </pc:sldChg>
      <pc:sldChg chg="modSp mod modClrScheme chgLayout">
        <pc:chgData name="Doris Watson" userId="03cc09ab14ea5608" providerId="Windows Live" clId="Web-{2515D48C-EB17-464F-9BC0-D328D7BACED6}" dt="2021-08-17T00:51:24.129" v="0"/>
        <pc:sldMkLst>
          <pc:docMk/>
          <pc:sldMk cId="0" sldId="287"/>
        </pc:sldMkLst>
        <pc:spChg chg="mod ord">
          <ac:chgData name="Doris Watson" userId="03cc09ab14ea5608" providerId="Windows Live" clId="Web-{2515D48C-EB17-464F-9BC0-D328D7BACED6}" dt="2021-08-17T00:51:24.129" v="0"/>
          <ac:spMkLst>
            <pc:docMk/>
            <pc:sldMk cId="0" sldId="287"/>
            <ac:spMk id="5" creationId="{00000000-0000-0000-0000-000000000000}"/>
          </ac:spMkLst>
        </pc:spChg>
      </pc:sldChg>
      <pc:sldChg chg="modSp mod modClrScheme chgLayout">
        <pc:chgData name="Doris Watson" userId="03cc09ab14ea5608" providerId="Windows Live" clId="Web-{2515D48C-EB17-464F-9BC0-D328D7BACED6}" dt="2021-08-17T00:51:24.129" v="0"/>
        <pc:sldMkLst>
          <pc:docMk/>
          <pc:sldMk cId="1391534356" sldId="288"/>
        </pc:sldMkLst>
        <pc:spChg chg="mod ord">
          <ac:chgData name="Doris Watson" userId="03cc09ab14ea5608" providerId="Windows Live" clId="Web-{2515D48C-EB17-464F-9BC0-D328D7BACED6}" dt="2021-08-17T00:51:24.129" v="0"/>
          <ac:spMkLst>
            <pc:docMk/>
            <pc:sldMk cId="1391534356" sldId="288"/>
            <ac:spMk id="2" creationId="{74578D41-88CB-4398-AEED-53394A4810E6}"/>
          </ac:spMkLst>
        </pc:spChg>
      </pc:sldChg>
      <pc:sldChg chg="modSp mod modClrScheme chgLayout">
        <pc:chgData name="Doris Watson" userId="03cc09ab14ea5608" providerId="Windows Live" clId="Web-{2515D48C-EB17-464F-9BC0-D328D7BACED6}" dt="2021-08-17T00:51:24.129" v="0"/>
        <pc:sldMkLst>
          <pc:docMk/>
          <pc:sldMk cId="3088807739" sldId="289"/>
        </pc:sldMkLst>
        <pc:spChg chg="mod ord">
          <ac:chgData name="Doris Watson" userId="03cc09ab14ea5608" providerId="Windows Live" clId="Web-{2515D48C-EB17-464F-9BC0-D328D7BACED6}" dt="2021-08-17T00:51:24.129" v="0"/>
          <ac:spMkLst>
            <pc:docMk/>
            <pc:sldMk cId="3088807739" sldId="289"/>
            <ac:spMk id="2" creationId="{2F88AEF1-3DCE-E24C-AF28-5B783E7856DE}"/>
          </ac:spMkLst>
        </pc:spChg>
        <pc:spChg chg="mod ord">
          <ac:chgData name="Doris Watson" userId="03cc09ab14ea5608" providerId="Windows Live" clId="Web-{2515D48C-EB17-464F-9BC0-D328D7BACED6}" dt="2021-08-17T00:51:24.129" v="0"/>
          <ac:spMkLst>
            <pc:docMk/>
            <pc:sldMk cId="3088807739" sldId="289"/>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3456113020" sldId="290"/>
        </pc:sldMkLst>
        <pc:spChg chg="mod ord">
          <ac:chgData name="Doris Watson" userId="03cc09ab14ea5608" providerId="Windows Live" clId="Web-{2515D48C-EB17-464F-9BC0-D328D7BACED6}" dt="2021-08-17T00:51:24.129" v="0"/>
          <ac:spMkLst>
            <pc:docMk/>
            <pc:sldMk cId="3456113020" sldId="290"/>
            <ac:spMk id="2" creationId="{2F88AEF1-3DCE-E24C-AF28-5B783E7856DE}"/>
          </ac:spMkLst>
        </pc:spChg>
        <pc:spChg chg="mod ord">
          <ac:chgData name="Doris Watson" userId="03cc09ab14ea5608" providerId="Windows Live" clId="Web-{2515D48C-EB17-464F-9BC0-D328D7BACED6}" dt="2021-08-17T00:51:24.129" v="0"/>
          <ac:spMkLst>
            <pc:docMk/>
            <pc:sldMk cId="3456113020" sldId="290"/>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615715175" sldId="291"/>
        </pc:sldMkLst>
        <pc:spChg chg="mod ord">
          <ac:chgData name="Doris Watson" userId="03cc09ab14ea5608" providerId="Windows Live" clId="Web-{2515D48C-EB17-464F-9BC0-D328D7BACED6}" dt="2021-08-17T00:51:24.129" v="0"/>
          <ac:spMkLst>
            <pc:docMk/>
            <pc:sldMk cId="615715175" sldId="291"/>
            <ac:spMk id="2" creationId="{2F88AEF1-3DCE-E24C-AF28-5B783E7856DE}"/>
          </ac:spMkLst>
        </pc:spChg>
        <pc:spChg chg="mod ord">
          <ac:chgData name="Doris Watson" userId="03cc09ab14ea5608" providerId="Windows Live" clId="Web-{2515D48C-EB17-464F-9BC0-D328D7BACED6}" dt="2021-08-17T00:51:24.129" v="0"/>
          <ac:spMkLst>
            <pc:docMk/>
            <pc:sldMk cId="615715175" sldId="291"/>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2101098133" sldId="292"/>
        </pc:sldMkLst>
        <pc:spChg chg="mod ord">
          <ac:chgData name="Doris Watson" userId="03cc09ab14ea5608" providerId="Windows Live" clId="Web-{2515D48C-EB17-464F-9BC0-D328D7BACED6}" dt="2021-08-17T00:51:24.129" v="0"/>
          <ac:spMkLst>
            <pc:docMk/>
            <pc:sldMk cId="2101098133" sldId="292"/>
            <ac:spMk id="2" creationId="{2F88AEF1-3DCE-E24C-AF28-5B783E7856DE}"/>
          </ac:spMkLst>
        </pc:spChg>
        <pc:spChg chg="mod ord">
          <ac:chgData name="Doris Watson" userId="03cc09ab14ea5608" providerId="Windows Live" clId="Web-{2515D48C-EB17-464F-9BC0-D328D7BACED6}" dt="2021-08-17T00:51:24.129" v="0"/>
          <ac:spMkLst>
            <pc:docMk/>
            <pc:sldMk cId="2101098133" sldId="292"/>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4042371868" sldId="293"/>
        </pc:sldMkLst>
        <pc:spChg chg="mod ord">
          <ac:chgData name="Doris Watson" userId="03cc09ab14ea5608" providerId="Windows Live" clId="Web-{2515D48C-EB17-464F-9BC0-D328D7BACED6}" dt="2021-08-17T00:51:24.129" v="0"/>
          <ac:spMkLst>
            <pc:docMk/>
            <pc:sldMk cId="4042371868" sldId="293"/>
            <ac:spMk id="2" creationId="{2F88AEF1-3DCE-E24C-AF28-5B783E7856DE}"/>
          </ac:spMkLst>
        </pc:spChg>
        <pc:spChg chg="mod ord">
          <ac:chgData name="Doris Watson" userId="03cc09ab14ea5608" providerId="Windows Live" clId="Web-{2515D48C-EB17-464F-9BC0-D328D7BACED6}" dt="2021-08-17T00:51:24.129" v="0"/>
          <ac:spMkLst>
            <pc:docMk/>
            <pc:sldMk cId="4042371868" sldId="293"/>
            <ac:spMk id="3" creationId="{17FBC2A9-92AC-7B45-9FC5-D8A329DD54FE}"/>
          </ac:spMkLst>
        </pc:spChg>
      </pc:sldChg>
      <pc:sldChg chg="modSp mod modClrScheme chgLayout">
        <pc:chgData name="Doris Watson" userId="03cc09ab14ea5608" providerId="Windows Live" clId="Web-{2515D48C-EB17-464F-9BC0-D328D7BACED6}" dt="2021-08-17T00:51:24.129" v="0"/>
        <pc:sldMkLst>
          <pc:docMk/>
          <pc:sldMk cId="581344984" sldId="294"/>
        </pc:sldMkLst>
        <pc:spChg chg="mod ord">
          <ac:chgData name="Doris Watson" userId="03cc09ab14ea5608" providerId="Windows Live" clId="Web-{2515D48C-EB17-464F-9BC0-D328D7BACED6}" dt="2021-08-17T00:51:24.129" v="0"/>
          <ac:spMkLst>
            <pc:docMk/>
            <pc:sldMk cId="581344984" sldId="294"/>
            <ac:spMk id="2" creationId="{F58C6B10-2EF5-BF46-A57B-80041ABEB68C}"/>
          </ac:spMkLst>
        </pc:spChg>
      </pc:sldChg>
      <pc:sldChg chg="modSp mod modClrScheme chgLayout">
        <pc:chgData name="Doris Watson" userId="03cc09ab14ea5608" providerId="Windows Live" clId="Web-{2515D48C-EB17-464F-9BC0-D328D7BACED6}" dt="2021-08-17T00:51:24.129" v="0"/>
        <pc:sldMkLst>
          <pc:docMk/>
          <pc:sldMk cId="2090387186" sldId="295"/>
        </pc:sldMkLst>
        <pc:spChg chg="mod ord">
          <ac:chgData name="Doris Watson" userId="03cc09ab14ea5608" providerId="Windows Live" clId="Web-{2515D48C-EB17-464F-9BC0-D328D7BACED6}" dt="2021-08-17T00:51:24.129" v="0"/>
          <ac:spMkLst>
            <pc:docMk/>
            <pc:sldMk cId="2090387186" sldId="295"/>
            <ac:spMk id="2" creationId="{19AAA94D-A5A9-854A-A160-0982B141F295}"/>
          </ac:spMkLst>
        </pc:spChg>
      </pc:sldChg>
      <pc:sldChg chg="mod modClrScheme chgLayout">
        <pc:chgData name="Doris Watson" userId="03cc09ab14ea5608" providerId="Windows Live" clId="Web-{2515D48C-EB17-464F-9BC0-D328D7BACED6}" dt="2021-08-17T00:51:24.129" v="0"/>
        <pc:sldMkLst>
          <pc:docMk/>
          <pc:sldMk cId="274681795" sldId="296"/>
        </pc:sldMkLst>
      </pc:sldChg>
      <pc:sldChg chg="modSp mod modClrScheme chgLayout">
        <pc:chgData name="Doris Watson" userId="03cc09ab14ea5608" providerId="Windows Live" clId="Web-{2515D48C-EB17-464F-9BC0-D328D7BACED6}" dt="2021-08-17T02:21:13.097" v="4" actId="14100"/>
        <pc:sldMkLst>
          <pc:docMk/>
          <pc:sldMk cId="3288893695" sldId="297"/>
        </pc:sldMkLst>
        <pc:spChg chg="mod">
          <ac:chgData name="Doris Watson" userId="03cc09ab14ea5608" providerId="Windows Live" clId="Web-{2515D48C-EB17-464F-9BC0-D328D7BACED6}" dt="2021-08-17T02:21:13.097" v="4" actId="14100"/>
          <ac:spMkLst>
            <pc:docMk/>
            <pc:sldMk cId="3288893695" sldId="297"/>
            <ac:spMk id="12" creationId="{1775831B-866E-1043-858E-D23EA4F1FC3C}"/>
          </ac:spMkLst>
        </pc:spChg>
      </pc:sldChg>
      <pc:sldChg chg="mod modClrScheme chgLayout">
        <pc:chgData name="Doris Watson" userId="03cc09ab14ea5608" providerId="Windows Live" clId="Web-{2515D48C-EB17-464F-9BC0-D328D7BACED6}" dt="2021-08-17T00:51:24.129" v="0"/>
        <pc:sldMkLst>
          <pc:docMk/>
          <pc:sldMk cId="2129332873" sldId="298"/>
        </pc:sldMkLst>
      </pc:sldChg>
      <pc:sldChg chg="mod modClrScheme chgLayout">
        <pc:chgData name="Doris Watson" userId="03cc09ab14ea5608" providerId="Windows Live" clId="Web-{2515D48C-EB17-464F-9BC0-D328D7BACED6}" dt="2021-08-17T00:51:24.129" v="0"/>
        <pc:sldMkLst>
          <pc:docMk/>
          <pc:sldMk cId="652580493" sldId="299"/>
        </pc:sldMkLst>
      </pc:sldChg>
      <pc:sldChg chg="mod modClrScheme chgLayout">
        <pc:chgData name="Doris Watson" userId="03cc09ab14ea5608" providerId="Windows Live" clId="Web-{2515D48C-EB17-464F-9BC0-D328D7BACED6}" dt="2021-08-17T00:51:24.129" v="0"/>
        <pc:sldMkLst>
          <pc:docMk/>
          <pc:sldMk cId="3381547289" sldId="300"/>
        </pc:sldMkLst>
      </pc:sldChg>
      <pc:sldChg chg="modSp mod modClrScheme chgLayout">
        <pc:chgData name="Doris Watson" userId="03cc09ab14ea5608" providerId="Windows Live" clId="Web-{2515D48C-EB17-464F-9BC0-D328D7BACED6}" dt="2021-08-17T00:51:24.129" v="0"/>
        <pc:sldMkLst>
          <pc:docMk/>
          <pc:sldMk cId="583960242" sldId="301"/>
        </pc:sldMkLst>
        <pc:spChg chg="mod ord">
          <ac:chgData name="Doris Watson" userId="03cc09ab14ea5608" providerId="Windows Live" clId="Web-{2515D48C-EB17-464F-9BC0-D328D7BACED6}" dt="2021-08-17T00:51:24.129" v="0"/>
          <ac:spMkLst>
            <pc:docMk/>
            <pc:sldMk cId="583960242" sldId="301"/>
            <ac:spMk id="2" creationId="{C14E61AD-C9CC-FE4C-ACFB-459519E0D5C1}"/>
          </ac:spMkLst>
        </pc:spChg>
      </pc:sldChg>
      <pc:sldChg chg="modSp mod modClrScheme chgLayout">
        <pc:chgData name="Doris Watson" userId="03cc09ab14ea5608" providerId="Windows Live" clId="Web-{2515D48C-EB17-464F-9BC0-D328D7BACED6}" dt="2021-08-17T00:51:24.129" v="0"/>
        <pc:sldMkLst>
          <pc:docMk/>
          <pc:sldMk cId="2611388451" sldId="302"/>
        </pc:sldMkLst>
        <pc:spChg chg="mod ord">
          <ac:chgData name="Doris Watson" userId="03cc09ab14ea5608" providerId="Windows Live" clId="Web-{2515D48C-EB17-464F-9BC0-D328D7BACED6}" dt="2021-08-17T00:51:24.129" v="0"/>
          <ac:spMkLst>
            <pc:docMk/>
            <pc:sldMk cId="2611388451" sldId="302"/>
            <ac:spMk id="2" creationId="{AF93FBA8-68B0-E543-B636-0187FBE4CD86}"/>
          </ac:spMkLst>
        </pc:spChg>
      </pc:sldChg>
      <pc:sldChg chg="modSp mod modClrScheme chgLayout">
        <pc:chgData name="Doris Watson" userId="03cc09ab14ea5608" providerId="Windows Live" clId="Web-{2515D48C-EB17-464F-9BC0-D328D7BACED6}" dt="2021-08-17T00:51:24.129" v="0"/>
        <pc:sldMkLst>
          <pc:docMk/>
          <pc:sldMk cId="1838443432" sldId="303"/>
        </pc:sldMkLst>
        <pc:spChg chg="mod ord">
          <ac:chgData name="Doris Watson" userId="03cc09ab14ea5608" providerId="Windows Live" clId="Web-{2515D48C-EB17-464F-9BC0-D328D7BACED6}" dt="2021-08-17T00:51:24.129" v="0"/>
          <ac:spMkLst>
            <pc:docMk/>
            <pc:sldMk cId="1838443432" sldId="303"/>
            <ac:spMk id="2" creationId="{7FD2DA9E-0612-184A-9B29-71816C5AB65C}"/>
          </ac:spMkLst>
        </pc:spChg>
      </pc:sldChg>
      <pc:sldChg chg="modSp mod modClrScheme chgLayout">
        <pc:chgData name="Doris Watson" userId="03cc09ab14ea5608" providerId="Windows Live" clId="Web-{2515D48C-EB17-464F-9BC0-D328D7BACED6}" dt="2021-08-17T00:51:24.129" v="0"/>
        <pc:sldMkLst>
          <pc:docMk/>
          <pc:sldMk cId="1645781342" sldId="304"/>
        </pc:sldMkLst>
        <pc:spChg chg="mod ord">
          <ac:chgData name="Doris Watson" userId="03cc09ab14ea5608" providerId="Windows Live" clId="Web-{2515D48C-EB17-464F-9BC0-D328D7BACED6}" dt="2021-08-17T00:51:24.129" v="0"/>
          <ac:spMkLst>
            <pc:docMk/>
            <pc:sldMk cId="1645781342" sldId="304"/>
            <ac:spMk id="2" creationId="{CE0C9D2F-B845-3441-99B8-E0938B1BA7C3}"/>
          </ac:spMkLst>
        </pc:spChg>
      </pc:sldChg>
      <pc:sldChg chg="modSp mod modClrScheme chgLayout">
        <pc:chgData name="Doris Watson" userId="03cc09ab14ea5608" providerId="Windows Live" clId="Web-{2515D48C-EB17-464F-9BC0-D328D7BACED6}" dt="2021-08-17T00:51:24.129" v="0"/>
        <pc:sldMkLst>
          <pc:docMk/>
          <pc:sldMk cId="144332580" sldId="305"/>
        </pc:sldMkLst>
        <pc:spChg chg="mod ord">
          <ac:chgData name="Doris Watson" userId="03cc09ab14ea5608" providerId="Windows Live" clId="Web-{2515D48C-EB17-464F-9BC0-D328D7BACED6}" dt="2021-08-17T00:51:24.129" v="0"/>
          <ac:spMkLst>
            <pc:docMk/>
            <pc:sldMk cId="144332580" sldId="305"/>
            <ac:spMk id="2" creationId="{C14E61AD-C9CC-FE4C-ACFB-459519E0D5C1}"/>
          </ac:spMkLst>
        </pc:spChg>
      </pc:sldChg>
      <pc:sldChg chg="mod modClrScheme chgLayout">
        <pc:chgData name="Doris Watson" userId="03cc09ab14ea5608" providerId="Windows Live" clId="Web-{2515D48C-EB17-464F-9BC0-D328D7BACED6}" dt="2021-08-17T00:51:24.129" v="0"/>
        <pc:sldMkLst>
          <pc:docMk/>
          <pc:sldMk cId="1223796856" sldId="306"/>
        </pc:sldMkLst>
      </pc:sldChg>
      <pc:sldChg chg="mod modClrScheme chgLayout">
        <pc:chgData name="Doris Watson" userId="03cc09ab14ea5608" providerId="Windows Live" clId="Web-{2515D48C-EB17-464F-9BC0-D328D7BACED6}" dt="2021-08-17T00:51:24.129" v="0"/>
        <pc:sldMkLst>
          <pc:docMk/>
          <pc:sldMk cId="3130232937" sldId="307"/>
        </pc:sldMkLst>
      </pc:sldChg>
      <pc:sldChg chg="mod modClrScheme chgLayout">
        <pc:chgData name="Doris Watson" userId="03cc09ab14ea5608" providerId="Windows Live" clId="Web-{2515D48C-EB17-464F-9BC0-D328D7BACED6}" dt="2021-08-17T00:51:24.129" v="0"/>
        <pc:sldMkLst>
          <pc:docMk/>
          <pc:sldMk cId="2775718509" sldId="308"/>
        </pc:sldMkLst>
      </pc:sldChg>
      <pc:sldChg chg="mod modClrScheme chgLayout">
        <pc:chgData name="Doris Watson" userId="03cc09ab14ea5608" providerId="Windows Live" clId="Web-{2515D48C-EB17-464F-9BC0-D328D7BACED6}" dt="2021-08-17T00:51:24.129" v="0"/>
        <pc:sldMkLst>
          <pc:docMk/>
          <pc:sldMk cId="277112407" sldId="309"/>
        </pc:sldMkLst>
      </pc:sldChg>
      <pc:sldChg chg="mod modClrScheme chgLayout">
        <pc:chgData name="Doris Watson" userId="03cc09ab14ea5608" providerId="Windows Live" clId="Web-{2515D48C-EB17-464F-9BC0-D328D7BACED6}" dt="2021-08-17T00:51:24.129" v="0"/>
        <pc:sldMkLst>
          <pc:docMk/>
          <pc:sldMk cId="1732621339" sldId="310"/>
        </pc:sldMkLst>
      </pc:sldChg>
      <pc:sldChg chg="mod modClrScheme chgLayout">
        <pc:chgData name="Doris Watson" userId="03cc09ab14ea5608" providerId="Windows Live" clId="Web-{2515D48C-EB17-464F-9BC0-D328D7BACED6}" dt="2021-08-17T00:51:24.129" v="0"/>
        <pc:sldMkLst>
          <pc:docMk/>
          <pc:sldMk cId="1455920372" sldId="311"/>
        </pc:sldMkLst>
      </pc:sldChg>
      <pc:sldChg chg="mod modClrScheme chgLayout">
        <pc:chgData name="Doris Watson" userId="03cc09ab14ea5608" providerId="Windows Live" clId="Web-{2515D48C-EB17-464F-9BC0-D328D7BACED6}" dt="2021-08-17T00:51:24.129" v="0"/>
        <pc:sldMkLst>
          <pc:docMk/>
          <pc:sldMk cId="2016882333" sldId="312"/>
        </pc:sldMkLst>
      </pc:sldChg>
      <pc:sldMasterChg chg="del delSldLayout">
        <pc:chgData name="Doris Watson" userId="03cc09ab14ea5608" providerId="Windows Live" clId="Web-{2515D48C-EB17-464F-9BC0-D328D7BACED6}" dt="2021-08-17T00:51:24.129" v="0"/>
        <pc:sldMasterMkLst>
          <pc:docMk/>
          <pc:sldMasterMk cId="2330365855" sldId="2147483801"/>
        </pc:sldMasterMkLst>
        <pc:sldLayoutChg chg="del">
          <pc:chgData name="Doris Watson" userId="03cc09ab14ea5608" providerId="Windows Live" clId="Web-{2515D48C-EB17-464F-9BC0-D328D7BACED6}" dt="2021-08-17T00:51:24.129" v="0"/>
          <pc:sldLayoutMkLst>
            <pc:docMk/>
            <pc:sldMasterMk cId="2330365855" sldId="2147483801"/>
            <pc:sldLayoutMk cId="3267249310" sldId="2147483802"/>
          </pc:sldLayoutMkLst>
        </pc:sldLayoutChg>
        <pc:sldLayoutChg chg="del">
          <pc:chgData name="Doris Watson" userId="03cc09ab14ea5608" providerId="Windows Live" clId="Web-{2515D48C-EB17-464F-9BC0-D328D7BACED6}" dt="2021-08-17T00:51:24.129" v="0"/>
          <pc:sldLayoutMkLst>
            <pc:docMk/>
            <pc:sldMasterMk cId="2330365855" sldId="2147483801"/>
            <pc:sldLayoutMk cId="4200980669" sldId="2147483803"/>
          </pc:sldLayoutMkLst>
        </pc:sldLayoutChg>
        <pc:sldLayoutChg chg="del">
          <pc:chgData name="Doris Watson" userId="03cc09ab14ea5608" providerId="Windows Live" clId="Web-{2515D48C-EB17-464F-9BC0-D328D7BACED6}" dt="2021-08-17T00:51:24.129" v="0"/>
          <pc:sldLayoutMkLst>
            <pc:docMk/>
            <pc:sldMasterMk cId="2330365855" sldId="2147483801"/>
            <pc:sldLayoutMk cId="2319709205" sldId="2147483804"/>
          </pc:sldLayoutMkLst>
        </pc:sldLayoutChg>
        <pc:sldLayoutChg chg="del">
          <pc:chgData name="Doris Watson" userId="03cc09ab14ea5608" providerId="Windows Live" clId="Web-{2515D48C-EB17-464F-9BC0-D328D7BACED6}" dt="2021-08-17T00:51:24.129" v="0"/>
          <pc:sldLayoutMkLst>
            <pc:docMk/>
            <pc:sldMasterMk cId="2330365855" sldId="2147483801"/>
            <pc:sldLayoutMk cId="4175232060" sldId="2147483805"/>
          </pc:sldLayoutMkLst>
        </pc:sldLayoutChg>
        <pc:sldLayoutChg chg="del">
          <pc:chgData name="Doris Watson" userId="03cc09ab14ea5608" providerId="Windows Live" clId="Web-{2515D48C-EB17-464F-9BC0-D328D7BACED6}" dt="2021-08-17T00:51:24.129" v="0"/>
          <pc:sldLayoutMkLst>
            <pc:docMk/>
            <pc:sldMasterMk cId="2330365855" sldId="2147483801"/>
            <pc:sldLayoutMk cId="4211388936" sldId="2147483806"/>
          </pc:sldLayoutMkLst>
        </pc:sldLayoutChg>
        <pc:sldLayoutChg chg="del">
          <pc:chgData name="Doris Watson" userId="03cc09ab14ea5608" providerId="Windows Live" clId="Web-{2515D48C-EB17-464F-9BC0-D328D7BACED6}" dt="2021-08-17T00:51:24.129" v="0"/>
          <pc:sldLayoutMkLst>
            <pc:docMk/>
            <pc:sldMasterMk cId="2330365855" sldId="2147483801"/>
            <pc:sldLayoutMk cId="2310073352" sldId="2147483807"/>
          </pc:sldLayoutMkLst>
        </pc:sldLayoutChg>
      </pc:sldMasterChg>
      <pc:sldMasterChg chg="add addSldLayout modSldLayout">
        <pc:chgData name="Doris Watson" userId="03cc09ab14ea5608" providerId="Windows Live" clId="Web-{2515D48C-EB17-464F-9BC0-D328D7BACED6}" dt="2021-08-17T00:51:24.129" v="0"/>
        <pc:sldMasterMkLst>
          <pc:docMk/>
          <pc:sldMasterMk cId="1511629271" sldId="2147483808"/>
        </pc:sldMasterMkLst>
        <pc:sldLayoutChg chg="add mod replId">
          <pc:chgData name="Doris Watson" userId="03cc09ab14ea5608" providerId="Windows Live" clId="Web-{2515D48C-EB17-464F-9BC0-D328D7BACED6}" dt="2021-08-17T00:51:24.129" v="0"/>
          <pc:sldLayoutMkLst>
            <pc:docMk/>
            <pc:sldMasterMk cId="1511629271" sldId="2147483808"/>
            <pc:sldLayoutMk cId="956366754" sldId="2147483809"/>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3813851348" sldId="2147483810"/>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1431325920" sldId="2147483811"/>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926088175" sldId="2147483812"/>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1301287342" sldId="2147483813"/>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35255439" sldId="2147483814"/>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3976263767" sldId="2147483815"/>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276502483" sldId="2147483816"/>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1835892290" sldId="2147483817"/>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1021854592" sldId="2147483818"/>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223761809" sldId="2147483819"/>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1896688245" sldId="2147483820"/>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039121800" sldId="2147483821"/>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319786768" sldId="2147483822"/>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082216779" sldId="2147483823"/>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3730428199" sldId="2147483824"/>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2362589083" sldId="2147483825"/>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3630304090" sldId="2147483826"/>
          </pc:sldLayoutMkLst>
        </pc:sldLayoutChg>
        <pc:sldLayoutChg chg="add mod replId">
          <pc:chgData name="Doris Watson" userId="03cc09ab14ea5608" providerId="Windows Live" clId="Web-{2515D48C-EB17-464F-9BC0-D328D7BACED6}" dt="2021-08-17T00:51:24.129" v="0"/>
          <pc:sldLayoutMkLst>
            <pc:docMk/>
            <pc:sldMasterMk cId="1511629271" sldId="2147483808"/>
            <pc:sldLayoutMk cId="791295536" sldId="2147483827"/>
          </pc:sldLayoutMkLst>
        </pc:sldLayoutChg>
      </pc:sldMasterChg>
    </pc:docChg>
  </pc:docChgLst>
  <pc:docChgLst>
    <pc:chgData name="Doris Watson" userId="03cc09ab14ea5608" providerId="Windows Live" clId="Web-{4434D10D-3A8B-459F-91E4-C2B85E98ADDF}"/>
    <pc:docChg chg="modSld">
      <pc:chgData name="Doris Watson" userId="03cc09ab14ea5608" providerId="Windows Live" clId="Web-{4434D10D-3A8B-459F-91E4-C2B85E98ADDF}" dt="2021-05-13T23:49:01.055" v="72" actId="14100"/>
      <pc:docMkLst>
        <pc:docMk/>
      </pc:docMkLst>
      <pc:sldChg chg="addSp modSp">
        <pc:chgData name="Doris Watson" userId="03cc09ab14ea5608" providerId="Windows Live" clId="Web-{4434D10D-3A8B-459F-91E4-C2B85E98ADDF}" dt="2021-05-13T23:48:46.882" v="70" actId="1076"/>
        <pc:sldMkLst>
          <pc:docMk/>
          <pc:sldMk cId="3901667779" sldId="286"/>
        </pc:sldMkLst>
        <pc:spChg chg="mod">
          <ac:chgData name="Doris Watson" userId="03cc09ab14ea5608" providerId="Windows Live" clId="Web-{4434D10D-3A8B-459F-91E4-C2B85E98ADDF}" dt="2021-05-13T23:48:44.054" v="69" actId="1076"/>
          <ac:spMkLst>
            <pc:docMk/>
            <pc:sldMk cId="3901667779" sldId="286"/>
            <ac:spMk id="2" creationId="{36AD3CA5-C106-4279-8D7F-3C84D7DEFCC9}"/>
          </ac:spMkLst>
        </pc:spChg>
        <pc:spChg chg="add mod">
          <ac:chgData name="Doris Watson" userId="03cc09ab14ea5608" providerId="Windows Live" clId="Web-{4434D10D-3A8B-459F-91E4-C2B85E98ADDF}" dt="2021-05-13T23:48:24.428" v="60" actId="1076"/>
          <ac:spMkLst>
            <pc:docMk/>
            <pc:sldMk cId="3901667779" sldId="286"/>
            <ac:spMk id="3" creationId="{55E4729F-5913-4484-B169-B0DFD9AEBF09}"/>
          </ac:spMkLst>
        </pc:spChg>
        <pc:spChg chg="add mod">
          <ac:chgData name="Doris Watson" userId="03cc09ab14ea5608" providerId="Windows Live" clId="Web-{4434D10D-3A8B-459F-91E4-C2B85E98ADDF}" dt="2021-05-13T23:48:46.882" v="70" actId="1076"/>
          <ac:spMkLst>
            <pc:docMk/>
            <pc:sldMk cId="3901667779" sldId="286"/>
            <ac:spMk id="8" creationId="{3A586BFB-029C-4DA7-85C8-FCC350A64F18}"/>
          </ac:spMkLst>
        </pc:spChg>
        <pc:spChg chg="add mod">
          <ac:chgData name="Doris Watson" userId="03cc09ab14ea5608" providerId="Windows Live" clId="Web-{4434D10D-3A8B-459F-91E4-C2B85E98ADDF}" dt="2021-05-13T23:47:59.395" v="55" actId="20577"/>
          <ac:spMkLst>
            <pc:docMk/>
            <pc:sldMk cId="3901667779" sldId="286"/>
            <ac:spMk id="9" creationId="{7D0142C8-0074-4EAE-8B7F-044A2621CFE1}"/>
          </ac:spMkLst>
        </pc:spChg>
        <pc:picChg chg="mod">
          <ac:chgData name="Doris Watson" userId="03cc09ab14ea5608" providerId="Windows Live" clId="Web-{4434D10D-3A8B-459F-91E4-C2B85E98ADDF}" dt="2021-05-13T23:48:37.835" v="67" actId="1076"/>
          <ac:picMkLst>
            <pc:docMk/>
            <pc:sldMk cId="3901667779" sldId="286"/>
            <ac:picMk id="2052" creationId="{B09B5332-C73F-49CB-84E7-0D500911144A}"/>
          </ac:picMkLst>
        </pc:picChg>
        <pc:picChg chg="mod">
          <ac:chgData name="Doris Watson" userId="03cc09ab14ea5608" providerId="Windows Live" clId="Web-{4434D10D-3A8B-459F-91E4-C2B85E98ADDF}" dt="2021-05-13T23:47:16.315" v="21" actId="1076"/>
          <ac:picMkLst>
            <pc:docMk/>
            <pc:sldMk cId="3901667779" sldId="286"/>
            <ac:picMk id="2058" creationId="{FE3D3ECE-225E-4157-8682-1F051F465260}"/>
          </ac:picMkLst>
        </pc:picChg>
      </pc:sldChg>
      <pc:sldChg chg="modSp">
        <pc:chgData name="Doris Watson" userId="03cc09ab14ea5608" providerId="Windows Live" clId="Web-{4434D10D-3A8B-459F-91E4-C2B85E98ADDF}" dt="2021-05-13T23:49:01.055" v="72" actId="14100"/>
        <pc:sldMkLst>
          <pc:docMk/>
          <pc:sldMk cId="0" sldId="287"/>
        </pc:sldMkLst>
        <pc:spChg chg="mod">
          <ac:chgData name="Doris Watson" userId="03cc09ab14ea5608" providerId="Windows Live" clId="Web-{4434D10D-3A8B-459F-91E4-C2B85E98ADDF}" dt="2021-05-13T23:49:01.055" v="72" actId="14100"/>
          <ac:spMkLst>
            <pc:docMk/>
            <pc:sldMk cId="0" sldId="287"/>
            <ac:spMk id="9" creationId="{00000000-0000-0000-0000-000000000000}"/>
          </ac:spMkLst>
        </pc:spChg>
      </pc:sldChg>
    </pc:docChg>
  </pc:docChgLst>
  <pc:docChgLst>
    <pc:chgData name="Doris Watson" userId="03cc09ab14ea5608" providerId="Windows Live" clId="Web-{0B89F99A-F3FA-451B-9D1E-A116A123033C}"/>
    <pc:docChg chg="modSld">
      <pc:chgData name="Doris Watson" userId="03cc09ab14ea5608" providerId="Windows Live" clId="Web-{0B89F99A-F3FA-451B-9D1E-A116A123033C}" dt="2021-08-18T03:15:39.952" v="0" actId="1076"/>
      <pc:docMkLst>
        <pc:docMk/>
      </pc:docMkLst>
      <pc:sldChg chg="modSp">
        <pc:chgData name="Doris Watson" userId="03cc09ab14ea5608" providerId="Windows Live" clId="Web-{0B89F99A-F3FA-451B-9D1E-A116A123033C}" dt="2021-08-18T03:15:39.952" v="0" actId="1076"/>
        <pc:sldMkLst>
          <pc:docMk/>
          <pc:sldMk cId="1690979426" sldId="326"/>
        </pc:sldMkLst>
        <pc:picChg chg="mod">
          <ac:chgData name="Doris Watson" userId="03cc09ab14ea5608" providerId="Windows Live" clId="Web-{0B89F99A-F3FA-451B-9D1E-A116A123033C}" dt="2021-08-18T03:15:39.952" v="0" actId="1076"/>
          <ac:picMkLst>
            <pc:docMk/>
            <pc:sldMk cId="1690979426" sldId="326"/>
            <ac:picMk id="15361" creationId="{0B375565-F045-E84B-AF40-CED9B5817BFA}"/>
          </ac:picMkLst>
        </pc:picChg>
      </pc:sldChg>
    </pc:docChg>
  </pc:docChgLst>
  <pc:docChgLst>
    <pc:chgData name="Doris Watson" userId="03cc09ab14ea5608" providerId="LiveId" clId="{FE687CE8-477E-E349-9EA5-FD38344D42FC}"/>
    <pc:docChg chg="custSel addSld delSld modSld sldOrd">
      <pc:chgData name="Doris Watson" userId="03cc09ab14ea5608" providerId="LiveId" clId="{FE687CE8-477E-E349-9EA5-FD38344D42FC}" dt="2021-05-10T10:16:59.250" v="1106" actId="14100"/>
      <pc:docMkLst>
        <pc:docMk/>
      </pc:docMkLst>
      <pc:sldChg chg="addSp modSp mod">
        <pc:chgData name="Doris Watson" userId="03cc09ab14ea5608" providerId="LiveId" clId="{FE687CE8-477E-E349-9EA5-FD38344D42FC}" dt="2021-04-26T12:43:44.965" v="276" actId="1076"/>
        <pc:sldMkLst>
          <pc:docMk/>
          <pc:sldMk cId="2753794853" sldId="256"/>
        </pc:sldMkLst>
        <pc:spChg chg="mod">
          <ac:chgData name="Doris Watson" userId="03cc09ab14ea5608" providerId="LiveId" clId="{FE687CE8-477E-E349-9EA5-FD38344D42FC}" dt="2021-04-26T12:43:41.671" v="275" actId="113"/>
          <ac:spMkLst>
            <pc:docMk/>
            <pc:sldMk cId="2753794853" sldId="256"/>
            <ac:spMk id="2" creationId="{2F88AEF1-3DCE-E24C-AF28-5B783E7856DE}"/>
          </ac:spMkLst>
        </pc:spChg>
        <pc:spChg chg="mod">
          <ac:chgData name="Doris Watson" userId="03cc09ab14ea5608" providerId="LiveId" clId="{FE687CE8-477E-E349-9EA5-FD38344D42FC}" dt="2021-04-26T12:43:32.059" v="273" actId="14100"/>
          <ac:spMkLst>
            <pc:docMk/>
            <pc:sldMk cId="2753794853" sldId="256"/>
            <ac:spMk id="3" creationId="{17FBC2A9-92AC-7B45-9FC5-D8A329DD54FE}"/>
          </ac:spMkLst>
        </pc:spChg>
        <pc:spChg chg="add mod">
          <ac:chgData name="Doris Watson" userId="03cc09ab14ea5608" providerId="LiveId" clId="{FE687CE8-477E-E349-9EA5-FD38344D42FC}" dt="2021-04-26T12:43:44.965" v="276" actId="1076"/>
          <ac:spMkLst>
            <pc:docMk/>
            <pc:sldMk cId="2753794853" sldId="256"/>
            <ac:spMk id="4" creationId="{C0127098-584A-644C-819E-D8E377A2AF81}"/>
          </ac:spMkLst>
        </pc:spChg>
      </pc:sldChg>
      <pc:sldChg chg="addSp delSp modSp new mod setBg setClrOvrMap delDesignElem chgLayout">
        <pc:chgData name="Doris Watson" userId="03cc09ab14ea5608" providerId="LiveId" clId="{FE687CE8-477E-E349-9EA5-FD38344D42FC}" dt="2021-04-26T12:43:56.075" v="279" actId="1076"/>
        <pc:sldMkLst>
          <pc:docMk/>
          <pc:sldMk cId="2423156795" sldId="257"/>
        </pc:sldMkLst>
        <pc:spChg chg="mod ord">
          <ac:chgData name="Doris Watson" userId="03cc09ab14ea5608" providerId="LiveId" clId="{FE687CE8-477E-E349-9EA5-FD38344D42FC}" dt="2021-04-26T12:43:56.075" v="279" actId="1076"/>
          <ac:spMkLst>
            <pc:docMk/>
            <pc:sldMk cId="2423156795" sldId="257"/>
            <ac:spMk id="2" creationId="{554D63FA-D544-2E42-947D-BE84DFC56ABF}"/>
          </ac:spMkLst>
        </pc:spChg>
        <pc:spChg chg="del mod">
          <ac:chgData name="Doris Watson" userId="03cc09ab14ea5608" providerId="LiveId" clId="{FE687CE8-477E-E349-9EA5-FD38344D42FC}" dt="2021-04-26T12:28:59.443" v="162" actId="478"/>
          <ac:spMkLst>
            <pc:docMk/>
            <pc:sldMk cId="2423156795" sldId="257"/>
            <ac:spMk id="3" creationId="{B6A1686E-55A4-6548-B2FC-F1E6292070A9}"/>
          </ac:spMkLst>
        </pc:spChg>
        <pc:spChg chg="add del mod ord">
          <ac:chgData name="Doris Watson" userId="03cc09ab14ea5608" providerId="LiveId" clId="{FE687CE8-477E-E349-9EA5-FD38344D42FC}" dt="2021-04-26T12:29:58.023" v="173" actId="478"/>
          <ac:spMkLst>
            <pc:docMk/>
            <pc:sldMk cId="2423156795" sldId="257"/>
            <ac:spMk id="4" creationId="{01365AE6-DF34-854A-A1A0-F7539FB6721F}"/>
          </ac:spMkLst>
        </pc:spChg>
        <pc:spChg chg="add mod">
          <ac:chgData name="Doris Watson" userId="03cc09ab14ea5608" providerId="LiveId" clId="{FE687CE8-477E-E349-9EA5-FD38344D42FC}" dt="2021-04-26T12:37:06.406" v="230" actId="20577"/>
          <ac:spMkLst>
            <pc:docMk/>
            <pc:sldMk cId="2423156795" sldId="257"/>
            <ac:spMk id="6" creationId="{8F16830C-1820-7142-8AB0-065799574A0E}"/>
          </ac:spMkLst>
        </pc:spChg>
        <pc:spChg chg="add del">
          <ac:chgData name="Doris Watson" userId="03cc09ab14ea5608" providerId="LiveId" clId="{FE687CE8-477E-E349-9EA5-FD38344D42FC}" dt="2021-04-26T12:29:10.938" v="166"/>
          <ac:spMkLst>
            <pc:docMk/>
            <pc:sldMk cId="2423156795" sldId="257"/>
            <ac:spMk id="9" creationId="{3BCB5F6A-9EB0-40B0-9D13-3023E9A20508}"/>
          </ac:spMkLst>
        </pc:spChg>
        <pc:picChg chg="add del mod ord">
          <ac:chgData name="Doris Watson" userId="03cc09ab14ea5608" providerId="LiveId" clId="{FE687CE8-477E-E349-9EA5-FD38344D42FC}" dt="2021-04-26T12:29:55.785" v="172" actId="478"/>
          <ac:picMkLst>
            <pc:docMk/>
            <pc:sldMk cId="2423156795" sldId="257"/>
            <ac:picMk id="5" creationId="{E8751E7E-4A4C-4F93-BA3E-94951C28C9DE}"/>
          </ac:picMkLst>
        </pc:picChg>
        <pc:picChg chg="add mod">
          <ac:chgData name="Doris Watson" userId="03cc09ab14ea5608" providerId="LiveId" clId="{FE687CE8-477E-E349-9EA5-FD38344D42FC}" dt="2021-04-26T12:34:59.628" v="211" actId="1076"/>
          <ac:picMkLst>
            <pc:docMk/>
            <pc:sldMk cId="2423156795" sldId="257"/>
            <ac:picMk id="1026" creationId="{F9EEAA7E-C356-DA42-B69D-D2BF4B258D4C}"/>
          </ac:picMkLst>
        </pc:picChg>
        <pc:picChg chg="add del mod">
          <ac:chgData name="Doris Watson" userId="03cc09ab14ea5608" providerId="LiveId" clId="{FE687CE8-477E-E349-9EA5-FD38344D42FC}" dt="2021-04-26T12:32:26.368" v="201" actId="478"/>
          <ac:picMkLst>
            <pc:docMk/>
            <pc:sldMk cId="2423156795" sldId="257"/>
            <ac:picMk id="1028" creationId="{F02CB7D5-FF67-9846-A75E-BD4CCB392E10}"/>
          </ac:picMkLst>
        </pc:picChg>
        <pc:picChg chg="add mod">
          <ac:chgData name="Doris Watson" userId="03cc09ab14ea5608" providerId="LiveId" clId="{FE687CE8-477E-E349-9EA5-FD38344D42FC}" dt="2021-04-26T12:35:22.110" v="220" actId="1076"/>
          <ac:picMkLst>
            <pc:docMk/>
            <pc:sldMk cId="2423156795" sldId="257"/>
            <ac:picMk id="1030" creationId="{0A09B458-897F-2241-9F0C-0EA851513E95}"/>
          </ac:picMkLst>
        </pc:picChg>
        <pc:picChg chg="add mod">
          <ac:chgData name="Doris Watson" userId="03cc09ab14ea5608" providerId="LiveId" clId="{FE687CE8-477E-E349-9EA5-FD38344D42FC}" dt="2021-04-26T12:33:33.025" v="207" actId="1076"/>
          <ac:picMkLst>
            <pc:docMk/>
            <pc:sldMk cId="2423156795" sldId="257"/>
            <ac:picMk id="1032" creationId="{4FEFF60B-46C1-4646-BA45-266E7B7C2D3A}"/>
          </ac:picMkLst>
        </pc:picChg>
        <pc:picChg chg="add mod">
          <ac:chgData name="Doris Watson" userId="03cc09ab14ea5608" providerId="LiveId" clId="{FE687CE8-477E-E349-9EA5-FD38344D42FC}" dt="2021-04-26T12:35:11.382" v="217" actId="1076"/>
          <ac:picMkLst>
            <pc:docMk/>
            <pc:sldMk cId="2423156795" sldId="257"/>
            <ac:picMk id="1034" creationId="{EB6062E1-4926-C945-9FC2-4D8151F57776}"/>
          </ac:picMkLst>
        </pc:picChg>
        <pc:picChg chg="add mod">
          <ac:chgData name="Doris Watson" userId="03cc09ab14ea5608" providerId="LiveId" clId="{FE687CE8-477E-E349-9EA5-FD38344D42FC}" dt="2021-04-26T12:36:28.676" v="223" actId="1076"/>
          <ac:picMkLst>
            <pc:docMk/>
            <pc:sldMk cId="2423156795" sldId="257"/>
            <ac:picMk id="1036" creationId="{4ED4B628-21F5-0840-A8B7-24630877FE6C}"/>
          </ac:picMkLst>
        </pc:picChg>
      </pc:sldChg>
      <pc:sldChg chg="addSp delSp modSp add mod modAnim">
        <pc:chgData name="Doris Watson" userId="03cc09ab14ea5608" providerId="LiveId" clId="{FE687CE8-477E-E349-9EA5-FD38344D42FC}" dt="2021-04-26T12:44:03.595" v="281" actId="113"/>
        <pc:sldMkLst>
          <pc:docMk/>
          <pc:sldMk cId="113617245" sldId="258"/>
        </pc:sldMkLst>
        <pc:spChg chg="mod">
          <ac:chgData name="Doris Watson" userId="03cc09ab14ea5608" providerId="LiveId" clId="{FE687CE8-477E-E349-9EA5-FD38344D42FC}" dt="2021-04-26T12:44:03.595" v="281" actId="113"/>
          <ac:spMkLst>
            <pc:docMk/>
            <pc:sldMk cId="113617245" sldId="258"/>
            <ac:spMk id="2" creationId="{554D63FA-D544-2E42-947D-BE84DFC56ABF}"/>
          </ac:spMkLst>
        </pc:spChg>
        <pc:spChg chg="del mod">
          <ac:chgData name="Doris Watson" userId="03cc09ab14ea5608" providerId="LiveId" clId="{FE687CE8-477E-E349-9EA5-FD38344D42FC}" dt="2021-04-26T12:37:48.960" v="238" actId="478"/>
          <ac:spMkLst>
            <pc:docMk/>
            <pc:sldMk cId="113617245" sldId="258"/>
            <ac:spMk id="6" creationId="{8F16830C-1820-7142-8AB0-065799574A0E}"/>
          </ac:spMkLst>
        </pc:spChg>
        <pc:picChg chg="del">
          <ac:chgData name="Doris Watson" userId="03cc09ab14ea5608" providerId="LiveId" clId="{FE687CE8-477E-E349-9EA5-FD38344D42FC}" dt="2021-04-26T12:37:41.295" v="232" actId="478"/>
          <ac:picMkLst>
            <pc:docMk/>
            <pc:sldMk cId="113617245" sldId="258"/>
            <ac:picMk id="1026" creationId="{F9EEAA7E-C356-DA42-B69D-D2BF4B258D4C}"/>
          </ac:picMkLst>
        </pc:picChg>
        <pc:picChg chg="del">
          <ac:chgData name="Doris Watson" userId="03cc09ab14ea5608" providerId="LiveId" clId="{FE687CE8-477E-E349-9EA5-FD38344D42FC}" dt="2021-04-26T12:37:42.751" v="233" actId="478"/>
          <ac:picMkLst>
            <pc:docMk/>
            <pc:sldMk cId="113617245" sldId="258"/>
            <ac:picMk id="1030" creationId="{0A09B458-897F-2241-9F0C-0EA851513E95}"/>
          </ac:picMkLst>
        </pc:picChg>
        <pc:picChg chg="del">
          <ac:chgData name="Doris Watson" userId="03cc09ab14ea5608" providerId="LiveId" clId="{FE687CE8-477E-E349-9EA5-FD38344D42FC}" dt="2021-04-26T12:37:43.954" v="234" actId="478"/>
          <ac:picMkLst>
            <pc:docMk/>
            <pc:sldMk cId="113617245" sldId="258"/>
            <ac:picMk id="1032" creationId="{4FEFF60B-46C1-4646-BA45-266E7B7C2D3A}"/>
          </ac:picMkLst>
        </pc:picChg>
        <pc:picChg chg="del">
          <ac:chgData name="Doris Watson" userId="03cc09ab14ea5608" providerId="LiveId" clId="{FE687CE8-477E-E349-9EA5-FD38344D42FC}" dt="2021-04-26T12:37:45.197" v="235" actId="478"/>
          <ac:picMkLst>
            <pc:docMk/>
            <pc:sldMk cId="113617245" sldId="258"/>
            <ac:picMk id="1034" creationId="{EB6062E1-4926-C945-9FC2-4D8151F57776}"/>
          </ac:picMkLst>
        </pc:picChg>
        <pc:picChg chg="del">
          <ac:chgData name="Doris Watson" userId="03cc09ab14ea5608" providerId="LiveId" clId="{FE687CE8-477E-E349-9EA5-FD38344D42FC}" dt="2021-04-26T12:37:45.582" v="236" actId="478"/>
          <ac:picMkLst>
            <pc:docMk/>
            <pc:sldMk cId="113617245" sldId="258"/>
            <ac:picMk id="1036" creationId="{4ED4B628-21F5-0840-A8B7-24630877FE6C}"/>
          </ac:picMkLst>
        </pc:picChg>
        <pc:picChg chg="add mod">
          <ac:chgData name="Doris Watson" userId="03cc09ab14ea5608" providerId="LiveId" clId="{FE687CE8-477E-E349-9EA5-FD38344D42FC}" dt="2021-04-26T12:41:49.270" v="258" actId="1076"/>
          <ac:picMkLst>
            <pc:docMk/>
            <pc:sldMk cId="113617245" sldId="258"/>
            <ac:picMk id="3074" creationId="{10D50C0B-0CAA-DD49-9E7F-2EE3460CF6AE}"/>
          </ac:picMkLst>
        </pc:picChg>
        <pc:picChg chg="add mod">
          <ac:chgData name="Doris Watson" userId="03cc09ab14ea5608" providerId="LiveId" clId="{FE687CE8-477E-E349-9EA5-FD38344D42FC}" dt="2021-04-26T12:41:52.175" v="260" actId="1076"/>
          <ac:picMkLst>
            <pc:docMk/>
            <pc:sldMk cId="113617245" sldId="258"/>
            <ac:picMk id="3076" creationId="{B77DDF14-0AB5-2747-BECE-D7C4BCF39EE7}"/>
          </ac:picMkLst>
        </pc:picChg>
        <pc:picChg chg="add mod">
          <ac:chgData name="Doris Watson" userId="03cc09ab14ea5608" providerId="LiveId" clId="{FE687CE8-477E-E349-9EA5-FD38344D42FC}" dt="2021-04-26T12:41:45.661" v="256" actId="1076"/>
          <ac:picMkLst>
            <pc:docMk/>
            <pc:sldMk cId="113617245" sldId="258"/>
            <ac:picMk id="3078" creationId="{C5BAD3AA-1E75-8543-8E38-3CB352404F2B}"/>
          </ac:picMkLst>
        </pc:picChg>
        <pc:picChg chg="add mod">
          <ac:chgData name="Doris Watson" userId="03cc09ab14ea5608" providerId="LiveId" clId="{FE687CE8-477E-E349-9EA5-FD38344D42FC}" dt="2021-04-26T12:41:53.683" v="261" actId="1076"/>
          <ac:picMkLst>
            <pc:docMk/>
            <pc:sldMk cId="113617245" sldId="258"/>
            <ac:picMk id="3080" creationId="{D3431773-1097-C34E-AACF-ED842637D778}"/>
          </ac:picMkLst>
        </pc:picChg>
      </pc:sldChg>
      <pc:sldChg chg="addSp delSp modSp new mod modClrScheme modAnim chgLayout">
        <pc:chgData name="Doris Watson" userId="03cc09ab14ea5608" providerId="LiveId" clId="{FE687CE8-477E-E349-9EA5-FD38344D42FC}" dt="2021-04-26T13:56:12.295" v="587" actId="1076"/>
        <pc:sldMkLst>
          <pc:docMk/>
          <pc:sldMk cId="1496110235" sldId="259"/>
        </pc:sldMkLst>
        <pc:spChg chg="del mod ord">
          <ac:chgData name="Doris Watson" userId="03cc09ab14ea5608" providerId="LiveId" clId="{FE687CE8-477E-E349-9EA5-FD38344D42FC}" dt="2021-04-26T12:42:39.473" v="264" actId="700"/>
          <ac:spMkLst>
            <pc:docMk/>
            <pc:sldMk cId="1496110235" sldId="259"/>
            <ac:spMk id="2" creationId="{7A79E594-A228-F443-A7BF-2AEB42AD0406}"/>
          </ac:spMkLst>
        </pc:spChg>
        <pc:spChg chg="del mod ord">
          <ac:chgData name="Doris Watson" userId="03cc09ab14ea5608" providerId="LiveId" clId="{FE687CE8-477E-E349-9EA5-FD38344D42FC}" dt="2021-04-26T12:42:39.473" v="264" actId="700"/>
          <ac:spMkLst>
            <pc:docMk/>
            <pc:sldMk cId="1496110235" sldId="259"/>
            <ac:spMk id="3" creationId="{D89DC04E-463C-1340-8264-0537F6A87754}"/>
          </ac:spMkLst>
        </pc:spChg>
        <pc:spChg chg="del">
          <ac:chgData name="Doris Watson" userId="03cc09ab14ea5608" providerId="LiveId" clId="{FE687CE8-477E-E349-9EA5-FD38344D42FC}" dt="2021-04-26T12:42:39.473" v="264" actId="700"/>
          <ac:spMkLst>
            <pc:docMk/>
            <pc:sldMk cId="1496110235" sldId="259"/>
            <ac:spMk id="4" creationId="{CA99151A-1BB5-9745-A659-180BBD01CD41}"/>
          </ac:spMkLst>
        </pc:spChg>
        <pc:spChg chg="add mod ord">
          <ac:chgData name="Doris Watson" userId="03cc09ab14ea5608" providerId="LiveId" clId="{FE687CE8-477E-E349-9EA5-FD38344D42FC}" dt="2021-04-26T12:50:40.065" v="373" actId="20577"/>
          <ac:spMkLst>
            <pc:docMk/>
            <pc:sldMk cId="1496110235" sldId="259"/>
            <ac:spMk id="5" creationId="{397AD19E-22F1-EC42-A7AD-A688EC961377}"/>
          </ac:spMkLst>
        </pc:spChg>
        <pc:spChg chg="add del mod ord">
          <ac:chgData name="Doris Watson" userId="03cc09ab14ea5608" providerId="LiveId" clId="{FE687CE8-477E-E349-9EA5-FD38344D42FC}" dt="2021-04-26T13:46:32.932" v="461" actId="478"/>
          <ac:spMkLst>
            <pc:docMk/>
            <pc:sldMk cId="1496110235" sldId="259"/>
            <ac:spMk id="6" creationId="{B0859038-005D-2948-9373-B0C6CDFDD685}"/>
          </ac:spMkLst>
        </pc:spChg>
        <pc:spChg chg="del mod">
          <ac:chgData name="Doris Watson" userId="03cc09ab14ea5608" providerId="LiveId" clId="{FE687CE8-477E-E349-9EA5-FD38344D42FC}" dt="2021-04-26T13:49:51.129" v="474" actId="478"/>
          <ac:spMkLst>
            <pc:docMk/>
            <pc:sldMk cId="1496110235" sldId="259"/>
            <ac:spMk id="8" creationId="{C0DC6E35-8251-9441-9F04-9D4A7A5D88F1}"/>
          </ac:spMkLst>
        </pc:spChg>
        <pc:spChg chg="mod">
          <ac:chgData name="Doris Watson" userId="03cc09ab14ea5608" providerId="LiveId" clId="{FE687CE8-477E-E349-9EA5-FD38344D42FC}" dt="2021-04-26T13:47:50.435" v="462"/>
          <ac:spMkLst>
            <pc:docMk/>
            <pc:sldMk cId="1496110235" sldId="259"/>
            <ac:spMk id="9" creationId="{F4503C6F-6537-4B4B-95C0-2297667B4042}"/>
          </ac:spMkLst>
        </pc:spChg>
        <pc:spChg chg="mod">
          <ac:chgData name="Doris Watson" userId="03cc09ab14ea5608" providerId="LiveId" clId="{FE687CE8-477E-E349-9EA5-FD38344D42FC}" dt="2021-04-26T13:47:50.435" v="462"/>
          <ac:spMkLst>
            <pc:docMk/>
            <pc:sldMk cId="1496110235" sldId="259"/>
            <ac:spMk id="10" creationId="{E5012FA0-97AC-A346-906A-7A0100C0890C}"/>
          </ac:spMkLst>
        </pc:spChg>
        <pc:spChg chg="add mod">
          <ac:chgData name="Doris Watson" userId="03cc09ab14ea5608" providerId="LiveId" clId="{FE687CE8-477E-E349-9EA5-FD38344D42FC}" dt="2021-04-26T13:54:18.827" v="559" actId="688"/>
          <ac:spMkLst>
            <pc:docMk/>
            <pc:sldMk cId="1496110235" sldId="259"/>
            <ac:spMk id="15" creationId="{6389C4E2-C36D-E84C-A1EC-3F39A6DD550C}"/>
          </ac:spMkLst>
        </pc:spChg>
        <pc:spChg chg="add mod">
          <ac:chgData name="Doris Watson" userId="03cc09ab14ea5608" providerId="LiveId" clId="{FE687CE8-477E-E349-9EA5-FD38344D42FC}" dt="2021-04-26T13:52:24.308" v="529" actId="14100"/>
          <ac:spMkLst>
            <pc:docMk/>
            <pc:sldMk cId="1496110235" sldId="259"/>
            <ac:spMk id="16" creationId="{54F0DB65-6D14-C347-BE89-1FA242593699}"/>
          </ac:spMkLst>
        </pc:spChg>
        <pc:spChg chg="add mod">
          <ac:chgData name="Doris Watson" userId="03cc09ab14ea5608" providerId="LiveId" clId="{FE687CE8-477E-E349-9EA5-FD38344D42FC}" dt="2021-04-26T13:53:48.271" v="543" actId="688"/>
          <ac:spMkLst>
            <pc:docMk/>
            <pc:sldMk cId="1496110235" sldId="259"/>
            <ac:spMk id="17" creationId="{784BEF71-F6D8-F647-9827-226428A70CC2}"/>
          </ac:spMkLst>
        </pc:spChg>
        <pc:spChg chg="add mod">
          <ac:chgData name="Doris Watson" userId="03cc09ab14ea5608" providerId="LiveId" clId="{FE687CE8-477E-E349-9EA5-FD38344D42FC}" dt="2021-04-26T13:54:04.038" v="556" actId="20577"/>
          <ac:spMkLst>
            <pc:docMk/>
            <pc:sldMk cId="1496110235" sldId="259"/>
            <ac:spMk id="18" creationId="{1182F1E0-E910-3B45-8621-EC2E58C7A3BA}"/>
          </ac:spMkLst>
        </pc:spChg>
        <pc:spChg chg="add mod">
          <ac:chgData name="Doris Watson" userId="03cc09ab14ea5608" providerId="LiveId" clId="{FE687CE8-477E-E349-9EA5-FD38344D42FC}" dt="2021-04-26T13:56:04.266" v="585" actId="1076"/>
          <ac:spMkLst>
            <pc:docMk/>
            <pc:sldMk cId="1496110235" sldId="259"/>
            <ac:spMk id="19" creationId="{06F72F7E-663F-4B4E-91E6-B3AF36E2975D}"/>
          </ac:spMkLst>
        </pc:spChg>
        <pc:spChg chg="add mod">
          <ac:chgData name="Doris Watson" userId="03cc09ab14ea5608" providerId="LiveId" clId="{FE687CE8-477E-E349-9EA5-FD38344D42FC}" dt="2021-04-26T13:56:12.295" v="587" actId="1076"/>
          <ac:spMkLst>
            <pc:docMk/>
            <pc:sldMk cId="1496110235" sldId="259"/>
            <ac:spMk id="20" creationId="{4C7EEA2E-F33B-A44E-8A80-5E12BAB4BBF3}"/>
          </ac:spMkLst>
        </pc:spChg>
        <pc:grpChg chg="add del mod">
          <ac:chgData name="Doris Watson" userId="03cc09ab14ea5608" providerId="LiveId" clId="{FE687CE8-477E-E349-9EA5-FD38344D42FC}" dt="2021-04-26T13:49:53.184" v="475" actId="478"/>
          <ac:grpSpMkLst>
            <pc:docMk/>
            <pc:sldMk cId="1496110235" sldId="259"/>
            <ac:grpSpMk id="7" creationId="{82B0592F-C5EE-EF45-8EA1-526DD8B12C0D}"/>
          </ac:grpSpMkLst>
        </pc:grpChg>
        <pc:picChg chg="add mod modCrop">
          <ac:chgData name="Doris Watson" userId="03cc09ab14ea5608" providerId="LiveId" clId="{FE687CE8-477E-E349-9EA5-FD38344D42FC}" dt="2021-04-26T13:54:14.976" v="558" actId="1076"/>
          <ac:picMkLst>
            <pc:docMk/>
            <pc:sldMk cId="1496110235" sldId="259"/>
            <ac:picMk id="12" creationId="{435AFC12-20E6-7246-B341-6583926589E4}"/>
          </ac:picMkLst>
        </pc:picChg>
        <pc:cxnChg chg="add del mod">
          <ac:chgData name="Doris Watson" userId="03cc09ab14ea5608" providerId="LiveId" clId="{FE687CE8-477E-E349-9EA5-FD38344D42FC}" dt="2021-04-26T13:51:10.507" v="488" actId="478"/>
          <ac:cxnSpMkLst>
            <pc:docMk/>
            <pc:sldMk cId="1496110235" sldId="259"/>
            <ac:cxnSpMk id="14" creationId="{D6659792-B71C-B94A-A1F6-8163D54E4A45}"/>
          </ac:cxnSpMkLst>
        </pc:cxnChg>
      </pc:sldChg>
      <pc:sldChg chg="addSp delSp modSp new mod ord modAnim">
        <pc:chgData name="Doris Watson" userId="03cc09ab14ea5608" providerId="LiveId" clId="{FE687CE8-477E-E349-9EA5-FD38344D42FC}" dt="2021-04-26T13:46:28.940" v="460" actId="20578"/>
        <pc:sldMkLst>
          <pc:docMk/>
          <pc:sldMk cId="1962988255" sldId="260"/>
        </pc:sldMkLst>
        <pc:spChg chg="mod">
          <ac:chgData name="Doris Watson" userId="03cc09ab14ea5608" providerId="LiveId" clId="{FE687CE8-477E-E349-9EA5-FD38344D42FC}" dt="2021-04-26T12:53:17.309" v="421" actId="1076"/>
          <ac:spMkLst>
            <pc:docMk/>
            <pc:sldMk cId="1962988255" sldId="260"/>
            <ac:spMk id="2" creationId="{F72AF1EB-FD9F-2245-AD70-88AD431A724B}"/>
          </ac:spMkLst>
        </pc:spChg>
        <pc:spChg chg="del">
          <ac:chgData name="Doris Watson" userId="03cc09ab14ea5608" providerId="LiveId" clId="{FE687CE8-477E-E349-9EA5-FD38344D42FC}" dt="2021-04-26T12:53:14.765" v="420" actId="478"/>
          <ac:spMkLst>
            <pc:docMk/>
            <pc:sldMk cId="1962988255" sldId="260"/>
            <ac:spMk id="3" creationId="{75A27FF0-2078-EB4A-8FE9-78B24C485124}"/>
          </ac:spMkLst>
        </pc:spChg>
        <pc:spChg chg="add mod">
          <ac:chgData name="Doris Watson" userId="03cc09ab14ea5608" providerId="LiveId" clId="{FE687CE8-477E-E349-9EA5-FD38344D42FC}" dt="2021-04-26T13:40:41.971" v="447" actId="1076"/>
          <ac:spMkLst>
            <pc:docMk/>
            <pc:sldMk cId="1962988255" sldId="260"/>
            <ac:spMk id="4" creationId="{A81719DE-7453-A14D-802B-CBAE2641CF4E}"/>
          </ac:spMkLst>
        </pc:spChg>
        <pc:picChg chg="add mod">
          <ac:chgData name="Doris Watson" userId="03cc09ab14ea5608" providerId="LiveId" clId="{FE687CE8-477E-E349-9EA5-FD38344D42FC}" dt="2021-04-26T13:45:35.232" v="449" actId="1076"/>
          <ac:picMkLst>
            <pc:docMk/>
            <pc:sldMk cId="1962988255" sldId="260"/>
            <ac:picMk id="4098" creationId="{799155D2-DC3E-2447-88B5-E88AA5686701}"/>
          </ac:picMkLst>
        </pc:picChg>
        <pc:picChg chg="add mod">
          <ac:chgData name="Doris Watson" userId="03cc09ab14ea5608" providerId="LiveId" clId="{FE687CE8-477E-E349-9EA5-FD38344D42FC}" dt="2021-04-26T13:45:38.639" v="450" actId="1076"/>
          <ac:picMkLst>
            <pc:docMk/>
            <pc:sldMk cId="1962988255" sldId="260"/>
            <ac:picMk id="4100" creationId="{3F4091FB-E7AC-A940-9C50-3E85E7F2E141}"/>
          </ac:picMkLst>
        </pc:picChg>
        <pc:picChg chg="add mod">
          <ac:chgData name="Doris Watson" userId="03cc09ab14ea5608" providerId="LiveId" clId="{FE687CE8-477E-E349-9EA5-FD38344D42FC}" dt="2021-04-26T13:46:11.741" v="457" actId="1076"/>
          <ac:picMkLst>
            <pc:docMk/>
            <pc:sldMk cId="1962988255" sldId="260"/>
            <ac:picMk id="4102" creationId="{CF0D7A9B-ACA5-A947-A8CA-29926CC11097}"/>
          </ac:picMkLst>
        </pc:picChg>
        <pc:picChg chg="add mod">
          <ac:chgData name="Doris Watson" userId="03cc09ab14ea5608" providerId="LiveId" clId="{FE687CE8-477E-E349-9EA5-FD38344D42FC}" dt="2021-04-26T13:46:24.081" v="459" actId="1076"/>
          <ac:picMkLst>
            <pc:docMk/>
            <pc:sldMk cId="1962988255" sldId="260"/>
            <ac:picMk id="4104" creationId="{2295FAC9-70B7-344E-AEA1-57777AD7D590}"/>
          </ac:picMkLst>
        </pc:picChg>
      </pc:sldChg>
      <pc:sldChg chg="addSp modSp new">
        <pc:chgData name="Doris Watson" userId="03cc09ab14ea5608" providerId="LiveId" clId="{FE687CE8-477E-E349-9EA5-FD38344D42FC}" dt="2021-04-26T14:31:57.803" v="668" actId="14100"/>
        <pc:sldMkLst>
          <pc:docMk/>
          <pc:sldMk cId="157433602" sldId="261"/>
        </pc:sldMkLst>
        <pc:picChg chg="add mod">
          <ac:chgData name="Doris Watson" userId="03cc09ab14ea5608" providerId="LiveId" clId="{FE687CE8-477E-E349-9EA5-FD38344D42FC}" dt="2021-04-26T14:31:57.803" v="668" actId="14100"/>
          <ac:picMkLst>
            <pc:docMk/>
            <pc:sldMk cId="157433602" sldId="261"/>
            <ac:picMk id="5122" creationId="{F556896F-AAEA-A24C-AA09-6A52282EE8DD}"/>
          </ac:picMkLst>
        </pc:picChg>
      </pc:sldChg>
      <pc:sldChg chg="modSp add mod">
        <pc:chgData name="Doris Watson" userId="03cc09ab14ea5608" providerId="LiveId" clId="{FE687CE8-477E-E349-9EA5-FD38344D42FC}" dt="2021-04-26T14:00:41.641" v="604" actId="20577"/>
        <pc:sldMkLst>
          <pc:docMk/>
          <pc:sldMk cId="0" sldId="262"/>
        </pc:sldMkLst>
        <pc:spChg chg="mod">
          <ac:chgData name="Doris Watson" userId="03cc09ab14ea5608" providerId="LiveId" clId="{FE687CE8-477E-E349-9EA5-FD38344D42FC}" dt="2021-04-26T13:58:45.435" v="597" actId="6559"/>
          <ac:spMkLst>
            <pc:docMk/>
            <pc:sldMk cId="0" sldId="262"/>
            <ac:spMk id="2" creationId="{00000000-0000-0000-0000-000000000000}"/>
          </ac:spMkLst>
        </pc:spChg>
        <pc:spChg chg="mod">
          <ac:chgData name="Doris Watson" userId="03cc09ab14ea5608" providerId="LiveId" clId="{FE687CE8-477E-E349-9EA5-FD38344D42FC}" dt="2021-04-26T14:00:41.641" v="604" actId="20577"/>
          <ac:spMkLst>
            <pc:docMk/>
            <pc:sldMk cId="0" sldId="262"/>
            <ac:spMk id="3" creationId="{00000000-0000-0000-0000-000000000000}"/>
          </ac:spMkLst>
        </pc:spChg>
      </pc:sldChg>
      <pc:sldChg chg="addSp modSp add mod ord modAnim">
        <pc:chgData name="Doris Watson" userId="03cc09ab14ea5608" providerId="LiveId" clId="{FE687CE8-477E-E349-9EA5-FD38344D42FC}" dt="2021-04-26T14:13:02.986" v="662" actId="20578"/>
        <pc:sldMkLst>
          <pc:docMk/>
          <pc:sldMk cId="0" sldId="263"/>
        </pc:sldMkLst>
        <pc:spChg chg="mod">
          <ac:chgData name="Doris Watson" userId="03cc09ab14ea5608" providerId="LiveId" clId="{FE687CE8-477E-E349-9EA5-FD38344D42FC}" dt="2021-04-26T14:10:58.830" v="620" actId="14100"/>
          <ac:spMkLst>
            <pc:docMk/>
            <pc:sldMk cId="0" sldId="263"/>
            <ac:spMk id="2" creationId="{00000000-0000-0000-0000-000000000000}"/>
          </ac:spMkLst>
        </pc:spChg>
        <pc:spChg chg="mod">
          <ac:chgData name="Doris Watson" userId="03cc09ab14ea5608" providerId="LiveId" clId="{FE687CE8-477E-E349-9EA5-FD38344D42FC}" dt="2021-04-26T14:10:20.957" v="613" actId="6559"/>
          <ac:spMkLst>
            <pc:docMk/>
            <pc:sldMk cId="0" sldId="263"/>
            <ac:spMk id="4" creationId="{00000000-0000-0000-0000-000000000000}"/>
          </ac:spMkLst>
        </pc:spChg>
        <pc:spChg chg="mod">
          <ac:chgData name="Doris Watson" userId="03cc09ab14ea5608" providerId="LiveId" clId="{FE687CE8-477E-E349-9EA5-FD38344D42FC}" dt="2021-04-26T14:10:40.769" v="617" actId="1076"/>
          <ac:spMkLst>
            <pc:docMk/>
            <pc:sldMk cId="0" sldId="263"/>
            <ac:spMk id="6" creationId="{00000000-0000-0000-0000-000000000000}"/>
          </ac:spMkLst>
        </pc:spChg>
        <pc:spChg chg="add mod">
          <ac:chgData name="Doris Watson" userId="03cc09ab14ea5608" providerId="LiveId" clId="{FE687CE8-477E-E349-9EA5-FD38344D42FC}" dt="2021-04-26T14:12:18.151" v="660" actId="1076"/>
          <ac:spMkLst>
            <pc:docMk/>
            <pc:sldMk cId="0" sldId="263"/>
            <ac:spMk id="9" creationId="{B8CD87F4-F83E-A64A-9554-826ECD56F868}"/>
          </ac:spMkLst>
        </pc:spChg>
      </pc:sldChg>
      <pc:sldChg chg="addSp delSp modSp new">
        <pc:chgData name="Doris Watson" userId="03cc09ab14ea5608" providerId="LiveId" clId="{FE687CE8-477E-E349-9EA5-FD38344D42FC}" dt="2021-04-26T14:46:05.318" v="720" actId="14100"/>
        <pc:sldMkLst>
          <pc:docMk/>
          <pc:sldMk cId="25918413" sldId="264"/>
        </pc:sldMkLst>
        <pc:picChg chg="add del">
          <ac:chgData name="Doris Watson" userId="03cc09ab14ea5608" providerId="LiveId" clId="{FE687CE8-477E-E349-9EA5-FD38344D42FC}" dt="2021-04-26T14:32:54.737" v="673"/>
          <ac:picMkLst>
            <pc:docMk/>
            <pc:sldMk cId="25918413" sldId="264"/>
            <ac:picMk id="2" creationId="{34EA7FC4-83E1-F747-9ACD-0D9AD60C7059}"/>
          </ac:picMkLst>
        </pc:picChg>
        <pc:picChg chg="add del">
          <ac:chgData name="Doris Watson" userId="03cc09ab14ea5608" providerId="LiveId" clId="{FE687CE8-477E-E349-9EA5-FD38344D42FC}" dt="2021-04-26T14:32:49.912" v="671"/>
          <ac:picMkLst>
            <pc:docMk/>
            <pc:sldMk cId="25918413" sldId="264"/>
            <ac:picMk id="6146" creationId="{ED678EC8-5DB3-E742-9399-C0D0C5A2D21C}"/>
          </ac:picMkLst>
        </pc:picChg>
        <pc:picChg chg="add del mod">
          <ac:chgData name="Doris Watson" userId="03cc09ab14ea5608" providerId="LiveId" clId="{FE687CE8-477E-E349-9EA5-FD38344D42FC}" dt="2021-04-26T14:33:01.180" v="677" actId="478"/>
          <ac:picMkLst>
            <pc:docMk/>
            <pc:sldMk cId="25918413" sldId="264"/>
            <ac:picMk id="6148" creationId="{CB0C0711-6D03-0D42-9060-990410793A02}"/>
          </ac:picMkLst>
        </pc:picChg>
        <pc:picChg chg="add mod">
          <ac:chgData name="Doris Watson" userId="03cc09ab14ea5608" providerId="LiveId" clId="{FE687CE8-477E-E349-9EA5-FD38344D42FC}" dt="2021-04-26T14:45:48.548" v="717" actId="1076"/>
          <ac:picMkLst>
            <pc:docMk/>
            <pc:sldMk cId="25918413" sldId="264"/>
            <ac:picMk id="6150" creationId="{3C386218-E879-FB48-A410-61094033C88E}"/>
          </ac:picMkLst>
        </pc:picChg>
        <pc:picChg chg="add mod">
          <ac:chgData name="Doris Watson" userId="03cc09ab14ea5608" providerId="LiveId" clId="{FE687CE8-477E-E349-9EA5-FD38344D42FC}" dt="2021-04-26T14:46:05.318" v="720" actId="14100"/>
          <ac:picMkLst>
            <pc:docMk/>
            <pc:sldMk cId="25918413" sldId="264"/>
            <ac:picMk id="6152" creationId="{B57235E6-5F4D-2E47-9B33-4DA142807D11}"/>
          </ac:picMkLst>
        </pc:picChg>
      </pc:sldChg>
      <pc:sldChg chg="modSp new mod">
        <pc:chgData name="Doris Watson" userId="03cc09ab14ea5608" providerId="LiveId" clId="{FE687CE8-477E-E349-9EA5-FD38344D42FC}" dt="2021-04-26T14:40:04.153" v="698" actId="20577"/>
        <pc:sldMkLst>
          <pc:docMk/>
          <pc:sldMk cId="4162721337" sldId="265"/>
        </pc:sldMkLst>
        <pc:spChg chg="mod">
          <ac:chgData name="Doris Watson" userId="03cc09ab14ea5608" providerId="LiveId" clId="{FE687CE8-477E-E349-9EA5-FD38344D42FC}" dt="2021-04-26T14:40:04.153" v="698" actId="20577"/>
          <ac:spMkLst>
            <pc:docMk/>
            <pc:sldMk cId="4162721337" sldId="265"/>
            <ac:spMk id="3" creationId="{47E42BB5-01F3-DC4D-ADD7-D61FB36A52F1}"/>
          </ac:spMkLst>
        </pc:spChg>
      </pc:sldChg>
      <pc:sldChg chg="addSp new">
        <pc:chgData name="Doris Watson" userId="03cc09ab14ea5608" providerId="LiveId" clId="{FE687CE8-477E-E349-9EA5-FD38344D42FC}" dt="2021-04-26T14:43:49.532" v="703"/>
        <pc:sldMkLst>
          <pc:docMk/>
          <pc:sldMk cId="818000555" sldId="266"/>
        </pc:sldMkLst>
        <pc:picChg chg="add">
          <ac:chgData name="Doris Watson" userId="03cc09ab14ea5608" providerId="LiveId" clId="{FE687CE8-477E-E349-9EA5-FD38344D42FC}" dt="2021-04-26T14:43:49.532" v="703"/>
          <ac:picMkLst>
            <pc:docMk/>
            <pc:sldMk cId="818000555" sldId="266"/>
            <ac:picMk id="7170" creationId="{E6EF8C58-5849-9D4B-B31A-A421B5FD5430}"/>
          </ac:picMkLst>
        </pc:picChg>
      </pc:sldChg>
      <pc:sldChg chg="addSp delSp modSp new">
        <pc:chgData name="Doris Watson" userId="03cc09ab14ea5608" providerId="LiveId" clId="{FE687CE8-477E-E349-9EA5-FD38344D42FC}" dt="2021-04-27T14:28:07.433" v="740" actId="14100"/>
        <pc:sldMkLst>
          <pc:docMk/>
          <pc:sldMk cId="1353924043" sldId="267"/>
        </pc:sldMkLst>
        <pc:picChg chg="add del mod">
          <ac:chgData name="Doris Watson" userId="03cc09ab14ea5608" providerId="LiveId" clId="{FE687CE8-477E-E349-9EA5-FD38344D42FC}" dt="2021-04-27T14:27:54.376" v="736" actId="478"/>
          <ac:picMkLst>
            <pc:docMk/>
            <pc:sldMk cId="1353924043" sldId="267"/>
            <ac:picMk id="1026" creationId="{3AAF454F-CCDE-A54D-BD3F-51EB2182F0AB}"/>
          </ac:picMkLst>
        </pc:picChg>
        <pc:picChg chg="add mod">
          <ac:chgData name="Doris Watson" userId="03cc09ab14ea5608" providerId="LiveId" clId="{FE687CE8-477E-E349-9EA5-FD38344D42FC}" dt="2021-04-27T14:28:07.433" v="740" actId="14100"/>
          <ac:picMkLst>
            <pc:docMk/>
            <pc:sldMk cId="1353924043" sldId="267"/>
            <ac:picMk id="1028" creationId="{AC23AC9E-4B68-E548-9E57-A0B4DC299C6F}"/>
          </ac:picMkLst>
        </pc:picChg>
        <pc:picChg chg="add del mod">
          <ac:chgData name="Doris Watson" userId="03cc09ab14ea5608" providerId="LiveId" clId="{FE687CE8-477E-E349-9EA5-FD38344D42FC}" dt="2021-04-27T14:27:02.526" v="730" actId="478"/>
          <ac:picMkLst>
            <pc:docMk/>
            <pc:sldMk cId="1353924043" sldId="267"/>
            <ac:picMk id="8194" creationId="{4A56669F-257A-2540-9093-67C9CFDEED03}"/>
          </ac:picMkLst>
        </pc:picChg>
      </pc:sldChg>
      <pc:sldChg chg="addSp modSp new mod setBg">
        <pc:chgData name="Doris Watson" userId="03cc09ab14ea5608" providerId="LiveId" clId="{FE687CE8-477E-E349-9EA5-FD38344D42FC}" dt="2021-04-29T14:47:26.863" v="892" actId="20577"/>
        <pc:sldMkLst>
          <pc:docMk/>
          <pc:sldMk cId="732652343" sldId="270"/>
        </pc:sldMkLst>
        <pc:spChg chg="add mod">
          <ac:chgData name="Doris Watson" userId="03cc09ab14ea5608" providerId="LiveId" clId="{FE687CE8-477E-E349-9EA5-FD38344D42FC}" dt="2021-04-29T14:47:26.863" v="892" actId="20577"/>
          <ac:spMkLst>
            <pc:docMk/>
            <pc:sldMk cId="732652343" sldId="270"/>
            <ac:spMk id="2" creationId="{629FB320-9D36-D240-AEF8-B85DA8E996A5}"/>
          </ac:spMkLst>
        </pc:spChg>
        <pc:spChg chg="add">
          <ac:chgData name="Doris Watson" userId="03cc09ab14ea5608" providerId="LiveId" clId="{FE687CE8-477E-E349-9EA5-FD38344D42FC}" dt="2021-04-27T14:34:12.699" v="745" actId="26606"/>
          <ac:spMkLst>
            <pc:docMk/>
            <pc:sldMk cId="732652343" sldId="270"/>
            <ac:spMk id="8" creationId="{D85D5AA8-773B-469A-8802-9645A4DC9B7D}"/>
          </ac:spMkLst>
        </pc:spChg>
        <pc:spChg chg="add">
          <ac:chgData name="Doris Watson" userId="03cc09ab14ea5608" providerId="LiveId" clId="{FE687CE8-477E-E349-9EA5-FD38344D42FC}" dt="2021-04-27T14:34:12.699" v="745" actId="26606"/>
          <ac:spMkLst>
            <pc:docMk/>
            <pc:sldMk cId="732652343" sldId="270"/>
            <ac:spMk id="10" creationId="{C75AF42C-C556-454E-B2D3-2C917CB812D5}"/>
          </ac:spMkLst>
        </pc:spChg>
        <pc:picChg chg="add mod">
          <ac:chgData name="Doris Watson" userId="03cc09ab14ea5608" providerId="LiveId" clId="{FE687CE8-477E-E349-9EA5-FD38344D42FC}" dt="2021-04-29T14:42:24.418" v="889" actId="14100"/>
          <ac:picMkLst>
            <pc:docMk/>
            <pc:sldMk cId="732652343" sldId="270"/>
            <ac:picMk id="3" creationId="{C420423A-49C0-FF42-B9A9-314E0828C1C8}"/>
          </ac:picMkLst>
        </pc:picChg>
      </pc:sldChg>
      <pc:sldChg chg="addSp modSp new mod">
        <pc:chgData name="Doris Watson" userId="03cc09ab14ea5608" providerId="LiveId" clId="{FE687CE8-477E-E349-9EA5-FD38344D42FC}" dt="2021-04-27T14:36:34.724" v="757" actId="14100"/>
        <pc:sldMkLst>
          <pc:docMk/>
          <pc:sldMk cId="2907821535" sldId="271"/>
        </pc:sldMkLst>
        <pc:picChg chg="add mod">
          <ac:chgData name="Doris Watson" userId="03cc09ab14ea5608" providerId="LiveId" clId="{FE687CE8-477E-E349-9EA5-FD38344D42FC}" dt="2021-04-27T14:36:34.724" v="757" actId="14100"/>
          <ac:picMkLst>
            <pc:docMk/>
            <pc:sldMk cId="2907821535" sldId="271"/>
            <ac:picMk id="3" creationId="{6CACB375-8DC4-2747-BBE0-EB6923DB8DF2}"/>
          </ac:picMkLst>
        </pc:picChg>
      </pc:sldChg>
      <pc:sldChg chg="addSp modSp new">
        <pc:chgData name="Doris Watson" userId="03cc09ab14ea5608" providerId="LiveId" clId="{FE687CE8-477E-E349-9EA5-FD38344D42FC}" dt="2021-04-27T14:39:55.682" v="763"/>
        <pc:sldMkLst>
          <pc:docMk/>
          <pc:sldMk cId="1852745752" sldId="272"/>
        </pc:sldMkLst>
        <pc:picChg chg="add mod">
          <ac:chgData name="Doris Watson" userId="03cc09ab14ea5608" providerId="LiveId" clId="{FE687CE8-477E-E349-9EA5-FD38344D42FC}" dt="2021-04-27T14:39:55.682" v="763"/>
          <ac:picMkLst>
            <pc:docMk/>
            <pc:sldMk cId="1852745752" sldId="272"/>
            <ac:picMk id="2050" creationId="{737FF80C-85A2-C64B-B5B4-8AEB8E85E557}"/>
          </ac:picMkLst>
        </pc:picChg>
      </pc:sldChg>
      <pc:sldChg chg="addSp delSp modSp mod modAnim">
        <pc:chgData name="Doris Watson" userId="03cc09ab14ea5608" providerId="LiveId" clId="{FE687CE8-477E-E349-9EA5-FD38344D42FC}" dt="2021-04-29T14:41:50.570" v="886"/>
        <pc:sldMkLst>
          <pc:docMk/>
          <pc:sldMk cId="877853961" sldId="273"/>
        </pc:sldMkLst>
        <pc:spChg chg="add mod">
          <ac:chgData name="Doris Watson" userId="03cc09ab14ea5608" providerId="LiveId" clId="{FE687CE8-477E-E349-9EA5-FD38344D42FC}" dt="2021-04-29T14:36:41.706" v="871" actId="13926"/>
          <ac:spMkLst>
            <pc:docMk/>
            <pc:sldMk cId="877853961" sldId="273"/>
            <ac:spMk id="3" creationId="{D96AD2C0-E828-A448-937B-C44F49AD651D}"/>
          </ac:spMkLst>
        </pc:spChg>
        <pc:spChg chg="add mod">
          <ac:chgData name="Doris Watson" userId="03cc09ab14ea5608" providerId="LiveId" clId="{FE687CE8-477E-E349-9EA5-FD38344D42FC}" dt="2021-04-29T14:41:24.539" v="885" actId="13822"/>
          <ac:spMkLst>
            <pc:docMk/>
            <pc:sldMk cId="877853961" sldId="273"/>
            <ac:spMk id="4" creationId="{D9981824-2338-6A4D-BBAF-F10EAC09ADCE}"/>
          </ac:spMkLst>
        </pc:spChg>
        <pc:picChg chg="add del mod">
          <ac:chgData name="Doris Watson" userId="03cc09ab14ea5608" providerId="LiveId" clId="{FE687CE8-477E-E349-9EA5-FD38344D42FC}" dt="2021-04-29T14:38:32.686" v="882" actId="478"/>
          <ac:picMkLst>
            <pc:docMk/>
            <pc:sldMk cId="877853961" sldId="273"/>
            <ac:picMk id="5" creationId="{6DEEE8FE-0BE8-1F4C-98CE-BE72ABB317BA}"/>
          </ac:picMkLst>
        </pc:picChg>
      </pc:sldChg>
      <pc:sldChg chg="addSp modSp mod modAnim">
        <pc:chgData name="Doris Watson" userId="03cc09ab14ea5608" providerId="LiveId" clId="{FE687CE8-477E-E349-9EA5-FD38344D42FC}" dt="2021-04-29T14:33:08.478" v="809"/>
        <pc:sldMkLst>
          <pc:docMk/>
          <pc:sldMk cId="2287368449" sldId="274"/>
        </pc:sldMkLst>
        <pc:spChg chg="add mod">
          <ac:chgData name="Doris Watson" userId="03cc09ab14ea5608" providerId="LiveId" clId="{FE687CE8-477E-E349-9EA5-FD38344D42FC}" dt="2021-04-29T14:32:57.762" v="808" actId="20577"/>
          <ac:spMkLst>
            <pc:docMk/>
            <pc:sldMk cId="2287368449" sldId="274"/>
            <ac:spMk id="5" creationId="{D11EA706-E2D9-DB40-BFB2-487D7BD627FD}"/>
          </ac:spMkLst>
        </pc:spChg>
      </pc:sldChg>
      <pc:sldChg chg="addSp modSp add mod">
        <pc:chgData name="Doris Watson" userId="03cc09ab14ea5608" providerId="LiveId" clId="{FE687CE8-477E-E349-9EA5-FD38344D42FC}" dt="2021-04-29T14:34:51.877" v="826" actId="122"/>
        <pc:sldMkLst>
          <pc:docMk/>
          <pc:sldMk cId="568940018" sldId="276"/>
        </pc:sldMkLst>
        <pc:spChg chg="add mod">
          <ac:chgData name="Doris Watson" userId="03cc09ab14ea5608" providerId="LiveId" clId="{FE687CE8-477E-E349-9EA5-FD38344D42FC}" dt="2021-04-29T14:34:51.877" v="826" actId="122"/>
          <ac:spMkLst>
            <pc:docMk/>
            <pc:sldMk cId="568940018" sldId="276"/>
            <ac:spMk id="5" creationId="{1B61C577-DD1E-5C4E-AA54-00314A60706B}"/>
          </ac:spMkLst>
        </pc:spChg>
      </pc:sldChg>
      <pc:sldChg chg="addSp modSp new mod">
        <pc:chgData name="Doris Watson" userId="03cc09ab14ea5608" providerId="LiveId" clId="{FE687CE8-477E-E349-9EA5-FD38344D42FC}" dt="2021-04-29T14:51:45.645" v="923" actId="1076"/>
        <pc:sldMkLst>
          <pc:docMk/>
          <pc:sldMk cId="2801671963" sldId="277"/>
        </pc:sldMkLst>
        <pc:spChg chg="mod">
          <ac:chgData name="Doris Watson" userId="03cc09ab14ea5608" providerId="LiveId" clId="{FE687CE8-477E-E349-9EA5-FD38344D42FC}" dt="2021-04-29T14:49:53.162" v="915" actId="122"/>
          <ac:spMkLst>
            <pc:docMk/>
            <pc:sldMk cId="2801671963" sldId="277"/>
            <ac:spMk id="2" creationId="{89055032-6D3D-9848-956E-0887A95386D6}"/>
          </ac:spMkLst>
        </pc:spChg>
        <pc:picChg chg="add mod">
          <ac:chgData name="Doris Watson" userId="03cc09ab14ea5608" providerId="LiveId" clId="{FE687CE8-477E-E349-9EA5-FD38344D42FC}" dt="2021-04-29T14:51:45.645" v="923" actId="1076"/>
          <ac:picMkLst>
            <pc:docMk/>
            <pc:sldMk cId="2801671963" sldId="277"/>
            <ac:picMk id="4" creationId="{4E7CFC36-BD2A-4444-8AE3-F8CEA59DD0C0}"/>
          </ac:picMkLst>
        </pc:picChg>
        <pc:picChg chg="add mod">
          <ac:chgData name="Doris Watson" userId="03cc09ab14ea5608" providerId="LiveId" clId="{FE687CE8-477E-E349-9EA5-FD38344D42FC}" dt="2021-04-29T14:51:00.275" v="919" actId="1076"/>
          <ac:picMkLst>
            <pc:docMk/>
            <pc:sldMk cId="2801671963" sldId="277"/>
            <ac:picMk id="1026" creationId="{7A909176-1593-9944-A512-DDCA0AE99B38}"/>
          </ac:picMkLst>
        </pc:picChg>
      </pc:sldChg>
      <pc:sldChg chg="addSp delSp modSp new del mod modClrScheme chgLayout">
        <pc:chgData name="Doris Watson" userId="03cc09ab14ea5608" providerId="LiveId" clId="{FE687CE8-477E-E349-9EA5-FD38344D42FC}" dt="2021-05-10T10:12:57.401" v="949" actId="2696"/>
        <pc:sldMkLst>
          <pc:docMk/>
          <pc:sldMk cId="3414438180" sldId="278"/>
        </pc:sldMkLst>
        <pc:spChg chg="del mod ord">
          <ac:chgData name="Doris Watson" userId="03cc09ab14ea5608" providerId="LiveId" clId="{FE687CE8-477E-E349-9EA5-FD38344D42FC}" dt="2021-05-10T10:12:22.289" v="925" actId="700"/>
          <ac:spMkLst>
            <pc:docMk/>
            <pc:sldMk cId="3414438180" sldId="278"/>
            <ac:spMk id="2" creationId="{260AC2BE-2E6F-EE4B-B98E-464673F1F9E6}"/>
          </ac:spMkLst>
        </pc:spChg>
        <pc:spChg chg="add mod ord">
          <ac:chgData name="Doris Watson" userId="03cc09ab14ea5608" providerId="LiveId" clId="{FE687CE8-477E-E349-9EA5-FD38344D42FC}" dt="2021-05-10T10:12:33.077" v="945" actId="20577"/>
          <ac:spMkLst>
            <pc:docMk/>
            <pc:sldMk cId="3414438180" sldId="278"/>
            <ac:spMk id="3" creationId="{8592C319-269C-DC45-B758-88677916F129}"/>
          </ac:spMkLst>
        </pc:spChg>
        <pc:spChg chg="add mod ord">
          <ac:chgData name="Doris Watson" userId="03cc09ab14ea5608" providerId="LiveId" clId="{FE687CE8-477E-E349-9EA5-FD38344D42FC}" dt="2021-05-10T10:12:22.289" v="925" actId="700"/>
          <ac:spMkLst>
            <pc:docMk/>
            <pc:sldMk cId="3414438180" sldId="278"/>
            <ac:spMk id="4" creationId="{103CD5C0-B53D-6945-82B4-BF21494CA343}"/>
          </ac:spMkLst>
        </pc:spChg>
      </pc:sldChg>
      <pc:sldChg chg="modSp add mod ord">
        <pc:chgData name="Doris Watson" userId="03cc09ab14ea5608" providerId="LiveId" clId="{FE687CE8-477E-E349-9EA5-FD38344D42FC}" dt="2021-05-10T10:13:03.176" v="957" actId="20577"/>
        <pc:sldMkLst>
          <pc:docMk/>
          <pc:sldMk cId="1924904693" sldId="279"/>
        </pc:sldMkLst>
        <pc:spChg chg="mod">
          <ac:chgData name="Doris Watson" userId="03cc09ab14ea5608" providerId="LiveId" clId="{FE687CE8-477E-E349-9EA5-FD38344D42FC}" dt="2021-05-10T10:13:03.176" v="957" actId="20577"/>
          <ac:spMkLst>
            <pc:docMk/>
            <pc:sldMk cId="1924904693" sldId="279"/>
            <ac:spMk id="5" creationId="{1B61C577-DD1E-5C4E-AA54-00314A60706B}"/>
          </ac:spMkLst>
        </pc:spChg>
      </pc:sldChg>
      <pc:sldChg chg="addSp delSp modSp new mod setBg addAnim">
        <pc:chgData name="Doris Watson" userId="03cc09ab14ea5608" providerId="LiveId" clId="{FE687CE8-477E-E349-9EA5-FD38344D42FC}" dt="2021-05-10T10:15:51.460" v="1059"/>
        <pc:sldMkLst>
          <pc:docMk/>
          <pc:sldMk cId="312236449" sldId="280"/>
        </pc:sldMkLst>
        <pc:spChg chg="mod ord">
          <ac:chgData name="Doris Watson" userId="03cc09ab14ea5608" providerId="LiveId" clId="{FE687CE8-477E-E349-9EA5-FD38344D42FC}" dt="2021-05-10T10:15:51.453" v="1053" actId="26606"/>
          <ac:spMkLst>
            <pc:docMk/>
            <pc:sldMk cId="312236449" sldId="280"/>
            <ac:spMk id="2" creationId="{D77A7AD3-969E-874B-8BEE-7511B377B801}"/>
          </ac:spMkLst>
        </pc:spChg>
        <pc:spChg chg="del">
          <ac:chgData name="Doris Watson" userId="03cc09ab14ea5608" providerId="LiveId" clId="{FE687CE8-477E-E349-9EA5-FD38344D42FC}" dt="2021-05-10T10:13:19.977" v="967" actId="478"/>
          <ac:spMkLst>
            <pc:docMk/>
            <pc:sldMk cId="312236449" sldId="280"/>
            <ac:spMk id="3" creationId="{3932B45E-0050-9048-8ADC-362BDB0D02F8}"/>
          </ac:spMkLst>
        </pc:spChg>
        <pc:spChg chg="add">
          <ac:chgData name="Doris Watson" userId="03cc09ab14ea5608" providerId="LiveId" clId="{FE687CE8-477E-E349-9EA5-FD38344D42FC}" dt="2021-05-10T10:15:51.453" v="1053" actId="26606"/>
          <ac:spMkLst>
            <pc:docMk/>
            <pc:sldMk cId="312236449" sldId="280"/>
            <ac:spMk id="75" creationId="{989BE678-777B-482A-A616-FEDC47B162E5}"/>
          </ac:spMkLst>
        </pc:spChg>
        <pc:spChg chg="add">
          <ac:chgData name="Doris Watson" userId="03cc09ab14ea5608" providerId="LiveId" clId="{FE687CE8-477E-E349-9EA5-FD38344D42FC}" dt="2021-05-10T10:15:51.453" v="1053" actId="26606"/>
          <ac:spMkLst>
            <pc:docMk/>
            <pc:sldMk cId="312236449" sldId="280"/>
            <ac:spMk id="81" creationId="{D28BE0C3-2102-4820-B88B-A448B1840D14}"/>
          </ac:spMkLst>
        </pc:spChg>
        <pc:spChg chg="add">
          <ac:chgData name="Doris Watson" userId="03cc09ab14ea5608" providerId="LiveId" clId="{FE687CE8-477E-E349-9EA5-FD38344D42FC}" dt="2021-05-10T10:15:51.453" v="1053" actId="26606"/>
          <ac:spMkLst>
            <pc:docMk/>
            <pc:sldMk cId="312236449" sldId="280"/>
            <ac:spMk id="83" creationId="{E4F17063-EDA4-417B-946F-BA357F3B390D}"/>
          </ac:spMkLst>
        </pc:spChg>
        <pc:spChg chg="add">
          <ac:chgData name="Doris Watson" userId="03cc09ab14ea5608" providerId="LiveId" clId="{FE687CE8-477E-E349-9EA5-FD38344D42FC}" dt="2021-05-10T10:15:51.453" v="1053" actId="26606"/>
          <ac:spMkLst>
            <pc:docMk/>
            <pc:sldMk cId="312236449" sldId="280"/>
            <ac:spMk id="85" creationId="{D36F3EEA-55D4-4677-80E7-92D00B8F343B}"/>
          </ac:spMkLst>
        </pc:spChg>
        <pc:picChg chg="add">
          <ac:chgData name="Doris Watson" userId="03cc09ab14ea5608" providerId="LiveId" clId="{FE687CE8-477E-E349-9EA5-FD38344D42FC}" dt="2021-05-10T10:15:51.453" v="1053" actId="26606"/>
          <ac:picMkLst>
            <pc:docMk/>
            <pc:sldMk cId="312236449" sldId="280"/>
            <ac:picMk id="71" creationId="{DF19BAF3-7E20-4B9D-B544-BABAEEA1FA75}"/>
          </ac:picMkLst>
        </pc:picChg>
        <pc:picChg chg="add">
          <ac:chgData name="Doris Watson" userId="03cc09ab14ea5608" providerId="LiveId" clId="{FE687CE8-477E-E349-9EA5-FD38344D42FC}" dt="2021-05-10T10:15:51.453" v="1053" actId="26606"/>
          <ac:picMkLst>
            <pc:docMk/>
            <pc:sldMk cId="312236449" sldId="280"/>
            <ac:picMk id="73" creationId="{950648F4-ABCD-4DF0-8641-76CFB2354721}"/>
          </ac:picMkLst>
        </pc:picChg>
        <pc:picChg chg="add">
          <ac:chgData name="Doris Watson" userId="03cc09ab14ea5608" providerId="LiveId" clId="{FE687CE8-477E-E349-9EA5-FD38344D42FC}" dt="2021-05-10T10:15:51.453" v="1053" actId="26606"/>
          <ac:picMkLst>
            <pc:docMk/>
            <pc:sldMk cId="312236449" sldId="280"/>
            <ac:picMk id="77" creationId="{CF1EB4BD-9C7E-4AA3-9681-C7EB0DA6250B}"/>
          </ac:picMkLst>
        </pc:picChg>
        <pc:picChg chg="add">
          <ac:chgData name="Doris Watson" userId="03cc09ab14ea5608" providerId="LiveId" clId="{FE687CE8-477E-E349-9EA5-FD38344D42FC}" dt="2021-05-10T10:15:51.453" v="1053" actId="26606"/>
          <ac:picMkLst>
            <pc:docMk/>
            <pc:sldMk cId="312236449" sldId="280"/>
            <ac:picMk id="79" creationId="{94AAE3AA-3759-4D28-B0EF-575F25A5146C}"/>
          </ac:picMkLst>
        </pc:picChg>
        <pc:picChg chg="add mod">
          <ac:chgData name="Doris Watson" userId="03cc09ab14ea5608" providerId="LiveId" clId="{FE687CE8-477E-E349-9EA5-FD38344D42FC}" dt="2021-05-10T10:15:51.453" v="1053" actId="26606"/>
          <ac:picMkLst>
            <pc:docMk/>
            <pc:sldMk cId="312236449" sldId="280"/>
            <ac:picMk id="1026" creationId="{57A97DA6-1B6C-014E-A4AB-BDE32223D32B}"/>
          </ac:picMkLst>
        </pc:picChg>
      </pc:sldChg>
      <pc:sldChg chg="addSp delSp modSp new mod setBg setClrOvrMap">
        <pc:chgData name="Doris Watson" userId="03cc09ab14ea5608" providerId="LiveId" clId="{FE687CE8-477E-E349-9EA5-FD38344D42FC}" dt="2021-05-10T10:16:59.250" v="1106" actId="14100"/>
        <pc:sldMkLst>
          <pc:docMk/>
          <pc:sldMk cId="3000953726" sldId="281"/>
        </pc:sldMkLst>
        <pc:spChg chg="mod">
          <ac:chgData name="Doris Watson" userId="03cc09ab14ea5608" providerId="LiveId" clId="{FE687CE8-477E-E349-9EA5-FD38344D42FC}" dt="2021-05-10T10:16:53.938" v="1105" actId="26606"/>
          <ac:spMkLst>
            <pc:docMk/>
            <pc:sldMk cId="3000953726" sldId="281"/>
            <ac:spMk id="2" creationId="{A73B9622-5277-3142-BCDB-9FB63B5EA50D}"/>
          </ac:spMkLst>
        </pc:spChg>
        <pc:spChg chg="del">
          <ac:chgData name="Doris Watson" userId="03cc09ab14ea5608" providerId="LiveId" clId="{FE687CE8-477E-E349-9EA5-FD38344D42FC}" dt="2021-05-10T10:16:45.144" v="1103" actId="478"/>
          <ac:spMkLst>
            <pc:docMk/>
            <pc:sldMk cId="3000953726" sldId="281"/>
            <ac:spMk id="3" creationId="{48AC2BAE-400C-4547-83EA-EC609451CF0E}"/>
          </ac:spMkLst>
        </pc:spChg>
        <pc:spChg chg="add">
          <ac:chgData name="Doris Watson" userId="03cc09ab14ea5608" providerId="LiveId" clId="{FE687CE8-477E-E349-9EA5-FD38344D42FC}" dt="2021-05-10T10:16:53.938" v="1105" actId="26606"/>
          <ac:spMkLst>
            <pc:docMk/>
            <pc:sldMk cId="3000953726" sldId="281"/>
            <ac:spMk id="13" creationId="{4AC0CD9D-7610-4620-93B4-798CCD9AB581}"/>
          </ac:spMkLst>
        </pc:spChg>
        <pc:spChg chg="add">
          <ac:chgData name="Doris Watson" userId="03cc09ab14ea5608" providerId="LiveId" clId="{FE687CE8-477E-E349-9EA5-FD38344D42FC}" dt="2021-05-10T10:16:53.938" v="1105" actId="26606"/>
          <ac:spMkLst>
            <pc:docMk/>
            <pc:sldMk cId="3000953726" sldId="281"/>
            <ac:spMk id="19" creationId="{DE4D62F9-188E-4530-84C2-24BDEE4BEB82}"/>
          </ac:spMkLst>
        </pc:spChg>
        <pc:spChg chg="add">
          <ac:chgData name="Doris Watson" userId="03cc09ab14ea5608" providerId="LiveId" clId="{FE687CE8-477E-E349-9EA5-FD38344D42FC}" dt="2021-05-10T10:16:53.938" v="1105" actId="26606"/>
          <ac:spMkLst>
            <pc:docMk/>
            <pc:sldMk cId="3000953726" sldId="281"/>
            <ac:spMk id="21" creationId="{757B325C-3E35-45CF-9D07-3BCB281F3B9C}"/>
          </ac:spMkLst>
        </pc:spChg>
        <pc:spChg chg="add">
          <ac:chgData name="Doris Watson" userId="03cc09ab14ea5608" providerId="LiveId" clId="{FE687CE8-477E-E349-9EA5-FD38344D42FC}" dt="2021-05-10T10:16:53.938" v="1105" actId="26606"/>
          <ac:spMkLst>
            <pc:docMk/>
            <pc:sldMk cId="3000953726" sldId="281"/>
            <ac:spMk id="23" creationId="{C24BEC42-AFF3-40D1-93A2-A27A42E1E23C}"/>
          </ac:spMkLst>
        </pc:spChg>
        <pc:spChg chg="add">
          <ac:chgData name="Doris Watson" userId="03cc09ab14ea5608" providerId="LiveId" clId="{FE687CE8-477E-E349-9EA5-FD38344D42FC}" dt="2021-05-10T10:16:53.938" v="1105" actId="26606"/>
          <ac:spMkLst>
            <pc:docMk/>
            <pc:sldMk cId="3000953726" sldId="281"/>
            <ac:spMk id="25" creationId="{608F427C-1EC9-4280-9367-F2B3AA063E82}"/>
          </ac:spMkLst>
        </pc:spChg>
        <pc:spChg chg="add">
          <ac:chgData name="Doris Watson" userId="03cc09ab14ea5608" providerId="LiveId" clId="{FE687CE8-477E-E349-9EA5-FD38344D42FC}" dt="2021-05-10T10:16:53.938" v="1105" actId="26606"/>
          <ac:spMkLst>
            <pc:docMk/>
            <pc:sldMk cId="3000953726" sldId="281"/>
            <ac:spMk id="27" creationId="{F98810A7-E114-447A-A7D6-69B27CFB5650}"/>
          </ac:spMkLst>
        </pc:spChg>
        <pc:picChg chg="add mod">
          <ac:chgData name="Doris Watson" userId="03cc09ab14ea5608" providerId="LiveId" clId="{FE687CE8-477E-E349-9EA5-FD38344D42FC}" dt="2021-05-10T10:16:59.250" v="1106" actId="14100"/>
          <ac:picMkLst>
            <pc:docMk/>
            <pc:sldMk cId="3000953726" sldId="281"/>
            <ac:picMk id="4" creationId="{DE6DBF7B-7436-3247-9964-E09BD105C108}"/>
          </ac:picMkLst>
        </pc:picChg>
        <pc:picChg chg="add">
          <ac:chgData name="Doris Watson" userId="03cc09ab14ea5608" providerId="LiveId" clId="{FE687CE8-477E-E349-9EA5-FD38344D42FC}" dt="2021-05-10T10:16:53.938" v="1105" actId="26606"/>
          <ac:picMkLst>
            <pc:docMk/>
            <pc:sldMk cId="3000953726" sldId="281"/>
            <ac:picMk id="9" creationId="{41B68C77-138E-4BF7-A276-BD0C78A4219F}"/>
          </ac:picMkLst>
        </pc:picChg>
        <pc:picChg chg="add">
          <ac:chgData name="Doris Watson" userId="03cc09ab14ea5608" providerId="LiveId" clId="{FE687CE8-477E-E349-9EA5-FD38344D42FC}" dt="2021-05-10T10:16:53.938" v="1105" actId="26606"/>
          <ac:picMkLst>
            <pc:docMk/>
            <pc:sldMk cId="3000953726" sldId="281"/>
            <ac:picMk id="11" creationId="{7C268552-D473-46ED-B1B8-422042C4DEF1}"/>
          </ac:picMkLst>
        </pc:picChg>
        <pc:picChg chg="add">
          <ac:chgData name="Doris Watson" userId="03cc09ab14ea5608" providerId="LiveId" clId="{FE687CE8-477E-E349-9EA5-FD38344D42FC}" dt="2021-05-10T10:16:53.938" v="1105" actId="26606"/>
          <ac:picMkLst>
            <pc:docMk/>
            <pc:sldMk cId="3000953726" sldId="281"/>
            <ac:picMk id="15" creationId="{B9238B3E-24AA-439A-B527-6C5DF6D72145}"/>
          </ac:picMkLst>
        </pc:picChg>
        <pc:picChg chg="add">
          <ac:chgData name="Doris Watson" userId="03cc09ab14ea5608" providerId="LiveId" clId="{FE687CE8-477E-E349-9EA5-FD38344D42FC}" dt="2021-05-10T10:16:53.938" v="1105" actId="26606"/>
          <ac:picMkLst>
            <pc:docMk/>
            <pc:sldMk cId="3000953726" sldId="281"/>
            <ac:picMk id="17" creationId="{69F01145-BEA3-4CBF-AA21-10077B948CA8}"/>
          </ac:picMkLst>
        </pc:picChg>
      </pc:sldChg>
    </pc:docChg>
  </pc:docChgLst>
  <pc:docChgLst>
    <pc:chgData name="Doris Watson" userId="03cc09ab14ea5608" providerId="Windows Live" clId="Web-{4D468AB1-6D11-45A1-9A25-6E318F47F493}"/>
    <pc:docChg chg="addSld delSld modSld">
      <pc:chgData name="Doris Watson" userId="03cc09ab14ea5608" providerId="Windows Live" clId="Web-{4D468AB1-6D11-45A1-9A25-6E318F47F493}" dt="2021-04-27T05:24:49.452" v="76"/>
      <pc:docMkLst>
        <pc:docMk/>
      </pc:docMkLst>
      <pc:sldChg chg="modSp addAnim modAnim">
        <pc:chgData name="Doris Watson" userId="03cc09ab14ea5608" providerId="Windows Live" clId="Web-{4D468AB1-6D11-45A1-9A25-6E318F47F493}" dt="2021-04-27T05:05:07.078" v="13"/>
        <pc:sldMkLst>
          <pc:docMk/>
          <pc:sldMk cId="2423156795" sldId="257"/>
        </pc:sldMkLst>
        <pc:picChg chg="mod">
          <ac:chgData name="Doris Watson" userId="03cc09ab14ea5608" providerId="Windows Live" clId="Web-{4D468AB1-6D11-45A1-9A25-6E318F47F493}" dt="2021-04-27T05:04:21.295" v="1" actId="1076"/>
          <ac:picMkLst>
            <pc:docMk/>
            <pc:sldMk cId="2423156795" sldId="257"/>
            <ac:picMk id="1026" creationId="{F9EEAA7E-C356-DA42-B69D-D2BF4B258D4C}"/>
          </ac:picMkLst>
        </pc:picChg>
        <pc:picChg chg="mod">
          <ac:chgData name="Doris Watson" userId="03cc09ab14ea5608" providerId="Windows Live" clId="Web-{4D468AB1-6D11-45A1-9A25-6E318F47F493}" dt="2021-04-27T05:04:19.451" v="0" actId="1076"/>
          <ac:picMkLst>
            <pc:docMk/>
            <pc:sldMk cId="2423156795" sldId="257"/>
            <ac:picMk id="1034" creationId="{EB6062E1-4926-C945-9FC2-4D8151F57776}"/>
          </ac:picMkLst>
        </pc:picChg>
      </pc:sldChg>
      <pc:sldChg chg="modSp">
        <pc:chgData name="Doris Watson" userId="03cc09ab14ea5608" providerId="Windows Live" clId="Web-{4D468AB1-6D11-45A1-9A25-6E318F47F493}" dt="2021-04-27T05:06:20.095" v="24" actId="1076"/>
        <pc:sldMkLst>
          <pc:docMk/>
          <pc:sldMk cId="113617245" sldId="258"/>
        </pc:sldMkLst>
        <pc:spChg chg="mod">
          <ac:chgData name="Doris Watson" userId="03cc09ab14ea5608" providerId="Windows Live" clId="Web-{4D468AB1-6D11-45A1-9A25-6E318F47F493}" dt="2021-04-27T05:05:51.282" v="17" actId="1076"/>
          <ac:spMkLst>
            <pc:docMk/>
            <pc:sldMk cId="113617245" sldId="258"/>
            <ac:spMk id="2" creationId="{554D63FA-D544-2E42-947D-BE84DFC56ABF}"/>
          </ac:spMkLst>
        </pc:spChg>
        <pc:picChg chg="mod">
          <ac:chgData name="Doris Watson" userId="03cc09ab14ea5608" providerId="Windows Live" clId="Web-{4D468AB1-6D11-45A1-9A25-6E318F47F493}" dt="2021-04-27T05:05:37.766" v="14" actId="1076"/>
          <ac:picMkLst>
            <pc:docMk/>
            <pc:sldMk cId="113617245" sldId="258"/>
            <ac:picMk id="3074" creationId="{10D50C0B-0CAA-DD49-9E7F-2EE3460CF6AE}"/>
          </ac:picMkLst>
        </pc:picChg>
        <pc:picChg chg="mod">
          <ac:chgData name="Doris Watson" userId="03cc09ab14ea5608" providerId="Windows Live" clId="Web-{4D468AB1-6D11-45A1-9A25-6E318F47F493}" dt="2021-04-27T05:06:16.298" v="22" actId="1076"/>
          <ac:picMkLst>
            <pc:docMk/>
            <pc:sldMk cId="113617245" sldId="258"/>
            <ac:picMk id="3076" creationId="{B77DDF14-0AB5-2747-BECE-D7C4BCF39EE7}"/>
          </ac:picMkLst>
        </pc:picChg>
        <pc:picChg chg="mod">
          <ac:chgData name="Doris Watson" userId="03cc09ab14ea5608" providerId="Windows Live" clId="Web-{4D468AB1-6D11-45A1-9A25-6E318F47F493}" dt="2021-04-27T05:06:17.611" v="23" actId="1076"/>
          <ac:picMkLst>
            <pc:docMk/>
            <pc:sldMk cId="113617245" sldId="258"/>
            <ac:picMk id="3078" creationId="{C5BAD3AA-1E75-8543-8E38-3CB352404F2B}"/>
          </ac:picMkLst>
        </pc:picChg>
        <pc:picChg chg="mod">
          <ac:chgData name="Doris Watson" userId="03cc09ab14ea5608" providerId="Windows Live" clId="Web-{4D468AB1-6D11-45A1-9A25-6E318F47F493}" dt="2021-04-27T05:06:20.095" v="24" actId="1076"/>
          <ac:picMkLst>
            <pc:docMk/>
            <pc:sldMk cId="113617245" sldId="258"/>
            <ac:picMk id="3080" creationId="{D3431773-1097-C34E-AACF-ED842637D778}"/>
          </ac:picMkLst>
        </pc:picChg>
      </pc:sldChg>
      <pc:sldChg chg="modSp">
        <pc:chgData name="Doris Watson" userId="03cc09ab14ea5608" providerId="Windows Live" clId="Web-{4D468AB1-6D11-45A1-9A25-6E318F47F493}" dt="2021-04-27T05:06:25.080" v="25" actId="1076"/>
        <pc:sldMkLst>
          <pc:docMk/>
          <pc:sldMk cId="1962988255" sldId="260"/>
        </pc:sldMkLst>
        <pc:picChg chg="mod">
          <ac:chgData name="Doris Watson" userId="03cc09ab14ea5608" providerId="Windows Live" clId="Web-{4D468AB1-6D11-45A1-9A25-6E318F47F493}" dt="2021-04-27T05:06:25.080" v="25" actId="1076"/>
          <ac:picMkLst>
            <pc:docMk/>
            <pc:sldMk cId="1962988255" sldId="260"/>
            <ac:picMk id="4102" creationId="{CF0D7A9B-ACA5-A947-A8CA-29926CC11097}"/>
          </ac:picMkLst>
        </pc:picChg>
      </pc:sldChg>
      <pc:sldChg chg="modSp">
        <pc:chgData name="Doris Watson" userId="03cc09ab14ea5608" providerId="Windows Live" clId="Web-{4D468AB1-6D11-45A1-9A25-6E318F47F493}" dt="2021-04-27T05:09:10.740" v="57" actId="14100"/>
        <pc:sldMkLst>
          <pc:docMk/>
          <pc:sldMk cId="157433602" sldId="261"/>
        </pc:sldMkLst>
        <pc:picChg chg="mod">
          <ac:chgData name="Doris Watson" userId="03cc09ab14ea5608" providerId="Windows Live" clId="Web-{4D468AB1-6D11-45A1-9A25-6E318F47F493}" dt="2021-04-27T05:09:10.740" v="57" actId="14100"/>
          <ac:picMkLst>
            <pc:docMk/>
            <pc:sldMk cId="157433602" sldId="261"/>
            <ac:picMk id="5122" creationId="{F556896F-AAEA-A24C-AA09-6A52282EE8DD}"/>
          </ac:picMkLst>
        </pc:picChg>
      </pc:sldChg>
      <pc:sldChg chg="del">
        <pc:chgData name="Doris Watson" userId="03cc09ab14ea5608" providerId="Windows Live" clId="Web-{4D468AB1-6D11-45A1-9A25-6E318F47F493}" dt="2021-04-27T05:23:48.248" v="64"/>
        <pc:sldMkLst>
          <pc:docMk/>
          <pc:sldMk cId="0" sldId="262"/>
        </pc:sldMkLst>
      </pc:sldChg>
      <pc:sldChg chg="modSp del modAnim">
        <pc:chgData name="Doris Watson" userId="03cc09ab14ea5608" providerId="Windows Live" clId="Web-{4D468AB1-6D11-45A1-9A25-6E318F47F493}" dt="2021-04-27T05:24:49.452" v="76"/>
        <pc:sldMkLst>
          <pc:docMk/>
          <pc:sldMk cId="0" sldId="263"/>
        </pc:sldMkLst>
        <pc:spChg chg="mod">
          <ac:chgData name="Doris Watson" userId="03cc09ab14ea5608" providerId="Windows Live" clId="Web-{4D468AB1-6D11-45A1-9A25-6E318F47F493}" dt="2021-04-27T05:06:49.221" v="27" actId="14100"/>
          <ac:spMkLst>
            <pc:docMk/>
            <pc:sldMk cId="0" sldId="263"/>
            <ac:spMk id="2" creationId="{00000000-0000-0000-0000-000000000000}"/>
          </ac:spMkLst>
        </pc:spChg>
        <pc:spChg chg="mod">
          <ac:chgData name="Doris Watson" userId="03cc09ab14ea5608" providerId="Windows Live" clId="Web-{4D468AB1-6D11-45A1-9A25-6E318F47F493}" dt="2021-04-27T05:08:45.099" v="54" actId="1076"/>
          <ac:spMkLst>
            <pc:docMk/>
            <pc:sldMk cId="0" sldId="263"/>
            <ac:spMk id="3" creationId="{00000000-0000-0000-0000-000000000000}"/>
          </ac:spMkLst>
        </pc:spChg>
        <pc:spChg chg="mod">
          <ac:chgData name="Doris Watson" userId="03cc09ab14ea5608" providerId="Windows Live" clId="Web-{4D468AB1-6D11-45A1-9A25-6E318F47F493}" dt="2021-04-27T05:08:52.130" v="56" actId="20577"/>
          <ac:spMkLst>
            <pc:docMk/>
            <pc:sldMk cId="0" sldId="263"/>
            <ac:spMk id="4" creationId="{00000000-0000-0000-0000-000000000000}"/>
          </ac:spMkLst>
        </pc:spChg>
        <pc:spChg chg="mod">
          <ac:chgData name="Doris Watson" userId="03cc09ab14ea5608" providerId="Windows Live" clId="Web-{4D468AB1-6D11-45A1-9A25-6E318F47F493}" dt="2021-04-27T05:07:01.768" v="30" actId="20577"/>
          <ac:spMkLst>
            <pc:docMk/>
            <pc:sldMk cId="0" sldId="263"/>
            <ac:spMk id="6" creationId="{00000000-0000-0000-0000-000000000000}"/>
          </ac:spMkLst>
        </pc:spChg>
      </pc:sldChg>
      <pc:sldChg chg="addSp delSp modSp new mod setBg">
        <pc:chgData name="Doris Watson" userId="03cc09ab14ea5608" providerId="Windows Live" clId="Web-{4D468AB1-6D11-45A1-9A25-6E318F47F493}" dt="2021-04-27T05:24:44.171" v="75" actId="14100"/>
        <pc:sldMkLst>
          <pc:docMk/>
          <pc:sldMk cId="4196529963" sldId="268"/>
        </pc:sldMkLst>
        <pc:spChg chg="add del">
          <ac:chgData name="Doris Watson" userId="03cc09ab14ea5608" providerId="Windows Live" clId="Web-{4D468AB1-6D11-45A1-9A25-6E318F47F493}" dt="2021-04-27T05:24:35.374" v="71"/>
          <ac:spMkLst>
            <pc:docMk/>
            <pc:sldMk cId="4196529963" sldId="268"/>
            <ac:spMk id="7" creationId="{4309F268-A45B-4517-B03F-2774BAEFFBA6}"/>
          </ac:spMkLst>
        </pc:spChg>
        <pc:spChg chg="add del">
          <ac:chgData name="Doris Watson" userId="03cc09ab14ea5608" providerId="Windows Live" clId="Web-{4D468AB1-6D11-45A1-9A25-6E318F47F493}" dt="2021-04-27T05:24:35.374" v="71"/>
          <ac:spMkLst>
            <pc:docMk/>
            <pc:sldMk cId="4196529963" sldId="268"/>
            <ac:spMk id="9" creationId="{B9D71B14-7808-43E1-BE42-8C6201370456}"/>
          </ac:spMkLst>
        </pc:spChg>
        <pc:spChg chg="add">
          <ac:chgData name="Doris Watson" userId="03cc09ab14ea5608" providerId="Windows Live" clId="Web-{4D468AB1-6D11-45A1-9A25-6E318F47F493}" dt="2021-04-27T05:24:35.374" v="71"/>
          <ac:spMkLst>
            <pc:docMk/>
            <pc:sldMk cId="4196529963" sldId="268"/>
            <ac:spMk id="14" creationId="{D85D5AA8-773B-469A-8802-9645A4DC9B7D}"/>
          </ac:spMkLst>
        </pc:spChg>
        <pc:spChg chg="add">
          <ac:chgData name="Doris Watson" userId="03cc09ab14ea5608" providerId="Windows Live" clId="Web-{4D468AB1-6D11-45A1-9A25-6E318F47F493}" dt="2021-04-27T05:24:35.374" v="71"/>
          <ac:spMkLst>
            <pc:docMk/>
            <pc:sldMk cId="4196529963" sldId="268"/>
            <ac:spMk id="16" creationId="{C75AF42C-C556-454E-B2D3-2C917CB812D5}"/>
          </ac:spMkLst>
        </pc:spChg>
        <pc:picChg chg="add mod">
          <ac:chgData name="Doris Watson" userId="03cc09ab14ea5608" providerId="Windows Live" clId="Web-{4D468AB1-6D11-45A1-9A25-6E318F47F493}" dt="2021-04-27T05:24:44.171" v="75" actId="14100"/>
          <ac:picMkLst>
            <pc:docMk/>
            <pc:sldMk cId="4196529963" sldId="268"/>
            <ac:picMk id="2" creationId="{F396E6E9-8DFF-49DE-B6D7-BEF1232956B4}"/>
          </ac:picMkLst>
        </pc:picChg>
      </pc:sldChg>
      <pc:sldChg chg="addSp modSp new mod setBg">
        <pc:chgData name="Doris Watson" userId="03cc09ab14ea5608" providerId="Windows Live" clId="Web-{4D468AB1-6D11-45A1-9A25-6E318F47F493}" dt="2021-04-27T05:24:30.467" v="70" actId="14100"/>
        <pc:sldMkLst>
          <pc:docMk/>
          <pc:sldMk cId="1922987598" sldId="269"/>
        </pc:sldMkLst>
        <pc:spChg chg="add">
          <ac:chgData name="Doris Watson" userId="03cc09ab14ea5608" providerId="Windows Live" clId="Web-{4D468AB1-6D11-45A1-9A25-6E318F47F493}" dt="2021-04-27T05:24:22.342" v="68"/>
          <ac:spMkLst>
            <pc:docMk/>
            <pc:sldMk cId="1922987598" sldId="269"/>
            <ac:spMk id="7" creationId="{4309F268-A45B-4517-B03F-2774BAEFFBA6}"/>
          </ac:spMkLst>
        </pc:spChg>
        <pc:picChg chg="add mod">
          <ac:chgData name="Doris Watson" userId="03cc09ab14ea5608" providerId="Windows Live" clId="Web-{4D468AB1-6D11-45A1-9A25-6E318F47F493}" dt="2021-04-27T05:24:30.467" v="70" actId="14100"/>
          <ac:picMkLst>
            <pc:docMk/>
            <pc:sldMk cId="1922987598" sldId="269"/>
            <ac:picMk id="2" creationId="{C91E77C2-A2A0-456A-BF8E-E8C3B096A113}"/>
          </ac:picMkLst>
        </pc:picChg>
      </pc:sldChg>
    </pc:docChg>
  </pc:docChgLst>
  <pc:docChgLst>
    <pc:chgData userId="03cc09ab14ea5608" providerId="LiveId" clId="{3A5E8053-4F20-4268-AFA7-1D885A2AE2F6}"/>
    <pc:docChg chg="undo custSel addSld modSld sldOrd">
      <pc:chgData name="" userId="03cc09ab14ea5608" providerId="LiveId" clId="{3A5E8053-4F20-4268-AFA7-1D885A2AE2F6}" dt="2021-05-11T01:50:53.483" v="184"/>
      <pc:docMkLst>
        <pc:docMk/>
      </pc:docMkLst>
      <pc:sldChg chg="ord">
        <pc:chgData name="" userId="03cc09ab14ea5608" providerId="LiveId" clId="{3A5E8053-4F20-4268-AFA7-1D885A2AE2F6}" dt="2021-05-11T01:40:54.318" v="14"/>
        <pc:sldMkLst>
          <pc:docMk/>
          <pc:sldMk cId="0" sldId="263"/>
        </pc:sldMkLst>
      </pc:sldChg>
      <pc:sldChg chg="addSp delSp modSp add">
        <pc:chgData name="" userId="03cc09ab14ea5608" providerId="LiveId" clId="{3A5E8053-4F20-4268-AFA7-1D885A2AE2F6}" dt="2021-05-11T01:40:15.863" v="11" actId="1076"/>
        <pc:sldMkLst>
          <pc:docMk/>
          <pc:sldMk cId="2354860548" sldId="282"/>
        </pc:sldMkLst>
        <pc:spChg chg="mod">
          <ac:chgData name="" userId="03cc09ab14ea5608" providerId="LiveId" clId="{3A5E8053-4F20-4268-AFA7-1D885A2AE2F6}" dt="2021-05-11T01:39:41.374" v="6" actId="20577"/>
          <ac:spMkLst>
            <pc:docMk/>
            <pc:sldMk cId="2354860548" sldId="282"/>
            <ac:spMk id="2" creationId="{618017DC-00F5-46D9-9226-59C4B2C05F96}"/>
          </ac:spMkLst>
        </pc:spChg>
        <pc:spChg chg="del">
          <ac:chgData name="" userId="03cc09ab14ea5608" providerId="LiveId" clId="{3A5E8053-4F20-4268-AFA7-1D885A2AE2F6}" dt="2021-05-11T01:40:07.922" v="7" actId="478"/>
          <ac:spMkLst>
            <pc:docMk/>
            <pc:sldMk cId="2354860548" sldId="282"/>
            <ac:spMk id="3" creationId="{9235C929-2C58-42B1-9308-C9DFD62CC7EB}"/>
          </ac:spMkLst>
        </pc:spChg>
        <pc:picChg chg="add mod">
          <ac:chgData name="" userId="03cc09ab14ea5608" providerId="LiveId" clId="{3A5E8053-4F20-4268-AFA7-1D885A2AE2F6}" dt="2021-05-11T01:40:15.863" v="11" actId="1076"/>
          <ac:picMkLst>
            <pc:docMk/>
            <pc:sldMk cId="2354860548" sldId="282"/>
            <ac:picMk id="1026" creationId="{9139D819-5ACC-4977-9CB4-984F3681566D}"/>
          </ac:picMkLst>
        </pc:picChg>
      </pc:sldChg>
      <pc:sldChg chg="addSp delSp modSp add">
        <pc:chgData name="" userId="03cc09ab14ea5608" providerId="LiveId" clId="{3A5E8053-4F20-4268-AFA7-1D885A2AE2F6}" dt="2021-05-11T01:44:28.699" v="112" actId="1076"/>
        <pc:sldMkLst>
          <pc:docMk/>
          <pc:sldMk cId="3901667779" sldId="286"/>
        </pc:sldMkLst>
        <pc:spChg chg="mod">
          <ac:chgData name="" userId="03cc09ab14ea5608" providerId="LiveId" clId="{3A5E8053-4F20-4268-AFA7-1D885A2AE2F6}" dt="2021-05-11T01:41:32.683" v="88" actId="20577"/>
          <ac:spMkLst>
            <pc:docMk/>
            <pc:sldMk cId="3901667779" sldId="286"/>
            <ac:spMk id="2" creationId="{36AD3CA5-C106-4279-8D7F-3C84D7DEFCC9}"/>
          </ac:spMkLst>
        </pc:spChg>
        <pc:spChg chg="del">
          <ac:chgData name="" userId="03cc09ab14ea5608" providerId="LiveId" clId="{3A5E8053-4F20-4268-AFA7-1D885A2AE2F6}" dt="2021-05-11T01:41:36.386" v="89" actId="478"/>
          <ac:spMkLst>
            <pc:docMk/>
            <pc:sldMk cId="3901667779" sldId="286"/>
            <ac:spMk id="3" creationId="{028B35AC-911D-4036-9DC9-6E2B3C8DD8F4}"/>
          </ac:spMkLst>
        </pc:spChg>
        <pc:picChg chg="add del mod">
          <ac:chgData name="" userId="03cc09ab14ea5608" providerId="LiveId" clId="{3A5E8053-4F20-4268-AFA7-1D885A2AE2F6}" dt="2021-05-11T01:42:12.926" v="93" actId="478"/>
          <ac:picMkLst>
            <pc:docMk/>
            <pc:sldMk cId="3901667779" sldId="286"/>
            <ac:picMk id="2050" creationId="{F0D28AD1-AE10-4CED-BBC3-1B4BD265A0F3}"/>
          </ac:picMkLst>
        </pc:picChg>
        <pc:picChg chg="add mod">
          <ac:chgData name="" userId="03cc09ab14ea5608" providerId="LiveId" clId="{3A5E8053-4F20-4268-AFA7-1D885A2AE2F6}" dt="2021-05-11T01:44:18.340" v="106" actId="1076"/>
          <ac:picMkLst>
            <pc:docMk/>
            <pc:sldMk cId="3901667779" sldId="286"/>
            <ac:picMk id="2052" creationId="{B09B5332-C73F-49CB-84E7-0D500911144A}"/>
          </ac:picMkLst>
        </pc:picChg>
        <pc:picChg chg="add mod">
          <ac:chgData name="" userId="03cc09ab14ea5608" providerId="LiveId" clId="{3A5E8053-4F20-4268-AFA7-1D885A2AE2F6}" dt="2021-05-11T01:44:28.699" v="112" actId="1076"/>
          <ac:picMkLst>
            <pc:docMk/>
            <pc:sldMk cId="3901667779" sldId="286"/>
            <ac:picMk id="2054" creationId="{63C431D3-4455-42FF-A59B-D12CC743CC61}"/>
          </ac:picMkLst>
        </pc:picChg>
        <pc:picChg chg="add mod">
          <ac:chgData name="" userId="03cc09ab14ea5608" providerId="LiveId" clId="{3A5E8053-4F20-4268-AFA7-1D885A2AE2F6}" dt="2021-05-11T01:44:06.731" v="103" actId="14100"/>
          <ac:picMkLst>
            <pc:docMk/>
            <pc:sldMk cId="3901667779" sldId="286"/>
            <ac:picMk id="2056" creationId="{A16C1273-D516-4DD4-AE35-42BAEFDDCCD3}"/>
          </ac:picMkLst>
        </pc:picChg>
        <pc:picChg chg="add mod">
          <ac:chgData name="" userId="03cc09ab14ea5608" providerId="LiveId" clId="{3A5E8053-4F20-4268-AFA7-1D885A2AE2F6}" dt="2021-05-11T01:44:25.714" v="111" actId="1076"/>
          <ac:picMkLst>
            <pc:docMk/>
            <pc:sldMk cId="3901667779" sldId="286"/>
            <ac:picMk id="2058" creationId="{FE3D3ECE-225E-4157-8682-1F051F465260}"/>
          </ac:picMkLst>
        </pc:picChg>
      </pc:sldChg>
      <pc:sldChg chg="modSp">
        <pc:chgData name="" userId="03cc09ab14ea5608" providerId="LiveId" clId="{3A5E8053-4F20-4268-AFA7-1D885A2AE2F6}" dt="2021-05-11T01:45:15.318" v="125" actId="2710"/>
        <pc:sldMkLst>
          <pc:docMk/>
          <pc:sldMk cId="0" sldId="287"/>
        </pc:sldMkLst>
        <pc:spChg chg="mod">
          <ac:chgData name="" userId="03cc09ab14ea5608" providerId="LiveId" clId="{3A5E8053-4F20-4268-AFA7-1D885A2AE2F6}" dt="2021-05-11T01:45:15.318" v="125" actId="2710"/>
          <ac:spMkLst>
            <pc:docMk/>
            <pc:sldMk cId="0" sldId="287"/>
            <ac:spMk id="9" creationId="{00000000-0000-0000-0000-000000000000}"/>
          </ac:spMkLst>
        </pc:spChg>
      </pc:sldChg>
      <pc:sldChg chg="addSp delSp modSp add modAnim">
        <pc:chgData name="" userId="03cc09ab14ea5608" providerId="LiveId" clId="{3A5E8053-4F20-4268-AFA7-1D885A2AE2F6}" dt="2021-05-11T01:50:53.483" v="184"/>
        <pc:sldMkLst>
          <pc:docMk/>
          <pc:sldMk cId="1391534356" sldId="288"/>
        </pc:sldMkLst>
        <pc:spChg chg="mod">
          <ac:chgData name="" userId="03cc09ab14ea5608" providerId="LiveId" clId="{3A5E8053-4F20-4268-AFA7-1D885A2AE2F6}" dt="2021-05-11T01:47:34.134" v="148" actId="20577"/>
          <ac:spMkLst>
            <pc:docMk/>
            <pc:sldMk cId="1391534356" sldId="288"/>
            <ac:spMk id="2" creationId="{74578D41-88CB-4398-AEED-53394A4810E6}"/>
          </ac:spMkLst>
        </pc:spChg>
        <pc:spChg chg="del">
          <ac:chgData name="" userId="03cc09ab14ea5608" providerId="LiveId" clId="{3A5E8053-4F20-4268-AFA7-1D885A2AE2F6}" dt="2021-05-11T01:47:37.321" v="149" actId="478"/>
          <ac:spMkLst>
            <pc:docMk/>
            <pc:sldMk cId="1391534356" sldId="288"/>
            <ac:spMk id="3" creationId="{E46FB2E7-4D4D-4EF8-A64D-42A89172136E}"/>
          </ac:spMkLst>
        </pc:spChg>
        <pc:grpChg chg="add mod">
          <ac:chgData name="" userId="03cc09ab14ea5608" providerId="LiveId" clId="{3A5E8053-4F20-4268-AFA7-1D885A2AE2F6}" dt="2021-05-11T01:49:33.498" v="169" actId="14100"/>
          <ac:grpSpMkLst>
            <pc:docMk/>
            <pc:sldMk cId="1391534356" sldId="288"/>
            <ac:grpSpMk id="4" creationId="{74F41EC2-538A-4EC2-9E37-9B83BE7DEEDE}"/>
          </ac:grpSpMkLst>
        </pc:grpChg>
        <pc:grpChg chg="add mod">
          <ac:chgData name="" userId="03cc09ab14ea5608" providerId="LiveId" clId="{3A5E8053-4F20-4268-AFA7-1D885A2AE2F6}" dt="2021-05-11T01:49:30.733" v="168" actId="1076"/>
          <ac:grpSpMkLst>
            <pc:docMk/>
            <pc:sldMk cId="1391534356" sldId="288"/>
            <ac:grpSpMk id="5" creationId="{6066FF41-FC6F-4EF4-8A01-CE64DC1D9BDA}"/>
          </ac:grpSpMkLst>
        </pc:grpChg>
        <pc:picChg chg="add mod">
          <ac:chgData name="" userId="03cc09ab14ea5608" providerId="LiveId" clId="{3A5E8053-4F20-4268-AFA7-1D885A2AE2F6}" dt="2021-05-11T01:49:23.025" v="166" actId="164"/>
          <ac:picMkLst>
            <pc:docMk/>
            <pc:sldMk cId="1391534356" sldId="288"/>
            <ac:picMk id="3074" creationId="{DBBFA8DC-A228-48FB-990B-088E2BC5D4D7}"/>
          </ac:picMkLst>
        </pc:picChg>
        <pc:picChg chg="add mod">
          <ac:chgData name="" userId="03cc09ab14ea5608" providerId="LiveId" clId="{3A5E8053-4F20-4268-AFA7-1D885A2AE2F6}" dt="2021-05-11T01:49:23.025" v="166" actId="164"/>
          <ac:picMkLst>
            <pc:docMk/>
            <pc:sldMk cId="1391534356" sldId="288"/>
            <ac:picMk id="3076" creationId="{77954D48-1DCE-4AFB-9738-77107C8E3BC9}"/>
          </ac:picMkLst>
        </pc:picChg>
        <pc:picChg chg="add mod">
          <ac:chgData name="" userId="03cc09ab14ea5608" providerId="LiveId" clId="{3A5E8053-4F20-4268-AFA7-1D885A2AE2F6}" dt="2021-05-11T01:49:28.170" v="167" actId="164"/>
          <ac:picMkLst>
            <pc:docMk/>
            <pc:sldMk cId="1391534356" sldId="288"/>
            <ac:picMk id="3078" creationId="{6BA62DE8-7309-45A7-82B4-6AF3BB078ED3}"/>
          </ac:picMkLst>
        </pc:picChg>
        <pc:picChg chg="add mod">
          <ac:chgData name="" userId="03cc09ab14ea5608" providerId="LiveId" clId="{3A5E8053-4F20-4268-AFA7-1D885A2AE2F6}" dt="2021-05-11T01:49:28.170" v="167" actId="164"/>
          <ac:picMkLst>
            <pc:docMk/>
            <pc:sldMk cId="1391534356" sldId="288"/>
            <ac:picMk id="3080" creationId="{641BD81D-D127-4DAA-96EC-F5B9EFF7B3B4}"/>
          </ac:picMkLst>
        </pc:picChg>
        <pc:picChg chg="add mod">
          <ac:chgData name="" userId="03cc09ab14ea5608" providerId="LiveId" clId="{3A5E8053-4F20-4268-AFA7-1D885A2AE2F6}" dt="2021-05-11T01:49:28.170" v="167" actId="164"/>
          <ac:picMkLst>
            <pc:docMk/>
            <pc:sldMk cId="1391534356" sldId="288"/>
            <ac:picMk id="3082" creationId="{6DD7C3D2-5AED-471D-A811-C1C2AC7E9EAD}"/>
          </ac:picMkLst>
        </pc:picChg>
        <pc:picChg chg="add mod">
          <ac:chgData name="" userId="03cc09ab14ea5608" providerId="LiveId" clId="{3A5E8053-4F20-4268-AFA7-1D885A2AE2F6}" dt="2021-05-11T01:49:56.354" v="171" actId="1076"/>
          <ac:picMkLst>
            <pc:docMk/>
            <pc:sldMk cId="1391534356" sldId="288"/>
            <ac:picMk id="3084" creationId="{92D6A21C-5DCE-4089-B059-A3E7402073A3}"/>
          </ac:picMkLst>
        </pc:picChg>
        <pc:picChg chg="add mod">
          <ac:chgData name="" userId="03cc09ab14ea5608" providerId="LiveId" clId="{3A5E8053-4F20-4268-AFA7-1D885A2AE2F6}" dt="2021-05-11T01:50:18.441" v="174" actId="1076"/>
          <ac:picMkLst>
            <pc:docMk/>
            <pc:sldMk cId="1391534356" sldId="288"/>
            <ac:picMk id="3086" creationId="{E3B23B1E-B70C-46EA-A009-1DEE0B23B04D}"/>
          </ac:picMkLst>
        </pc:picChg>
      </pc:sldChg>
    </pc:docChg>
  </pc:docChgLst>
  <pc:docChgLst>
    <pc:chgData name="Doris Watson" userId="03cc09ab14ea5608" providerId="Windows Live" clId="Web-{C81368FE-C189-4426-9940-353AE6DA0375}"/>
    <pc:docChg chg="modSld">
      <pc:chgData name="Doris Watson" userId="03cc09ab14ea5608" providerId="Windows Live" clId="Web-{C81368FE-C189-4426-9940-353AE6DA0375}" dt="2021-04-27T07:50:23.678" v="5" actId="1076"/>
      <pc:docMkLst>
        <pc:docMk/>
      </pc:docMkLst>
      <pc:sldChg chg="modSp">
        <pc:chgData name="Doris Watson" userId="03cc09ab14ea5608" providerId="Windows Live" clId="Web-{C81368FE-C189-4426-9940-353AE6DA0375}" dt="2021-04-27T07:50:23.678" v="5" actId="1076"/>
        <pc:sldMkLst>
          <pc:docMk/>
          <pc:sldMk cId="25918413" sldId="264"/>
        </pc:sldMkLst>
        <pc:picChg chg="mod">
          <ac:chgData name="Doris Watson" userId="03cc09ab14ea5608" providerId="Windows Live" clId="Web-{C81368FE-C189-4426-9940-353AE6DA0375}" dt="2021-04-27T07:50:23.678" v="5" actId="1076"/>
          <ac:picMkLst>
            <pc:docMk/>
            <pc:sldMk cId="25918413" sldId="264"/>
            <ac:picMk id="6152" creationId="{B57235E6-5F4D-2E47-9B33-4DA142807D11}"/>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2446D-AB4A-B341-A8CC-790395677CA7}" type="datetimeFigureOut">
              <a:rPr lang="en-US" smtClean="0"/>
              <a:t>2/14/2025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B50F-5CC4-B144-B1F3-665E174397BA}" type="slidenum">
              <a:rPr lang="en-US" smtClean="0"/>
              <a:t>‹#›</a:t>
            </a:fld>
            <a:endParaRPr lang="en-US"/>
          </a:p>
        </p:txBody>
      </p:sp>
    </p:spTree>
    <p:extLst>
      <p:ext uri="{BB962C8B-B14F-4D97-AF65-F5344CB8AC3E}">
        <p14:creationId xmlns:p14="http://schemas.microsoft.com/office/powerpoint/2010/main" val="1392733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62FB50F-5CC4-B144-B1F3-665E174397BA}" type="slidenum">
              <a:rPr lang="en-US" smtClean="0"/>
              <a:t>5</a:t>
            </a:fld>
            <a:endParaRPr lang="en-US"/>
          </a:p>
        </p:txBody>
      </p:sp>
    </p:spTree>
    <p:extLst>
      <p:ext uri="{BB962C8B-B14F-4D97-AF65-F5344CB8AC3E}">
        <p14:creationId xmlns:p14="http://schemas.microsoft.com/office/powerpoint/2010/main" val="1759559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dirty="0"/>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4AAD347D-5ACD-4C99-B74B-A9C85AD731AF}"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95636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021854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dirty="0"/>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223761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dirty="0"/>
              <a:t>Click to edit Master title style</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dirty="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896688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39121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dirty="0"/>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319786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dirty="0"/>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82216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730428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dirty="0"/>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362589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1_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89690" cy="685487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29"/>
          </a:p>
        </p:txBody>
      </p:sp>
      <p:sp>
        <p:nvSpPr>
          <p:cNvPr id="17" name="bg object 17"/>
          <p:cNvSpPr/>
          <p:nvPr/>
        </p:nvSpPr>
        <p:spPr>
          <a:xfrm>
            <a:off x="8715613" y="529707"/>
            <a:ext cx="1382848" cy="1818724"/>
          </a:xfrm>
          <a:custGeom>
            <a:avLst/>
            <a:gdLst/>
            <a:ahLst/>
            <a:cxnLst/>
            <a:rect l="l" t="t" r="r" b="b"/>
            <a:pathLst>
              <a:path w="2205355" h="1833880">
                <a:moveTo>
                  <a:pt x="1044377" y="0"/>
                </a:moveTo>
                <a:lnTo>
                  <a:pt x="993404" y="884"/>
                </a:lnTo>
                <a:lnTo>
                  <a:pt x="942646" y="2995"/>
                </a:lnTo>
                <a:lnTo>
                  <a:pt x="892222" y="6373"/>
                </a:lnTo>
                <a:lnTo>
                  <a:pt x="842255" y="11059"/>
                </a:lnTo>
                <a:lnTo>
                  <a:pt x="792864" y="17091"/>
                </a:lnTo>
                <a:lnTo>
                  <a:pt x="744171" y="24511"/>
                </a:lnTo>
                <a:lnTo>
                  <a:pt x="696298" y="33358"/>
                </a:lnTo>
                <a:lnTo>
                  <a:pt x="649364" y="43673"/>
                </a:lnTo>
                <a:lnTo>
                  <a:pt x="603491" y="55496"/>
                </a:lnTo>
                <a:lnTo>
                  <a:pt x="558801" y="68867"/>
                </a:lnTo>
                <a:lnTo>
                  <a:pt x="515413" y="83827"/>
                </a:lnTo>
                <a:lnTo>
                  <a:pt x="473449" y="100415"/>
                </a:lnTo>
                <a:lnTo>
                  <a:pt x="433030" y="118672"/>
                </a:lnTo>
                <a:lnTo>
                  <a:pt x="394277" y="138638"/>
                </a:lnTo>
                <a:lnTo>
                  <a:pt x="357311" y="160354"/>
                </a:lnTo>
                <a:lnTo>
                  <a:pt x="322252" y="183858"/>
                </a:lnTo>
                <a:lnTo>
                  <a:pt x="289223" y="209192"/>
                </a:lnTo>
                <a:lnTo>
                  <a:pt x="258343" y="236396"/>
                </a:lnTo>
                <a:lnTo>
                  <a:pt x="229734" y="265510"/>
                </a:lnTo>
                <a:lnTo>
                  <a:pt x="203517" y="296574"/>
                </a:lnTo>
                <a:lnTo>
                  <a:pt x="179813" y="329628"/>
                </a:lnTo>
                <a:lnTo>
                  <a:pt x="158743" y="364713"/>
                </a:lnTo>
                <a:lnTo>
                  <a:pt x="140428" y="401868"/>
                </a:lnTo>
                <a:lnTo>
                  <a:pt x="116513" y="458348"/>
                </a:lnTo>
                <a:lnTo>
                  <a:pt x="94930" y="514304"/>
                </a:lnTo>
                <a:lnTo>
                  <a:pt x="75643" y="569691"/>
                </a:lnTo>
                <a:lnTo>
                  <a:pt x="58622" y="624462"/>
                </a:lnTo>
                <a:lnTo>
                  <a:pt x="43831" y="678575"/>
                </a:lnTo>
                <a:lnTo>
                  <a:pt x="31239" y="731982"/>
                </a:lnTo>
                <a:lnTo>
                  <a:pt x="20812" y="784640"/>
                </a:lnTo>
                <a:lnTo>
                  <a:pt x="12517" y="836503"/>
                </a:lnTo>
                <a:lnTo>
                  <a:pt x="6322" y="887525"/>
                </a:lnTo>
                <a:lnTo>
                  <a:pt x="2192" y="937663"/>
                </a:lnTo>
                <a:lnTo>
                  <a:pt x="96" y="986871"/>
                </a:lnTo>
                <a:lnTo>
                  <a:pt x="0" y="1035103"/>
                </a:lnTo>
                <a:lnTo>
                  <a:pt x="1870" y="1082316"/>
                </a:lnTo>
                <a:lnTo>
                  <a:pt x="5674" y="1128462"/>
                </a:lnTo>
                <a:lnTo>
                  <a:pt x="11379" y="1173499"/>
                </a:lnTo>
                <a:lnTo>
                  <a:pt x="18952" y="1217380"/>
                </a:lnTo>
                <a:lnTo>
                  <a:pt x="28360" y="1260060"/>
                </a:lnTo>
                <a:lnTo>
                  <a:pt x="39569" y="1301494"/>
                </a:lnTo>
                <a:lnTo>
                  <a:pt x="52547" y="1341638"/>
                </a:lnTo>
                <a:lnTo>
                  <a:pt x="67260" y="1380446"/>
                </a:lnTo>
                <a:lnTo>
                  <a:pt x="83676" y="1417873"/>
                </a:lnTo>
                <a:lnTo>
                  <a:pt x="101761" y="1453874"/>
                </a:lnTo>
                <a:lnTo>
                  <a:pt x="121483" y="1488404"/>
                </a:lnTo>
                <a:lnTo>
                  <a:pt x="142808" y="1521417"/>
                </a:lnTo>
                <a:lnTo>
                  <a:pt x="165703" y="1552870"/>
                </a:lnTo>
                <a:lnTo>
                  <a:pt x="190135" y="1582716"/>
                </a:lnTo>
                <a:lnTo>
                  <a:pt x="216071" y="1610911"/>
                </a:lnTo>
                <a:lnTo>
                  <a:pt x="243479" y="1637409"/>
                </a:lnTo>
                <a:lnTo>
                  <a:pt x="302575" y="1685135"/>
                </a:lnTo>
                <a:lnTo>
                  <a:pt x="367158" y="1725534"/>
                </a:lnTo>
                <a:lnTo>
                  <a:pt x="401425" y="1742874"/>
                </a:lnTo>
                <a:lnTo>
                  <a:pt x="437539" y="1758467"/>
                </a:lnTo>
                <a:lnTo>
                  <a:pt x="475959" y="1772534"/>
                </a:lnTo>
                <a:lnTo>
                  <a:pt x="516527" y="1785093"/>
                </a:lnTo>
                <a:lnTo>
                  <a:pt x="559086" y="1796162"/>
                </a:lnTo>
                <a:lnTo>
                  <a:pt x="603478" y="1805761"/>
                </a:lnTo>
                <a:lnTo>
                  <a:pt x="649547" y="1813908"/>
                </a:lnTo>
                <a:lnTo>
                  <a:pt x="697135" y="1820622"/>
                </a:lnTo>
                <a:lnTo>
                  <a:pt x="746086" y="1825922"/>
                </a:lnTo>
                <a:lnTo>
                  <a:pt x="796240" y="1829826"/>
                </a:lnTo>
                <a:lnTo>
                  <a:pt x="847442" y="1832355"/>
                </a:lnTo>
                <a:lnTo>
                  <a:pt x="899534" y="1833525"/>
                </a:lnTo>
                <a:lnTo>
                  <a:pt x="952359" y="1833357"/>
                </a:lnTo>
                <a:lnTo>
                  <a:pt x="1005760" y="1831869"/>
                </a:lnTo>
                <a:lnTo>
                  <a:pt x="1059578" y="1829080"/>
                </a:lnTo>
                <a:lnTo>
                  <a:pt x="1113658" y="1825008"/>
                </a:lnTo>
                <a:lnTo>
                  <a:pt x="1167842" y="1819673"/>
                </a:lnTo>
                <a:lnTo>
                  <a:pt x="1221971" y="1813092"/>
                </a:lnTo>
                <a:lnTo>
                  <a:pt x="1275890" y="1805286"/>
                </a:lnTo>
                <a:lnTo>
                  <a:pt x="1329441" y="1796273"/>
                </a:lnTo>
                <a:lnTo>
                  <a:pt x="1382466" y="1786072"/>
                </a:lnTo>
                <a:lnTo>
                  <a:pt x="1434809" y="1774700"/>
                </a:lnTo>
                <a:lnTo>
                  <a:pt x="1486312" y="1762179"/>
                </a:lnTo>
                <a:lnTo>
                  <a:pt x="1536818" y="1748525"/>
                </a:lnTo>
                <a:lnTo>
                  <a:pt x="1586169" y="1733758"/>
                </a:lnTo>
                <a:lnTo>
                  <a:pt x="1634208" y="1717897"/>
                </a:lnTo>
                <a:lnTo>
                  <a:pt x="1680778" y="1700961"/>
                </a:lnTo>
                <a:lnTo>
                  <a:pt x="1725722" y="1682967"/>
                </a:lnTo>
                <a:lnTo>
                  <a:pt x="1768882" y="1663936"/>
                </a:lnTo>
                <a:lnTo>
                  <a:pt x="1810102" y="1643886"/>
                </a:lnTo>
                <a:lnTo>
                  <a:pt x="1849223" y="1622836"/>
                </a:lnTo>
                <a:lnTo>
                  <a:pt x="1886089" y="1600805"/>
                </a:lnTo>
                <a:lnTo>
                  <a:pt x="1920542" y="1577810"/>
                </a:lnTo>
                <a:lnTo>
                  <a:pt x="1952426" y="1553872"/>
                </a:lnTo>
                <a:lnTo>
                  <a:pt x="2192430" y="1625869"/>
                </a:lnTo>
                <a:lnTo>
                  <a:pt x="2072428" y="1301866"/>
                </a:lnTo>
                <a:lnTo>
                  <a:pt x="2173987" y="864697"/>
                </a:lnTo>
                <a:lnTo>
                  <a:pt x="2205340" y="612099"/>
                </a:lnTo>
                <a:lnTo>
                  <a:pt x="2164236" y="447886"/>
                </a:lnTo>
                <a:lnTo>
                  <a:pt x="2048425" y="275871"/>
                </a:lnTo>
                <a:lnTo>
                  <a:pt x="2017353" y="242254"/>
                </a:lnTo>
                <a:lnTo>
                  <a:pt x="1975039" y="209523"/>
                </a:lnTo>
                <a:lnTo>
                  <a:pt x="1922450" y="178001"/>
                </a:lnTo>
                <a:lnTo>
                  <a:pt x="1860554" y="148009"/>
                </a:lnTo>
                <a:lnTo>
                  <a:pt x="1790318" y="119869"/>
                </a:lnTo>
                <a:lnTo>
                  <a:pt x="1752376" y="106594"/>
                </a:lnTo>
                <a:lnTo>
                  <a:pt x="1712712" y="93903"/>
                </a:lnTo>
                <a:lnTo>
                  <a:pt x="1671447" y="81835"/>
                </a:lnTo>
                <a:lnTo>
                  <a:pt x="1628702" y="70431"/>
                </a:lnTo>
                <a:lnTo>
                  <a:pt x="1584598" y="59731"/>
                </a:lnTo>
                <a:lnTo>
                  <a:pt x="1539257" y="49775"/>
                </a:lnTo>
                <a:lnTo>
                  <a:pt x="1492798" y="40604"/>
                </a:lnTo>
                <a:lnTo>
                  <a:pt x="1445344" y="32258"/>
                </a:lnTo>
                <a:lnTo>
                  <a:pt x="1397015" y="24777"/>
                </a:lnTo>
                <a:lnTo>
                  <a:pt x="1347932" y="18200"/>
                </a:lnTo>
                <a:lnTo>
                  <a:pt x="1298216" y="12569"/>
                </a:lnTo>
                <a:lnTo>
                  <a:pt x="1247988" y="7923"/>
                </a:lnTo>
                <a:lnTo>
                  <a:pt x="1197369" y="4304"/>
                </a:lnTo>
                <a:lnTo>
                  <a:pt x="1146480" y="1749"/>
                </a:lnTo>
                <a:lnTo>
                  <a:pt x="1095443" y="301"/>
                </a:lnTo>
                <a:lnTo>
                  <a:pt x="1044377" y="0"/>
                </a:lnTo>
                <a:close/>
              </a:path>
            </a:pathLst>
          </a:custGeom>
          <a:solidFill>
            <a:srgbClr val="FFFFFF"/>
          </a:solidFill>
        </p:spPr>
        <p:txBody>
          <a:bodyPr wrap="square" lIns="0" tIns="0" rIns="0" bIns="0" rtlCol="0"/>
          <a:lstStyle/>
          <a:p>
            <a:endParaRPr sz="1129"/>
          </a:p>
        </p:txBody>
      </p:sp>
      <p:sp>
        <p:nvSpPr>
          <p:cNvPr id="2" name="Holder 2"/>
          <p:cNvSpPr>
            <a:spLocks noGrp="1"/>
          </p:cNvSpPr>
          <p:nvPr>
            <p:ph type="ctrTitle"/>
          </p:nvPr>
        </p:nvSpPr>
        <p:spPr>
          <a:xfrm>
            <a:off x="2190738" y="666593"/>
            <a:ext cx="7810524" cy="738664"/>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630304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443506" y="459682"/>
            <a:ext cx="2928150" cy="463204"/>
          </a:xfrm>
        </p:spPr>
        <p:txBody>
          <a:bodyPr lIns="0" tIns="0" rIns="0" bIns="0"/>
          <a:lstStyle>
            <a:lvl1pPr>
              <a:defRPr sz="3010" b="0" i="0">
                <a:solidFill>
                  <a:schemeClr val="tx1"/>
                </a:solidFill>
                <a:latin typeface="Arial"/>
                <a:cs typeface="Arial"/>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91295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813851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431325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796027F-7875-4030-9381-8BD8C4F21935}" type="datetimeFigureOut">
              <a:rPr lang="en-US" dirty="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926088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796027F-7875-4030-9381-8BD8C4F21935}" type="datetimeFigureOut">
              <a:rPr lang="en-US" dirty="0"/>
              <a:t>2/14/2025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301287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Date Placeholder 2"/>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35255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976263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dirty="0"/>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2/14/2025</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276502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dirty="0"/>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835892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5.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1"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2"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3"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4"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2/14/2025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1511629271"/>
      </p:ext>
    </p:extLst>
  </p:cSld>
  <p:clrMap bg1="dk1" tx1="lt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pinterest.com/pin/643100021783032805/"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hyperlink" Target="https://www.youtube.com/watch?v=UvTRLyXr5xQ"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file:///\\Users\doris\OneDrive\Documents\2020&#21697;&#24503;&#25945;&#32946;&#32362;&#26412;\&#65319;4-3\The%20little%20gardener.pdf"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www.youtube.com/watch?v=_pa0cot_2NQ"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file:///\\Users\doris\OneDrive\Documents\2020&#21697;&#24503;&#25945;&#32946;&#32362;&#26412;\&#65319;4-3\The%20little%20gardener.pd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youtube.com/watch?v=LnnmHc27hFU"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liveworksheets.com/worksheets/en/English_as_a_Second_Language_(ESL)/Should_or_shouldn't/Giving_advice_jb1290278ma"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file:///\\Users\doris\OneDrive\Documents\2020&#21697;&#24503;&#25945;&#32946;&#32362;&#26412;\&#65319;4-3\G4-3%20Give%20the%20advice%20nicely(final).pdf"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www.youtube.com/watch?v=CLFvH2UzHAQ&amp;t=8s" TargetMode="Externa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wordwall.net/resource/1364312/giving-advice"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file:///\\Users\doris\OneDrive\Documents\2020&#21697;&#24503;&#25945;&#32946;&#32362;&#26412;\&#65319;4-3\G4-3%20Give%20the%20advice%20nicely(final).pdf"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glickmanonline.com/2017/08/23/whoops-i-made-a-mistake-thats-all/"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__.docx"/><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4.jpeg"/><Relationship Id="rId4" Type="http://schemas.openxmlformats.org/officeDocument/2006/relationships/image" Target="../media/image73.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hyperlink" Target="https://www.youtube.com/watch?v=lVnTh1RZyIY" TargetMode="External"/><Relationship Id="rId3" Type="http://schemas.openxmlformats.org/officeDocument/2006/relationships/image" Target="../media/image3.png"/><Relationship Id="rId7" Type="http://schemas.openxmlformats.org/officeDocument/2006/relationships/image" Target="https://encrypted-tbn0.gstatic.com/images?q=tbn:ANd9GcQ0V_ZbHP8C6xQnq5iK8KBrjlXtyYnBVpQAz24rTxL2mUxbxVBlmhuyxJy7nKdeSvT8Nuw&amp;usqp=CAU"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5.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http://comprehensionrstrategies.weebly.com/uploads/3/8/7/5/38759681/2651820_orig.jpg" TargetMode="External"/><Relationship Id="rId2" Type="http://schemas.openxmlformats.org/officeDocument/2006/relationships/image" Target="../media/image87.jpe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file:///\\Users\doris\OneDrive\Documents\2020&#21697;&#24503;&#25945;&#32946;&#32362;&#26412;\&#65319;4-3\G4-3%20Give%20the%20advice%20nicely(final).pdf"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2.png"/><Relationship Id="rId7" Type="http://schemas.openxmlformats.org/officeDocument/2006/relationships/hyperlink" Target="file:///\\Users\doris\OneDrive\Documents\2020&#21697;&#24503;&#25945;&#32946;&#32362;&#26412;\&#65319;4-3\Giving%20Advice%20board%20game.docx" TargetMode="External"/><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https://encrypted-tbn0.gstatic.com/images?q=tbn:ANd9GcSteV7JAN8CWAMUngPFpzacJzRYNbDrvp9ODg&amp;usqp=CAU" TargetMode="External"/><Relationship Id="rId2" Type="http://schemas.openxmlformats.org/officeDocument/2006/relationships/image" Target="../media/image90.jpeg"/><Relationship Id="rId1" Type="http://schemas.openxmlformats.org/officeDocument/2006/relationships/slideLayout" Target="../slideLayouts/slideLayout6.xml"/><Relationship Id="rId4" Type="http://schemas.openxmlformats.org/officeDocument/2006/relationships/image" Target="../media/image91.png"/></Relationships>
</file>

<file path=ppt/slides/_rels/slide6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Tree>
    <p:extLst>
      <p:ext uri="{BB962C8B-B14F-4D97-AF65-F5344CB8AC3E}">
        <p14:creationId xmlns:p14="http://schemas.microsoft.com/office/powerpoint/2010/main" val="2753794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57 Parts of a plant ideas | kindergarten science, parts of a plant, plant  science">
            <a:extLst>
              <a:ext uri="{FF2B5EF4-FFF2-40B4-BE49-F238E27FC236}">
                <a16:creationId xmlns:a16="http://schemas.microsoft.com/office/drawing/2014/main" id="{3C386218-E879-FB48-A410-61094033C88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8546" y="44116"/>
            <a:ext cx="588745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t was 50 degrees here in Wisconsin today, which basically means it’s time to break out the flip flops and get outside. We are thinking spring thoughts and hoping for warmer days soon, so it’s time to get started on our spring themes in preschool.  It is too early to do any planting outside, but …">
            <a:extLst>
              <a:ext uri="{FF2B5EF4-FFF2-40B4-BE49-F238E27FC236}">
                <a16:creationId xmlns:a16="http://schemas.microsoft.com/office/drawing/2014/main" id="{B57235E6-5F4D-2E47-9B33-4DA142807D1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56103" y="-38119"/>
            <a:ext cx="5887454" cy="6816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8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E6EF8C58-5849-9D4B-B31A-A421B5FD543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00450" y="0"/>
            <a:ext cx="49911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000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E42BB5-01F3-DC4D-ADD7-D61FB36A52F1}"/>
              </a:ext>
            </a:extLst>
          </p:cNvPr>
          <p:cNvSpPr>
            <a:spLocks noGrp="1"/>
          </p:cNvSpPr>
          <p:nvPr>
            <p:ph idx="1"/>
          </p:nvPr>
        </p:nvSpPr>
        <p:spPr/>
        <p:txBody>
          <a:bodyPr/>
          <a:lstStyle/>
          <a:p>
            <a:r>
              <a:rPr lang="en-US" dirty="0">
                <a:hlinkClick r:id="rId2"/>
              </a:rPr>
              <a:t>https://www.pinterest.com/pin/643100021783032805/</a:t>
            </a:r>
            <a:endParaRPr lang="en-US" dirty="0"/>
          </a:p>
          <a:p>
            <a:r>
              <a:rPr lang="en-US" dirty="0"/>
              <a:t>Growing flower</a:t>
            </a:r>
          </a:p>
          <a:p>
            <a:endParaRPr lang="en-US" dirty="0"/>
          </a:p>
          <a:p>
            <a:endParaRPr lang="en-US" dirty="0"/>
          </a:p>
        </p:txBody>
      </p:sp>
    </p:spTree>
    <p:extLst>
      <p:ext uri="{BB962C8B-B14F-4D97-AF65-F5344CB8AC3E}">
        <p14:creationId xmlns:p14="http://schemas.microsoft.com/office/powerpoint/2010/main" val="4162721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Two</a:t>
            </a:r>
          </a:p>
        </p:txBody>
      </p:sp>
    </p:spTree>
    <p:extLst>
      <p:ext uri="{BB962C8B-B14F-4D97-AF65-F5344CB8AC3E}">
        <p14:creationId xmlns:p14="http://schemas.microsoft.com/office/powerpoint/2010/main" val="568940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396E6E9-8DFF-49DE-B6D7-BEF1232956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09" y="1635616"/>
            <a:ext cx="12110902" cy="4170640"/>
          </a:xfrm>
          <a:prstGeom prst="rect">
            <a:avLst/>
          </a:prstGeom>
        </p:spPr>
      </p:pic>
      <p:sp>
        <p:nvSpPr>
          <p:cNvPr id="5" name="Title 1">
            <a:extLst>
              <a:ext uri="{FF2B5EF4-FFF2-40B4-BE49-F238E27FC236}">
                <a16:creationId xmlns:a16="http://schemas.microsoft.com/office/drawing/2014/main" id="{D11EA706-E2D9-DB40-BFB2-487D7BD627FD}"/>
              </a:ext>
            </a:extLst>
          </p:cNvPr>
          <p:cNvSpPr txBox="1">
            <a:spLocks/>
          </p:cNvSpPr>
          <p:nvPr/>
        </p:nvSpPr>
        <p:spPr>
          <a:xfrm>
            <a:off x="198639" y="0"/>
            <a:ext cx="9404723" cy="1400530"/>
          </a:xfrm>
          <a:prstGeom prst="rect">
            <a:avLst/>
          </a:prstGeom>
        </p:spPr>
        <p:txBody>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Let’s review</a:t>
            </a:r>
          </a:p>
        </p:txBody>
      </p:sp>
    </p:spTree>
    <p:extLst>
      <p:ext uri="{BB962C8B-B14F-4D97-AF65-F5344CB8AC3E}">
        <p14:creationId xmlns:p14="http://schemas.microsoft.com/office/powerpoint/2010/main" val="228736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2" name="Picture 2" descr="A picture containing text&#10;&#10;Description automatically generated">
            <a:extLst>
              <a:ext uri="{FF2B5EF4-FFF2-40B4-BE49-F238E27FC236}">
                <a16:creationId xmlns:a16="http://schemas.microsoft.com/office/drawing/2014/main" id="{C91E77C2-A2A0-456A-BF8E-E8C3B096A1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 y="1149219"/>
            <a:ext cx="12092597" cy="4589249"/>
          </a:xfrm>
          <a:prstGeom prst="rect">
            <a:avLst/>
          </a:prstGeom>
        </p:spPr>
      </p:pic>
      <p:sp>
        <p:nvSpPr>
          <p:cNvPr id="3" name="TextBox 2">
            <a:extLst>
              <a:ext uri="{FF2B5EF4-FFF2-40B4-BE49-F238E27FC236}">
                <a16:creationId xmlns:a16="http://schemas.microsoft.com/office/drawing/2014/main" id="{D96AD2C0-E828-A448-937B-C44F49AD651D}"/>
              </a:ext>
            </a:extLst>
          </p:cNvPr>
          <p:cNvSpPr txBox="1"/>
          <p:nvPr/>
        </p:nvSpPr>
        <p:spPr>
          <a:xfrm>
            <a:off x="972767" y="5865353"/>
            <a:ext cx="10486416" cy="769441"/>
          </a:xfrm>
          <a:prstGeom prst="rect">
            <a:avLst/>
          </a:prstGeom>
          <a:noFill/>
        </p:spPr>
        <p:txBody>
          <a:bodyPr wrap="square" rtlCol="0">
            <a:spAutoFit/>
          </a:bodyPr>
          <a:lstStyle/>
          <a:p>
            <a:pPr algn="ctr"/>
            <a:r>
              <a:rPr lang="en-US" sz="4400" b="1" dirty="0">
                <a:solidFill>
                  <a:schemeClr val="bg1"/>
                </a:solidFill>
                <a:highlight>
                  <a:srgbClr val="FF0000"/>
                </a:highlight>
              </a:rPr>
              <a:t>Anyone wants to show his / her art?</a:t>
            </a:r>
          </a:p>
        </p:txBody>
      </p:sp>
      <p:sp>
        <p:nvSpPr>
          <p:cNvPr id="4" name="Oval 3">
            <a:extLst>
              <a:ext uri="{FF2B5EF4-FFF2-40B4-BE49-F238E27FC236}">
                <a16:creationId xmlns:a16="http://schemas.microsoft.com/office/drawing/2014/main" id="{D9981824-2338-6A4D-BBAF-F10EAC09ADCE}"/>
              </a:ext>
            </a:extLst>
          </p:cNvPr>
          <p:cNvSpPr/>
          <p:nvPr/>
        </p:nvSpPr>
        <p:spPr>
          <a:xfrm>
            <a:off x="350197" y="1926078"/>
            <a:ext cx="1478604"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87785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3" name="Picture 2" descr="A screenshot of a video game&#10;&#10;Description automatically generated with low confidence">
            <a:extLst>
              <a:ext uri="{FF2B5EF4-FFF2-40B4-BE49-F238E27FC236}">
                <a16:creationId xmlns:a16="http://schemas.microsoft.com/office/drawing/2014/main" id="{C420423A-49C0-FF42-B9A9-314E0828C1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43000"/>
            <a:ext cx="12081658" cy="5714999"/>
          </a:xfrm>
          <a:prstGeom prst="rect">
            <a:avLst/>
          </a:prstGeom>
        </p:spPr>
      </p:pic>
      <p:sp>
        <p:nvSpPr>
          <p:cNvPr id="2" name="Rectangle 1">
            <a:extLst>
              <a:ext uri="{FF2B5EF4-FFF2-40B4-BE49-F238E27FC236}">
                <a16:creationId xmlns:a16="http://schemas.microsoft.com/office/drawing/2014/main" id="{629FB320-9D36-D240-AEF8-B85DA8E996A5}"/>
              </a:ext>
            </a:extLst>
          </p:cNvPr>
          <p:cNvSpPr/>
          <p:nvPr/>
        </p:nvSpPr>
        <p:spPr>
          <a:xfrm>
            <a:off x="910699" y="386834"/>
            <a:ext cx="5779146" cy="646331"/>
          </a:xfrm>
          <a:prstGeom prst="rect">
            <a:avLst/>
          </a:prstGeom>
        </p:spPr>
        <p:txBody>
          <a:bodyPr wrap="none">
            <a:spAutoFit/>
          </a:bodyPr>
          <a:lstStyle/>
          <a:p>
            <a:r>
              <a:rPr lang="en-US" dirty="0">
                <a:hlinkClick r:id="rId4"/>
              </a:rPr>
              <a:t>https://www.youtube.com/watch?v=UvTRLyXr5xQ</a:t>
            </a:r>
            <a:endParaRPr lang="en-US" dirty="0"/>
          </a:p>
          <a:p>
            <a:endParaRPr lang="en-US" dirty="0"/>
          </a:p>
        </p:txBody>
      </p:sp>
    </p:spTree>
    <p:extLst>
      <p:ext uri="{BB962C8B-B14F-4D97-AF65-F5344CB8AC3E}">
        <p14:creationId xmlns:p14="http://schemas.microsoft.com/office/powerpoint/2010/main" val="732652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osing&#10;&#10;Description automatically generated">
            <a:extLst>
              <a:ext uri="{FF2B5EF4-FFF2-40B4-BE49-F238E27FC236}">
                <a16:creationId xmlns:a16="http://schemas.microsoft.com/office/drawing/2014/main" id="{6CACB375-8DC4-2747-BBE0-EB6923DB8D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42416"/>
            <a:ext cx="10588752" cy="4809744"/>
          </a:xfrm>
          <a:prstGeom prst="rect">
            <a:avLst/>
          </a:prstGeom>
        </p:spPr>
      </p:pic>
    </p:spTree>
    <p:extLst>
      <p:ext uri="{BB962C8B-B14F-4D97-AF65-F5344CB8AC3E}">
        <p14:creationId xmlns:p14="http://schemas.microsoft.com/office/powerpoint/2010/main" val="2907821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博客來-The Little Gardener">
            <a:hlinkClick r:id="rId2"/>
            <a:extLst>
              <a:ext uri="{FF2B5EF4-FFF2-40B4-BE49-F238E27FC236}">
                <a16:creationId xmlns:a16="http://schemas.microsoft.com/office/drawing/2014/main" id="{737FF80C-85A2-C64B-B5B4-8AEB8E85E55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71216" y="713232"/>
            <a:ext cx="5431536" cy="5431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745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55032-6D3D-9848-956E-0887A95386D6}"/>
              </a:ext>
            </a:extLst>
          </p:cNvPr>
          <p:cNvSpPr>
            <a:spLocks noGrp="1"/>
          </p:cNvSpPr>
          <p:nvPr>
            <p:ph type="title"/>
          </p:nvPr>
        </p:nvSpPr>
        <p:spPr/>
        <p:txBody>
          <a:bodyPr/>
          <a:lstStyle/>
          <a:p>
            <a:pPr algn="ctr"/>
            <a:r>
              <a:rPr lang="en-US" dirty="0"/>
              <a:t>Let’s work together!</a:t>
            </a:r>
          </a:p>
        </p:txBody>
      </p:sp>
      <p:pic>
        <p:nvPicPr>
          <p:cNvPr id="1026" name="Picture 2" descr="Cooperation is working together and communicating with one another.” –  Richland Academy">
            <a:extLst>
              <a:ext uri="{FF2B5EF4-FFF2-40B4-BE49-F238E27FC236}">
                <a16:creationId xmlns:a16="http://schemas.microsoft.com/office/drawing/2014/main" id="{7A909176-1593-9944-A512-DDCA0AE99B3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90478" y="1853248"/>
            <a:ext cx="6601522" cy="49257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ommunity Helper Graphic Organizers / Worksheets: Gardener by Little Lotus">
            <a:extLst>
              <a:ext uri="{FF2B5EF4-FFF2-40B4-BE49-F238E27FC236}">
                <a16:creationId xmlns:a16="http://schemas.microsoft.com/office/drawing/2014/main" id="{4E7CFC36-BD2A-4444-8AE3-F8CEA59DD0C0}"/>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646111" y="1583926"/>
            <a:ext cx="3792623" cy="5195073"/>
          </a:xfrm>
          <a:prstGeom prst="rect">
            <a:avLst/>
          </a:prstGeom>
          <a:noFill/>
          <a:ln>
            <a:noFill/>
          </a:ln>
        </p:spPr>
      </p:pic>
    </p:spTree>
    <p:extLst>
      <p:ext uri="{BB962C8B-B14F-4D97-AF65-F5344CB8AC3E}">
        <p14:creationId xmlns:p14="http://schemas.microsoft.com/office/powerpoint/2010/main" val="2801671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D63FA-D544-2E42-947D-BE84DFC56ABF}"/>
              </a:ext>
            </a:extLst>
          </p:cNvPr>
          <p:cNvSpPr>
            <a:spLocks noGrp="1"/>
          </p:cNvSpPr>
          <p:nvPr>
            <p:ph type="title"/>
          </p:nvPr>
        </p:nvSpPr>
        <p:spPr>
          <a:xfrm>
            <a:off x="3026945" y="248921"/>
            <a:ext cx="8271840" cy="1280890"/>
          </a:xfrm>
        </p:spPr>
        <p:txBody>
          <a:bodyPr>
            <a:normAutofit/>
          </a:bodyPr>
          <a:lstStyle/>
          <a:p>
            <a:r>
              <a:rPr lang="en-US" sz="4400" b="1" dirty="0">
                <a:solidFill>
                  <a:schemeClr val="bg1"/>
                </a:solidFill>
                <a:latin typeface="Britannic Bold" panose="020B0903060703020204" pitchFamily="34" charset="77"/>
              </a:rPr>
              <a:t>What are good manners?</a:t>
            </a:r>
          </a:p>
        </p:txBody>
      </p:sp>
      <p:pic>
        <p:nvPicPr>
          <p:cNvPr id="1026" name="Picture 2" descr="good manners clip art - Yahoo Image Search Results | Good manners, Manners,  Nursery rhymes">
            <a:extLst>
              <a:ext uri="{FF2B5EF4-FFF2-40B4-BE49-F238E27FC236}">
                <a16:creationId xmlns:a16="http://schemas.microsoft.com/office/drawing/2014/main" id="{F9EEAA7E-C356-DA42-B69D-D2BF4B258D4C}"/>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006412"/>
            <a:ext cx="3768466" cy="26273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Manners Cliparts, Download Free Manners Cliparts png images, Free  ClipArts on Clipart Library">
            <a:extLst>
              <a:ext uri="{FF2B5EF4-FFF2-40B4-BE49-F238E27FC236}">
                <a16:creationId xmlns:a16="http://schemas.microsoft.com/office/drawing/2014/main" id="{0A09B458-897F-2241-9F0C-0EA851513E9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79" y="3791814"/>
            <a:ext cx="3139908" cy="31399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ad Manners Clip Art Black and White | Manners preschool, Classroom rules,  Manners activities">
            <a:extLst>
              <a:ext uri="{FF2B5EF4-FFF2-40B4-BE49-F238E27FC236}">
                <a16:creationId xmlns:a16="http://schemas.microsoft.com/office/drawing/2014/main" id="{4FEFF60B-46C1-4646-BA45-266E7B7C2D3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022957" y="1633946"/>
            <a:ext cx="3139908" cy="463348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Manners Clip Art - Royalty Free - GoGraph">
            <a:extLst>
              <a:ext uri="{FF2B5EF4-FFF2-40B4-BE49-F238E27FC236}">
                <a16:creationId xmlns:a16="http://schemas.microsoft.com/office/drawing/2014/main" id="{EB6062E1-4926-C945-9FC2-4D8151F5777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788829" y="892463"/>
            <a:ext cx="3768465" cy="28446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2 Good Habits Every Parent Must Teach Their Child – Flintobox">
            <a:extLst>
              <a:ext uri="{FF2B5EF4-FFF2-40B4-BE49-F238E27FC236}">
                <a16:creationId xmlns:a16="http://schemas.microsoft.com/office/drawing/2014/main" id="{4ED4B628-21F5-0840-A8B7-24630877FE6C}"/>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177286" y="3791814"/>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F16830C-1820-7142-8AB0-065799574A0E}"/>
              </a:ext>
            </a:extLst>
          </p:cNvPr>
          <p:cNvSpPr/>
          <p:nvPr/>
        </p:nvSpPr>
        <p:spPr>
          <a:xfrm>
            <a:off x="3128681" y="6339101"/>
            <a:ext cx="5934638" cy="646331"/>
          </a:xfrm>
          <a:prstGeom prst="rect">
            <a:avLst/>
          </a:prstGeom>
        </p:spPr>
        <p:txBody>
          <a:bodyPr wrap="none">
            <a:spAutoFit/>
          </a:bodyPr>
          <a:lstStyle/>
          <a:p>
            <a:r>
              <a:rPr lang="en-US" dirty="0">
                <a:hlinkClick r:id="rId7"/>
              </a:rPr>
              <a:t>https://www.youtube.com/watch?v=_pa0cot_2NQ</a:t>
            </a:r>
            <a:endParaRPr lang="en-US" dirty="0"/>
          </a:p>
          <a:p>
            <a:endParaRPr lang="en-US" dirty="0"/>
          </a:p>
        </p:txBody>
      </p:sp>
    </p:spTree>
    <p:extLst>
      <p:ext uri="{BB962C8B-B14F-4D97-AF65-F5344CB8AC3E}">
        <p14:creationId xmlns:p14="http://schemas.microsoft.com/office/powerpoint/2010/main" val="242315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randombar(horizontal)">
                                      <p:cBhvr>
                                        <p:cTn id="12" dur="5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034"/>
                                        </p:tgtEl>
                                        <p:attrNameLst>
                                          <p:attrName>style.visibility</p:attrName>
                                        </p:attrNameLst>
                                      </p:cBhvr>
                                      <p:to>
                                        <p:strVal val="visible"/>
                                      </p:to>
                                    </p:set>
                                    <p:animEffect transition="in" filter="randombar(horizontal)">
                                      <p:cBhvr>
                                        <p:cTn id="21" dur="500"/>
                                        <p:tgtEl>
                                          <p:spTgt spid="103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036"/>
                                        </p:tgtEl>
                                        <p:attrNameLst>
                                          <p:attrName>style.visibility</p:attrName>
                                        </p:attrNameLst>
                                      </p:cBhvr>
                                      <p:to>
                                        <p:strVal val="visible"/>
                                      </p:to>
                                    </p:set>
                                    <p:animEffect transition="in" filter="randombar(horizontal)">
                                      <p:cBhvr>
                                        <p:cTn id="26" dur="500"/>
                                        <p:tgtEl>
                                          <p:spTgt spid="1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Three</a:t>
            </a:r>
          </a:p>
        </p:txBody>
      </p:sp>
    </p:spTree>
    <p:extLst>
      <p:ext uri="{BB962C8B-B14F-4D97-AF65-F5344CB8AC3E}">
        <p14:creationId xmlns:p14="http://schemas.microsoft.com/office/powerpoint/2010/main" val="1924904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B9622-5277-3142-BCDB-9FB63B5EA50D}"/>
              </a:ext>
            </a:extLst>
          </p:cNvPr>
          <p:cNvSpPr>
            <a:spLocks noGrp="1"/>
          </p:cNvSpPr>
          <p:nvPr>
            <p:ph type="title"/>
          </p:nvPr>
        </p:nvSpPr>
        <p:spPr>
          <a:xfrm>
            <a:off x="8191925" y="1325880"/>
            <a:ext cx="3352375" cy="3066507"/>
          </a:xfrm>
        </p:spPr>
        <p:txBody>
          <a:bodyPr vert="horz" lIns="91440" tIns="45720" rIns="91440" bIns="45720" rtlCol="0" anchor="b">
            <a:normAutofit/>
          </a:bodyPr>
          <a:lstStyle/>
          <a:p>
            <a:pPr>
              <a:lnSpc>
                <a:spcPct val="90000"/>
              </a:lnSpc>
            </a:pPr>
            <a:r>
              <a:rPr lang="en-US" sz="5400" b="0" i="0" kern="1200">
                <a:solidFill>
                  <a:srgbClr val="000000"/>
                </a:solidFill>
                <a:latin typeface="+mj-lt"/>
                <a:ea typeface="+mj-ea"/>
                <a:cs typeface="+mj-cs"/>
              </a:rPr>
              <a:t>Review: Let’s read together.</a:t>
            </a:r>
          </a:p>
        </p:txBody>
      </p:sp>
      <p:pic>
        <p:nvPicPr>
          <p:cNvPr id="4" name="Picture 2" descr="博客來-The Little Gardener">
            <a:hlinkClick r:id="rId2"/>
            <a:extLst>
              <a:ext uri="{FF2B5EF4-FFF2-40B4-BE49-F238E27FC236}">
                <a16:creationId xmlns:a16="http://schemas.microsoft.com/office/drawing/2014/main" id="{DE6DBF7B-7436-3247-9964-E09BD105C108}"/>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98115" y="647698"/>
            <a:ext cx="5953824" cy="5953824"/>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953726"/>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1026" name="Picture 2" descr="Show and Tell! Wow Whats That? Share Your Artworks and Chat | Small Online  Class for Ages 7-12 | Outschool">
            <a:extLst>
              <a:ext uri="{FF2B5EF4-FFF2-40B4-BE49-F238E27FC236}">
                <a16:creationId xmlns:a16="http://schemas.microsoft.com/office/drawing/2014/main" id="{57A97DA6-1B6C-014E-A4AB-BDE32223D32B}"/>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1"/>
          <a:stretch/>
        </p:blipFill>
        <p:spPr bwMode="auto">
          <a:xfrm>
            <a:off x="1" y="-5"/>
            <a:ext cx="12191695" cy="5020241"/>
          </a:xfrm>
          <a:custGeom>
            <a:avLst/>
            <a:gdLst/>
            <a:ahLst/>
            <a:cxnLst/>
            <a:rect l="l" t="t" r="r" b="b"/>
            <a:pathLst>
              <a:path w="12191695" h="5020241">
                <a:moveTo>
                  <a:pt x="0" y="0"/>
                </a:moveTo>
                <a:lnTo>
                  <a:pt x="12191695" y="0"/>
                </a:lnTo>
                <a:lnTo>
                  <a:pt x="12191695" y="4057991"/>
                </a:lnTo>
                <a:lnTo>
                  <a:pt x="11914945" y="4110187"/>
                </a:lnTo>
                <a:lnTo>
                  <a:pt x="11639412" y="4159931"/>
                </a:lnTo>
                <a:lnTo>
                  <a:pt x="11362661" y="4208624"/>
                </a:lnTo>
                <a:lnTo>
                  <a:pt x="11084690" y="4250310"/>
                </a:lnTo>
                <a:lnTo>
                  <a:pt x="10807939" y="4292347"/>
                </a:lnTo>
                <a:lnTo>
                  <a:pt x="10529968" y="4331582"/>
                </a:lnTo>
                <a:lnTo>
                  <a:pt x="10255655" y="4365211"/>
                </a:lnTo>
                <a:lnTo>
                  <a:pt x="9977684" y="4397089"/>
                </a:lnTo>
                <a:lnTo>
                  <a:pt x="9700933" y="4426165"/>
                </a:lnTo>
                <a:lnTo>
                  <a:pt x="9429058" y="4451387"/>
                </a:lnTo>
                <a:lnTo>
                  <a:pt x="9153526" y="4476609"/>
                </a:lnTo>
                <a:lnTo>
                  <a:pt x="8881651" y="4497628"/>
                </a:lnTo>
                <a:lnTo>
                  <a:pt x="8609776" y="4514092"/>
                </a:lnTo>
                <a:lnTo>
                  <a:pt x="8339121" y="4531258"/>
                </a:lnTo>
                <a:lnTo>
                  <a:pt x="8070903" y="4545620"/>
                </a:lnTo>
                <a:lnTo>
                  <a:pt x="7805124" y="4555779"/>
                </a:lnTo>
                <a:lnTo>
                  <a:pt x="7539345" y="4564537"/>
                </a:lnTo>
                <a:lnTo>
                  <a:pt x="7276005" y="4572944"/>
                </a:lnTo>
                <a:lnTo>
                  <a:pt x="7016322" y="4576798"/>
                </a:lnTo>
                <a:lnTo>
                  <a:pt x="6756639" y="4581001"/>
                </a:lnTo>
                <a:lnTo>
                  <a:pt x="6500613" y="4583103"/>
                </a:lnTo>
                <a:lnTo>
                  <a:pt x="6247026" y="4581001"/>
                </a:lnTo>
                <a:lnTo>
                  <a:pt x="5995877" y="4581001"/>
                </a:lnTo>
                <a:lnTo>
                  <a:pt x="5747167" y="4576798"/>
                </a:lnTo>
                <a:lnTo>
                  <a:pt x="5503333" y="4570492"/>
                </a:lnTo>
                <a:lnTo>
                  <a:pt x="5261938" y="4564537"/>
                </a:lnTo>
                <a:lnTo>
                  <a:pt x="5025418" y="4557881"/>
                </a:lnTo>
                <a:lnTo>
                  <a:pt x="4790118" y="4547722"/>
                </a:lnTo>
                <a:lnTo>
                  <a:pt x="4558477" y="4536862"/>
                </a:lnTo>
                <a:lnTo>
                  <a:pt x="4331710" y="4527054"/>
                </a:lnTo>
                <a:lnTo>
                  <a:pt x="3889152" y="4499379"/>
                </a:lnTo>
                <a:lnTo>
                  <a:pt x="3464881" y="4469954"/>
                </a:lnTo>
                <a:lnTo>
                  <a:pt x="3057678" y="4439126"/>
                </a:lnTo>
                <a:lnTo>
                  <a:pt x="2672421" y="4405147"/>
                </a:lnTo>
                <a:lnTo>
                  <a:pt x="2304232" y="4369765"/>
                </a:lnTo>
                <a:lnTo>
                  <a:pt x="1962864" y="4331582"/>
                </a:lnTo>
                <a:lnTo>
                  <a:pt x="1642223" y="4294099"/>
                </a:lnTo>
                <a:lnTo>
                  <a:pt x="1347183" y="4256616"/>
                </a:lnTo>
                <a:lnTo>
                  <a:pt x="1076528" y="4221235"/>
                </a:lnTo>
                <a:lnTo>
                  <a:pt x="836351" y="4187605"/>
                </a:lnTo>
                <a:lnTo>
                  <a:pt x="619339" y="4155727"/>
                </a:lnTo>
                <a:lnTo>
                  <a:pt x="436464" y="4129104"/>
                </a:lnTo>
                <a:lnTo>
                  <a:pt x="282848" y="4103881"/>
                </a:lnTo>
                <a:lnTo>
                  <a:pt x="71932" y="4067800"/>
                </a:lnTo>
                <a:lnTo>
                  <a:pt x="1" y="4055539"/>
                </a:lnTo>
                <a:lnTo>
                  <a:pt x="1" y="5020241"/>
                </a:lnTo>
                <a:lnTo>
                  <a:pt x="0" y="5020241"/>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77A7AD3-969E-874B-8BEE-7511B377B801}"/>
              </a:ext>
            </a:extLst>
          </p:cNvPr>
          <p:cNvSpPr>
            <a:spLocks noGrp="1"/>
          </p:cNvSpPr>
          <p:nvPr>
            <p:ph type="title"/>
          </p:nvPr>
        </p:nvSpPr>
        <p:spPr>
          <a:xfrm>
            <a:off x="636916" y="4854346"/>
            <a:ext cx="10407602" cy="868026"/>
          </a:xfrm>
        </p:spPr>
        <p:txBody>
          <a:bodyPr vert="horz" lIns="91440" tIns="45720" rIns="91440" bIns="45720" rtlCol="0" anchor="b">
            <a:normAutofit/>
          </a:bodyPr>
          <a:lstStyle/>
          <a:p>
            <a:r>
              <a:rPr lang="en-US" sz="4800">
                <a:solidFill>
                  <a:srgbClr val="EBEBEB"/>
                </a:solidFill>
              </a:rPr>
              <a:t>Show and Tell</a:t>
            </a:r>
          </a:p>
        </p:txBody>
      </p:sp>
    </p:spTree>
    <p:extLst>
      <p:ext uri="{BB962C8B-B14F-4D97-AF65-F5344CB8AC3E}">
        <p14:creationId xmlns:p14="http://schemas.microsoft.com/office/powerpoint/2010/main" val="31223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nodeType="withEffect">
                                  <p:stCondLst>
                                    <p:cond delay="0"/>
                                  </p:stCondLst>
                                  <p:iterate>
                                    <p:tmPct val="10000"/>
                                  </p:iterate>
                                  <p:childTnLst>
                                    <p:set>
                                      <p:cBhvr>
                                        <p:cTn id="9" dur="1" fill="hold">
                                          <p:stCondLst>
                                            <p:cond delay="0"/>
                                          </p:stCondLst>
                                        </p:cTn>
                                        <p:tgtEl>
                                          <p:spTgt spid="1026"/>
                                        </p:tgtEl>
                                        <p:attrNameLst>
                                          <p:attrName>style.visibility</p:attrName>
                                        </p:attrNameLst>
                                      </p:cBhvr>
                                      <p:to>
                                        <p:strVal val="visible"/>
                                      </p:to>
                                    </p:set>
                                    <p:animEffect transition="in" filter="fade">
                                      <p:cBhvr>
                                        <p:cTn id="10" dur="7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18017DC-00F5-46D9-9226-59C4B2C05F96}"/>
              </a:ext>
            </a:extLst>
          </p:cNvPr>
          <p:cNvSpPr>
            <a:spLocks noGrp="1"/>
          </p:cNvSpPr>
          <p:nvPr>
            <p:ph type="title"/>
          </p:nvPr>
        </p:nvSpPr>
        <p:spPr/>
        <p:txBody>
          <a:bodyPr/>
          <a:lstStyle/>
          <a:p>
            <a:r>
              <a:rPr lang="en-US" altLang="zh-TW" dirty="0"/>
              <a:t>Review</a:t>
            </a:r>
            <a:endParaRPr lang="zh-TW" altLang="en-US" dirty="0"/>
          </a:p>
        </p:txBody>
      </p:sp>
      <p:pic>
        <p:nvPicPr>
          <p:cNvPr id="1026" name="Picture 2" descr="亚马逊早期评论人计划取消，卖家还能如何获取review？ - 科技资讯(八戒游戏)">
            <a:extLst>
              <a:ext uri="{FF2B5EF4-FFF2-40B4-BE49-F238E27FC236}">
                <a16:creationId xmlns:a16="http://schemas.microsoft.com/office/drawing/2014/main" id="{9139D819-5ACC-4977-9CB4-984F3681566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20279" y="1386895"/>
            <a:ext cx="6241774" cy="5018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860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3434" y="2734829"/>
            <a:ext cx="3133607" cy="471244"/>
          </a:xfrm>
          <a:prstGeom prst="rect">
            <a:avLst/>
          </a:prstGeom>
        </p:spPr>
        <p:txBody>
          <a:bodyPr vert="horz" wrap="square" lIns="0" tIns="7963" rIns="0" bIns="0" rtlCol="0">
            <a:spAutoFit/>
          </a:bodyPr>
          <a:lstStyle/>
          <a:p>
            <a:pPr marL="7963" defTabSz="573329">
              <a:spcBef>
                <a:spcPts val="63"/>
              </a:spcBef>
            </a:pPr>
            <a:r>
              <a:rPr sz="3010" dirty="0">
                <a:solidFill>
                  <a:prstClr val="black"/>
                </a:solidFill>
                <a:latin typeface="Arial"/>
                <a:cs typeface="Arial"/>
              </a:rPr>
              <a:t>In Science class...</a:t>
            </a:r>
          </a:p>
        </p:txBody>
      </p:sp>
      <p:sp>
        <p:nvSpPr>
          <p:cNvPr id="4" name="object 4"/>
          <p:cNvSpPr txBox="1"/>
          <p:nvPr/>
        </p:nvSpPr>
        <p:spPr>
          <a:xfrm>
            <a:off x="504626"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4</a:t>
            </a:r>
            <a:endParaRPr sz="752">
              <a:solidFill>
                <a:prstClr val="black"/>
              </a:solidFill>
              <a:latin typeface="Arial"/>
              <a:cs typeface="Arial"/>
            </a:endParaRPr>
          </a:p>
        </p:txBody>
      </p:sp>
      <p:sp>
        <p:nvSpPr>
          <p:cNvPr id="5" name="object 5"/>
          <p:cNvSpPr txBox="1"/>
          <p:nvPr/>
        </p:nvSpPr>
        <p:spPr>
          <a:xfrm>
            <a:off x="11617424"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5</a:t>
            </a:r>
            <a:endParaRPr sz="752">
              <a:solidFill>
                <a:prstClr val="black"/>
              </a:solidFill>
              <a:latin typeface="Arial"/>
              <a:cs typeface="Arial"/>
            </a:endParaRPr>
          </a:p>
        </p:txBody>
      </p:sp>
      <p:sp>
        <p:nvSpPr>
          <p:cNvPr id="3" name="object 3"/>
          <p:cNvSpPr txBox="1"/>
          <p:nvPr/>
        </p:nvSpPr>
        <p:spPr>
          <a:xfrm>
            <a:off x="8865108" y="993490"/>
            <a:ext cx="1115277" cy="901433"/>
          </a:xfrm>
          <a:prstGeom prst="rect">
            <a:avLst/>
          </a:prstGeom>
        </p:spPr>
        <p:txBody>
          <a:bodyPr vert="horz" wrap="square" lIns="0" tIns="68485" rIns="0" bIns="0" rtlCol="0">
            <a:spAutoFit/>
          </a:bodyPr>
          <a:lstStyle/>
          <a:p>
            <a:pPr marL="7963" marR="3185" algn="just" defTabSz="573329">
              <a:lnSpc>
                <a:spcPct val="77400"/>
              </a:lnSpc>
              <a:spcBef>
                <a:spcPts val="539"/>
              </a:spcBef>
            </a:pPr>
            <a:r>
              <a:rPr sz="1756" spc="-78" dirty="0">
                <a:solidFill>
                  <a:prstClr val="black"/>
                </a:solidFill>
                <a:latin typeface="Arial"/>
                <a:cs typeface="Arial"/>
              </a:rPr>
              <a:t>Hello, </a:t>
            </a:r>
            <a:r>
              <a:rPr sz="1756" spc="-125" dirty="0">
                <a:solidFill>
                  <a:prstClr val="black"/>
                </a:solidFill>
                <a:latin typeface="Arial"/>
                <a:cs typeface="Arial"/>
              </a:rPr>
              <a:t>class.  </a:t>
            </a:r>
            <a:r>
              <a:rPr sz="1756" spc="-272" dirty="0">
                <a:solidFill>
                  <a:prstClr val="black"/>
                </a:solidFill>
                <a:latin typeface="Arial"/>
                <a:cs typeface="Arial"/>
              </a:rPr>
              <a:t>We </a:t>
            </a:r>
            <a:r>
              <a:rPr sz="1756" spc="-38" dirty="0">
                <a:solidFill>
                  <a:prstClr val="black"/>
                </a:solidFill>
                <a:latin typeface="Arial"/>
                <a:cs typeface="Arial"/>
              </a:rPr>
              <a:t>will </a:t>
            </a:r>
            <a:r>
              <a:rPr sz="1756" spc="-154" dirty="0">
                <a:solidFill>
                  <a:prstClr val="black"/>
                </a:solidFill>
                <a:latin typeface="Arial"/>
                <a:cs typeface="Arial"/>
              </a:rPr>
              <a:t>learn  </a:t>
            </a:r>
            <a:r>
              <a:rPr sz="1756" spc="-210" dirty="0">
                <a:solidFill>
                  <a:prstClr val="black"/>
                </a:solidFill>
                <a:latin typeface="Arial"/>
                <a:cs typeface="Arial"/>
              </a:rPr>
              <a:t>how </a:t>
            </a:r>
            <a:r>
              <a:rPr sz="1756" spc="-94" dirty="0">
                <a:solidFill>
                  <a:prstClr val="black"/>
                </a:solidFill>
                <a:latin typeface="Arial"/>
                <a:cs typeface="Arial"/>
              </a:rPr>
              <a:t>to </a:t>
            </a:r>
            <a:r>
              <a:rPr sz="1756" spc="-176" dirty="0">
                <a:solidFill>
                  <a:prstClr val="black"/>
                </a:solidFill>
                <a:latin typeface="Arial"/>
                <a:cs typeface="Arial"/>
              </a:rPr>
              <a:t>grow  </a:t>
            </a:r>
            <a:r>
              <a:rPr sz="1756" spc="-154" dirty="0">
                <a:solidFill>
                  <a:prstClr val="black"/>
                </a:solidFill>
                <a:latin typeface="Arial"/>
                <a:cs typeface="Arial"/>
              </a:rPr>
              <a:t>plants</a:t>
            </a:r>
            <a:r>
              <a:rPr sz="1756" spc="25" dirty="0">
                <a:solidFill>
                  <a:prstClr val="black"/>
                </a:solidFill>
                <a:latin typeface="Arial"/>
                <a:cs typeface="Arial"/>
              </a:rPr>
              <a:t> </a:t>
            </a:r>
            <a:r>
              <a:rPr sz="1756" spc="-154" dirty="0">
                <a:solidFill>
                  <a:prstClr val="black"/>
                </a:solidFill>
                <a:latin typeface="Arial"/>
                <a:cs typeface="Arial"/>
              </a:rPr>
              <a:t>today.</a:t>
            </a:r>
            <a:endParaRPr sz="1756">
              <a:solidFill>
                <a:prstClr val="black"/>
              </a:solidFill>
              <a:latin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9909" y="1496069"/>
            <a:ext cx="12189690" cy="43341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pPr defTabSz="573329"/>
            <a:endParaRPr sz="1129">
              <a:solidFill>
                <a:prstClr val="black"/>
              </a:solidFill>
              <a:latin typeface="Calibri"/>
            </a:endParaRPr>
          </a:p>
        </p:txBody>
      </p:sp>
      <p:sp>
        <p:nvSpPr>
          <p:cNvPr id="3" name="object 3"/>
          <p:cNvSpPr/>
          <p:nvPr/>
        </p:nvSpPr>
        <p:spPr>
          <a:xfrm>
            <a:off x="663309" y="1969907"/>
            <a:ext cx="1544506" cy="1255035"/>
          </a:xfrm>
          <a:custGeom>
            <a:avLst/>
            <a:gdLst/>
            <a:ahLst/>
            <a:cxnLst/>
            <a:rect l="l" t="t" r="r" b="b"/>
            <a:pathLst>
              <a:path w="2463165" h="2001520">
                <a:moveTo>
                  <a:pt x="1178893" y="0"/>
                </a:moveTo>
                <a:lnTo>
                  <a:pt x="1129420" y="534"/>
                </a:lnTo>
                <a:lnTo>
                  <a:pt x="1080143" y="2118"/>
                </a:lnTo>
                <a:lnTo>
                  <a:pt x="1031137" y="4753"/>
                </a:lnTo>
                <a:lnTo>
                  <a:pt x="982475" y="8441"/>
                </a:lnTo>
                <a:lnTo>
                  <a:pt x="934233" y="13182"/>
                </a:lnTo>
                <a:lnTo>
                  <a:pt x="886487" y="18979"/>
                </a:lnTo>
                <a:lnTo>
                  <a:pt x="839311" y="25833"/>
                </a:lnTo>
                <a:lnTo>
                  <a:pt x="792779" y="33745"/>
                </a:lnTo>
                <a:lnTo>
                  <a:pt x="746968" y="42719"/>
                </a:lnTo>
                <a:lnTo>
                  <a:pt x="701951" y="52754"/>
                </a:lnTo>
                <a:lnTo>
                  <a:pt x="657805" y="63853"/>
                </a:lnTo>
                <a:lnTo>
                  <a:pt x="614603" y="76016"/>
                </a:lnTo>
                <a:lnTo>
                  <a:pt x="572421" y="89247"/>
                </a:lnTo>
                <a:lnTo>
                  <a:pt x="511939" y="111783"/>
                </a:lnTo>
                <a:lnTo>
                  <a:pt x="453764" y="138513"/>
                </a:lnTo>
                <a:lnTo>
                  <a:pt x="398108" y="169167"/>
                </a:lnTo>
                <a:lnTo>
                  <a:pt x="345182" y="203471"/>
                </a:lnTo>
                <a:lnTo>
                  <a:pt x="295197" y="241153"/>
                </a:lnTo>
                <a:lnTo>
                  <a:pt x="248366" y="281942"/>
                </a:lnTo>
                <a:lnTo>
                  <a:pt x="204899" y="325565"/>
                </a:lnTo>
                <a:lnTo>
                  <a:pt x="165009" y="371751"/>
                </a:lnTo>
                <a:lnTo>
                  <a:pt x="128905" y="420226"/>
                </a:lnTo>
                <a:lnTo>
                  <a:pt x="96801" y="470720"/>
                </a:lnTo>
                <a:lnTo>
                  <a:pt x="68908" y="522959"/>
                </a:lnTo>
                <a:lnTo>
                  <a:pt x="45436" y="576673"/>
                </a:lnTo>
                <a:lnTo>
                  <a:pt x="26598" y="631588"/>
                </a:lnTo>
                <a:lnTo>
                  <a:pt x="12605" y="687433"/>
                </a:lnTo>
                <a:lnTo>
                  <a:pt x="3668" y="743935"/>
                </a:lnTo>
                <a:lnTo>
                  <a:pt x="0" y="800822"/>
                </a:lnTo>
                <a:lnTo>
                  <a:pt x="207" y="829326"/>
                </a:lnTo>
                <a:lnTo>
                  <a:pt x="4836" y="886281"/>
                </a:lnTo>
                <a:lnTo>
                  <a:pt x="15263" y="942942"/>
                </a:lnTo>
                <a:lnTo>
                  <a:pt x="31697" y="999035"/>
                </a:lnTo>
                <a:lnTo>
                  <a:pt x="54351" y="1054290"/>
                </a:lnTo>
                <a:lnTo>
                  <a:pt x="83436" y="1108434"/>
                </a:lnTo>
                <a:lnTo>
                  <a:pt x="119164" y="1161194"/>
                </a:lnTo>
                <a:lnTo>
                  <a:pt x="161745" y="1212299"/>
                </a:lnTo>
                <a:lnTo>
                  <a:pt x="211393" y="1261476"/>
                </a:lnTo>
                <a:lnTo>
                  <a:pt x="268317" y="1308454"/>
                </a:lnTo>
                <a:lnTo>
                  <a:pt x="299574" y="1331033"/>
                </a:lnTo>
                <a:lnTo>
                  <a:pt x="332729" y="1352960"/>
                </a:lnTo>
                <a:lnTo>
                  <a:pt x="367810" y="1374201"/>
                </a:lnTo>
                <a:lnTo>
                  <a:pt x="404842" y="1394723"/>
                </a:lnTo>
                <a:lnTo>
                  <a:pt x="443852" y="1414490"/>
                </a:lnTo>
                <a:lnTo>
                  <a:pt x="484866" y="1433469"/>
                </a:lnTo>
                <a:lnTo>
                  <a:pt x="527911" y="1451626"/>
                </a:lnTo>
                <a:lnTo>
                  <a:pt x="573013" y="1468928"/>
                </a:lnTo>
                <a:lnTo>
                  <a:pt x="620199" y="1485339"/>
                </a:lnTo>
                <a:lnTo>
                  <a:pt x="669495" y="1500826"/>
                </a:lnTo>
                <a:lnTo>
                  <a:pt x="720927" y="1515355"/>
                </a:lnTo>
                <a:lnTo>
                  <a:pt x="774522" y="1528892"/>
                </a:lnTo>
                <a:lnTo>
                  <a:pt x="830306" y="1541403"/>
                </a:lnTo>
                <a:lnTo>
                  <a:pt x="888307" y="1552854"/>
                </a:lnTo>
                <a:lnTo>
                  <a:pt x="948549" y="1563211"/>
                </a:lnTo>
                <a:lnTo>
                  <a:pt x="1011060" y="1572440"/>
                </a:lnTo>
                <a:lnTo>
                  <a:pt x="1075866" y="1580507"/>
                </a:lnTo>
                <a:lnTo>
                  <a:pt x="1142994" y="1587377"/>
                </a:lnTo>
                <a:lnTo>
                  <a:pt x="1202989" y="2001372"/>
                </a:lnTo>
                <a:lnTo>
                  <a:pt x="1442994" y="1587123"/>
                </a:lnTo>
                <a:lnTo>
                  <a:pt x="2032681" y="1432298"/>
                </a:lnTo>
                <a:lnTo>
                  <a:pt x="2335494" y="1292591"/>
                </a:lnTo>
                <a:lnTo>
                  <a:pt x="2447057" y="1088714"/>
                </a:lnTo>
                <a:lnTo>
                  <a:pt x="2462994" y="741379"/>
                </a:lnTo>
                <a:lnTo>
                  <a:pt x="2461643" y="703226"/>
                </a:lnTo>
                <a:lnTo>
                  <a:pt x="2451055" y="629887"/>
                </a:lnTo>
                <a:lnTo>
                  <a:pt x="2430456" y="560516"/>
                </a:lnTo>
                <a:lnTo>
                  <a:pt x="2400444" y="495124"/>
                </a:lnTo>
                <a:lnTo>
                  <a:pt x="2361618" y="433725"/>
                </a:lnTo>
                <a:lnTo>
                  <a:pt x="2314580" y="376331"/>
                </a:lnTo>
                <a:lnTo>
                  <a:pt x="2259927" y="322956"/>
                </a:lnTo>
                <a:lnTo>
                  <a:pt x="2229933" y="297779"/>
                </a:lnTo>
                <a:lnTo>
                  <a:pt x="2198260" y="273611"/>
                </a:lnTo>
                <a:lnTo>
                  <a:pt x="2164984" y="250454"/>
                </a:lnTo>
                <a:lnTo>
                  <a:pt x="2130179" y="228310"/>
                </a:lnTo>
                <a:lnTo>
                  <a:pt x="2093920" y="207180"/>
                </a:lnTo>
                <a:lnTo>
                  <a:pt x="2056282" y="187066"/>
                </a:lnTo>
                <a:lnTo>
                  <a:pt x="2017341" y="167969"/>
                </a:lnTo>
                <a:lnTo>
                  <a:pt x="1977171" y="149891"/>
                </a:lnTo>
                <a:lnTo>
                  <a:pt x="1935847" y="132833"/>
                </a:lnTo>
                <a:lnTo>
                  <a:pt x="1893444" y="116797"/>
                </a:lnTo>
                <a:lnTo>
                  <a:pt x="1850037" y="101785"/>
                </a:lnTo>
                <a:lnTo>
                  <a:pt x="1805701" y="87799"/>
                </a:lnTo>
                <a:lnTo>
                  <a:pt x="1760510" y="74839"/>
                </a:lnTo>
                <a:lnTo>
                  <a:pt x="1714541" y="62908"/>
                </a:lnTo>
                <a:lnTo>
                  <a:pt x="1667867" y="52007"/>
                </a:lnTo>
                <a:lnTo>
                  <a:pt x="1620565" y="42137"/>
                </a:lnTo>
                <a:lnTo>
                  <a:pt x="1572708" y="33301"/>
                </a:lnTo>
                <a:lnTo>
                  <a:pt x="1524371" y="25499"/>
                </a:lnTo>
                <a:lnTo>
                  <a:pt x="1475631" y="18735"/>
                </a:lnTo>
                <a:lnTo>
                  <a:pt x="1426561" y="13008"/>
                </a:lnTo>
                <a:lnTo>
                  <a:pt x="1377236" y="8320"/>
                </a:lnTo>
                <a:lnTo>
                  <a:pt x="1327732" y="4674"/>
                </a:lnTo>
                <a:lnTo>
                  <a:pt x="1278124" y="2071"/>
                </a:lnTo>
                <a:lnTo>
                  <a:pt x="1228486" y="512"/>
                </a:lnTo>
                <a:lnTo>
                  <a:pt x="1178893"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4" name="object 4"/>
          <p:cNvSpPr txBox="1"/>
          <p:nvPr/>
        </p:nvSpPr>
        <p:spPr>
          <a:xfrm>
            <a:off x="887810" y="2088636"/>
            <a:ext cx="1106517" cy="693364"/>
          </a:xfrm>
          <a:prstGeom prst="rect">
            <a:avLst/>
          </a:prstGeom>
        </p:spPr>
        <p:txBody>
          <a:bodyPr vert="horz" wrap="square" lIns="0" tIns="68485" rIns="0" bIns="0" rtlCol="0">
            <a:spAutoFit/>
          </a:bodyPr>
          <a:lstStyle/>
          <a:p>
            <a:pPr marL="7963" marR="8759" algn="just" defTabSz="573329">
              <a:lnSpc>
                <a:spcPct val="77400"/>
              </a:lnSpc>
              <a:spcBef>
                <a:spcPts val="539"/>
              </a:spcBef>
            </a:pPr>
            <a:r>
              <a:rPr sz="1756" spc="-288" dirty="0">
                <a:solidFill>
                  <a:prstClr val="black"/>
                </a:solidFill>
                <a:latin typeface="Arial"/>
                <a:cs typeface="Arial"/>
              </a:rPr>
              <a:t>Do </a:t>
            </a:r>
            <a:r>
              <a:rPr sz="1756" spc="-191" dirty="0">
                <a:solidFill>
                  <a:prstClr val="black"/>
                </a:solidFill>
                <a:latin typeface="Arial"/>
                <a:cs typeface="Arial"/>
              </a:rPr>
              <a:t>you </a:t>
            </a:r>
            <a:r>
              <a:rPr sz="1756" spc="-254" dirty="0">
                <a:solidFill>
                  <a:prstClr val="black"/>
                </a:solidFill>
                <a:latin typeface="Arial"/>
                <a:cs typeface="Arial"/>
              </a:rPr>
              <a:t>know  </a:t>
            </a:r>
            <a:r>
              <a:rPr sz="1756" spc="-107" dirty="0">
                <a:solidFill>
                  <a:prstClr val="black"/>
                </a:solidFill>
                <a:latin typeface="Arial"/>
                <a:cs typeface="Arial"/>
              </a:rPr>
              <a:t>the </a:t>
            </a:r>
            <a:r>
              <a:rPr sz="1756" spc="-25" dirty="0">
                <a:solidFill>
                  <a:prstClr val="black"/>
                </a:solidFill>
                <a:latin typeface="Arial"/>
                <a:cs typeface="Arial"/>
              </a:rPr>
              <a:t>life </a:t>
            </a:r>
            <a:r>
              <a:rPr sz="1756" spc="-166" dirty="0">
                <a:solidFill>
                  <a:prstClr val="black"/>
                </a:solidFill>
                <a:latin typeface="Arial"/>
                <a:cs typeface="Arial"/>
              </a:rPr>
              <a:t>cycle  </a:t>
            </a:r>
            <a:r>
              <a:rPr sz="1756" spc="-94" dirty="0">
                <a:solidFill>
                  <a:prstClr val="black"/>
                </a:solidFill>
                <a:latin typeface="Arial"/>
                <a:cs typeface="Arial"/>
              </a:rPr>
              <a:t>of </a:t>
            </a:r>
            <a:r>
              <a:rPr sz="1756" spc="-144" dirty="0">
                <a:solidFill>
                  <a:prstClr val="black"/>
                </a:solidFill>
                <a:latin typeface="Arial"/>
                <a:cs typeface="Arial"/>
              </a:rPr>
              <a:t>a</a:t>
            </a:r>
            <a:r>
              <a:rPr sz="1756" spc="163" dirty="0">
                <a:solidFill>
                  <a:prstClr val="black"/>
                </a:solidFill>
                <a:latin typeface="Arial"/>
                <a:cs typeface="Arial"/>
              </a:rPr>
              <a:t> </a:t>
            </a:r>
            <a:r>
              <a:rPr sz="1756" spc="-141" dirty="0">
                <a:solidFill>
                  <a:prstClr val="black"/>
                </a:solidFill>
                <a:latin typeface="Arial"/>
                <a:cs typeface="Arial"/>
              </a:rPr>
              <a:t>plant?</a:t>
            </a:r>
            <a:endParaRPr sz="1756">
              <a:solidFill>
                <a:prstClr val="black"/>
              </a:solidFill>
              <a:latin typeface="Arial"/>
              <a:cs typeface="Arial"/>
            </a:endParaRPr>
          </a:p>
        </p:txBody>
      </p:sp>
      <p:sp>
        <p:nvSpPr>
          <p:cNvPr id="5" name="object 5"/>
          <p:cNvSpPr/>
          <p:nvPr/>
        </p:nvSpPr>
        <p:spPr>
          <a:xfrm>
            <a:off x="2553867" y="1470301"/>
            <a:ext cx="1528579" cy="945656"/>
          </a:xfrm>
          <a:custGeom>
            <a:avLst/>
            <a:gdLst/>
            <a:ahLst/>
            <a:cxnLst/>
            <a:rect l="l" t="t" r="r" b="b"/>
            <a:pathLst>
              <a:path w="2437765" h="1508125">
                <a:moveTo>
                  <a:pt x="1075109" y="0"/>
                </a:moveTo>
                <a:lnTo>
                  <a:pt x="1019271" y="983"/>
                </a:lnTo>
                <a:lnTo>
                  <a:pt x="964322" y="3776"/>
                </a:lnTo>
                <a:lnTo>
                  <a:pt x="910318" y="8340"/>
                </a:lnTo>
                <a:lnTo>
                  <a:pt x="857312" y="14635"/>
                </a:lnTo>
                <a:lnTo>
                  <a:pt x="805359" y="22620"/>
                </a:lnTo>
                <a:lnTo>
                  <a:pt x="754515" y="32257"/>
                </a:lnTo>
                <a:lnTo>
                  <a:pt x="704832" y="43504"/>
                </a:lnTo>
                <a:lnTo>
                  <a:pt x="656367" y="56323"/>
                </a:lnTo>
                <a:lnTo>
                  <a:pt x="609173" y="70673"/>
                </a:lnTo>
                <a:lnTo>
                  <a:pt x="563306" y="86514"/>
                </a:lnTo>
                <a:lnTo>
                  <a:pt x="518819" y="103808"/>
                </a:lnTo>
                <a:lnTo>
                  <a:pt x="475768" y="122513"/>
                </a:lnTo>
                <a:lnTo>
                  <a:pt x="434207" y="142590"/>
                </a:lnTo>
                <a:lnTo>
                  <a:pt x="394191" y="164000"/>
                </a:lnTo>
                <a:lnTo>
                  <a:pt x="355774" y="186702"/>
                </a:lnTo>
                <a:lnTo>
                  <a:pt x="319011" y="210656"/>
                </a:lnTo>
                <a:lnTo>
                  <a:pt x="283956" y="235824"/>
                </a:lnTo>
                <a:lnTo>
                  <a:pt x="250665" y="262164"/>
                </a:lnTo>
                <a:lnTo>
                  <a:pt x="219191" y="289637"/>
                </a:lnTo>
                <a:lnTo>
                  <a:pt x="189590" y="318203"/>
                </a:lnTo>
                <a:lnTo>
                  <a:pt x="161915" y="347823"/>
                </a:lnTo>
                <a:lnTo>
                  <a:pt x="136222" y="378456"/>
                </a:lnTo>
                <a:lnTo>
                  <a:pt x="112566" y="410062"/>
                </a:lnTo>
                <a:lnTo>
                  <a:pt x="91000" y="442603"/>
                </a:lnTo>
                <a:lnTo>
                  <a:pt x="71579" y="476038"/>
                </a:lnTo>
                <a:lnTo>
                  <a:pt x="54358" y="510327"/>
                </a:lnTo>
                <a:lnTo>
                  <a:pt x="39392" y="545430"/>
                </a:lnTo>
                <a:lnTo>
                  <a:pt x="16442" y="617920"/>
                </a:lnTo>
                <a:lnTo>
                  <a:pt x="8567" y="655227"/>
                </a:lnTo>
                <a:lnTo>
                  <a:pt x="3166" y="693189"/>
                </a:lnTo>
                <a:lnTo>
                  <a:pt x="291" y="731766"/>
                </a:lnTo>
                <a:lnTo>
                  <a:pt x="0" y="770918"/>
                </a:lnTo>
                <a:lnTo>
                  <a:pt x="2344" y="810606"/>
                </a:lnTo>
                <a:lnTo>
                  <a:pt x="7381" y="850790"/>
                </a:lnTo>
                <a:lnTo>
                  <a:pt x="15163" y="891429"/>
                </a:lnTo>
                <a:lnTo>
                  <a:pt x="25746" y="932484"/>
                </a:lnTo>
                <a:lnTo>
                  <a:pt x="44170" y="988116"/>
                </a:lnTo>
                <a:lnTo>
                  <a:pt x="65823" y="1040041"/>
                </a:lnTo>
                <a:lnTo>
                  <a:pt x="90490" y="1088386"/>
                </a:lnTo>
                <a:lnTo>
                  <a:pt x="117957" y="1133280"/>
                </a:lnTo>
                <a:lnTo>
                  <a:pt x="148009" y="1174850"/>
                </a:lnTo>
                <a:lnTo>
                  <a:pt x="180432" y="1213223"/>
                </a:lnTo>
                <a:lnTo>
                  <a:pt x="215009" y="1248529"/>
                </a:lnTo>
                <a:lnTo>
                  <a:pt x="251528" y="1280894"/>
                </a:lnTo>
                <a:lnTo>
                  <a:pt x="289771" y="1310446"/>
                </a:lnTo>
                <a:lnTo>
                  <a:pt x="329526" y="1337314"/>
                </a:lnTo>
                <a:lnTo>
                  <a:pt x="370577" y="1361625"/>
                </a:lnTo>
                <a:lnTo>
                  <a:pt x="412709" y="1383507"/>
                </a:lnTo>
                <a:lnTo>
                  <a:pt x="455708" y="1403088"/>
                </a:lnTo>
                <a:lnTo>
                  <a:pt x="499358" y="1420496"/>
                </a:lnTo>
                <a:lnTo>
                  <a:pt x="543446" y="1435858"/>
                </a:lnTo>
                <a:lnTo>
                  <a:pt x="587755" y="1449303"/>
                </a:lnTo>
                <a:lnTo>
                  <a:pt x="632072" y="1460958"/>
                </a:lnTo>
                <a:lnTo>
                  <a:pt x="676181" y="1470951"/>
                </a:lnTo>
                <a:lnTo>
                  <a:pt x="719867" y="1479409"/>
                </a:lnTo>
                <a:lnTo>
                  <a:pt x="762917" y="1486462"/>
                </a:lnTo>
                <a:lnTo>
                  <a:pt x="805115" y="1492236"/>
                </a:lnTo>
                <a:lnTo>
                  <a:pt x="846246" y="1496860"/>
                </a:lnTo>
                <a:lnTo>
                  <a:pt x="886095" y="1500461"/>
                </a:lnTo>
                <a:lnTo>
                  <a:pt x="924448" y="1503167"/>
                </a:lnTo>
                <a:lnTo>
                  <a:pt x="995806" y="1506405"/>
                </a:lnTo>
                <a:lnTo>
                  <a:pt x="1086249" y="1507748"/>
                </a:lnTo>
                <a:lnTo>
                  <a:pt x="1111113" y="1507769"/>
                </a:lnTo>
                <a:lnTo>
                  <a:pt x="1139702" y="1507292"/>
                </a:lnTo>
                <a:lnTo>
                  <a:pt x="1205543" y="1503244"/>
                </a:lnTo>
                <a:lnTo>
                  <a:pt x="1280996" y="1494558"/>
                </a:lnTo>
                <a:lnTo>
                  <a:pt x="1321601" y="1488284"/>
                </a:lnTo>
                <a:lnTo>
                  <a:pt x="1363738" y="1480619"/>
                </a:lnTo>
                <a:lnTo>
                  <a:pt x="1407115" y="1471487"/>
                </a:lnTo>
                <a:lnTo>
                  <a:pt x="1451442" y="1460811"/>
                </a:lnTo>
                <a:lnTo>
                  <a:pt x="1496429" y="1448514"/>
                </a:lnTo>
                <a:lnTo>
                  <a:pt x="1541784" y="1434518"/>
                </a:lnTo>
                <a:lnTo>
                  <a:pt x="1587218" y="1418748"/>
                </a:lnTo>
                <a:lnTo>
                  <a:pt x="1632439" y="1401125"/>
                </a:lnTo>
                <a:lnTo>
                  <a:pt x="1677157" y="1381574"/>
                </a:lnTo>
                <a:lnTo>
                  <a:pt x="1721081" y="1360017"/>
                </a:lnTo>
                <a:lnTo>
                  <a:pt x="1763921" y="1336376"/>
                </a:lnTo>
                <a:lnTo>
                  <a:pt x="1805387" y="1310577"/>
                </a:lnTo>
                <a:lnTo>
                  <a:pt x="1845186" y="1282540"/>
                </a:lnTo>
                <a:lnTo>
                  <a:pt x="1883029" y="1252189"/>
                </a:lnTo>
                <a:lnTo>
                  <a:pt x="1918626" y="1219448"/>
                </a:lnTo>
                <a:lnTo>
                  <a:pt x="1951684" y="1184240"/>
                </a:lnTo>
                <a:lnTo>
                  <a:pt x="1981915" y="1146486"/>
                </a:lnTo>
                <a:lnTo>
                  <a:pt x="2009027" y="1106112"/>
                </a:lnTo>
                <a:lnTo>
                  <a:pt x="2032730" y="1063038"/>
                </a:lnTo>
                <a:lnTo>
                  <a:pt x="2052732" y="1017190"/>
                </a:lnTo>
                <a:lnTo>
                  <a:pt x="2068744" y="968489"/>
                </a:lnTo>
                <a:lnTo>
                  <a:pt x="2437743" y="926147"/>
                </a:lnTo>
                <a:lnTo>
                  <a:pt x="2104749" y="707491"/>
                </a:lnTo>
                <a:lnTo>
                  <a:pt x="1966802" y="297937"/>
                </a:lnTo>
                <a:lnTo>
                  <a:pt x="1813566" y="87722"/>
                </a:lnTo>
                <a:lnTo>
                  <a:pt x="1548511" y="10518"/>
                </a:lnTo>
                <a:lnTo>
                  <a:pt x="1075109"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6" name="object 6"/>
          <p:cNvSpPr txBox="1">
            <a:spLocks noGrp="1"/>
          </p:cNvSpPr>
          <p:nvPr>
            <p:ph type="title"/>
          </p:nvPr>
        </p:nvSpPr>
        <p:spPr>
          <a:xfrm>
            <a:off x="2785502" y="1573530"/>
            <a:ext cx="980695" cy="901433"/>
          </a:xfrm>
          <a:prstGeom prst="rect">
            <a:avLst/>
          </a:prstGeom>
        </p:spPr>
        <p:txBody>
          <a:bodyPr vert="horz" wrap="square" lIns="0" tIns="68485" rIns="0" bIns="0" rtlCol="0">
            <a:spAutoFit/>
          </a:bodyPr>
          <a:lstStyle/>
          <a:p>
            <a:pPr marL="7963" marR="9555">
              <a:lnSpc>
                <a:spcPct val="77400"/>
              </a:lnSpc>
              <a:spcBef>
                <a:spcPts val="539"/>
              </a:spcBef>
            </a:pPr>
            <a:r>
              <a:rPr sz="1756" spc="-157" dirty="0">
                <a:solidFill>
                  <a:srgbClr val="000000"/>
                </a:solidFill>
              </a:rPr>
              <a:t>Here </a:t>
            </a:r>
            <a:r>
              <a:rPr sz="1756" spc="-166" dirty="0">
                <a:solidFill>
                  <a:srgbClr val="000000"/>
                </a:solidFill>
              </a:rPr>
              <a:t>are  </a:t>
            </a:r>
            <a:r>
              <a:rPr sz="1756" spc="-110" dirty="0">
                <a:solidFill>
                  <a:srgbClr val="000000"/>
                </a:solidFill>
              </a:rPr>
              <a:t>the </a:t>
            </a:r>
            <a:r>
              <a:rPr sz="1756" spc="-138" dirty="0">
                <a:solidFill>
                  <a:srgbClr val="000000"/>
                </a:solidFill>
              </a:rPr>
              <a:t>parts </a:t>
            </a:r>
            <a:r>
              <a:rPr sz="1756" spc="-157" dirty="0">
                <a:solidFill>
                  <a:srgbClr val="000000"/>
                </a:solidFill>
              </a:rPr>
              <a:t>of  </a:t>
            </a:r>
            <a:r>
              <a:rPr sz="1756" spc="-144" dirty="0">
                <a:solidFill>
                  <a:srgbClr val="000000"/>
                </a:solidFill>
              </a:rPr>
              <a:t>a</a:t>
            </a:r>
            <a:r>
              <a:rPr sz="1756" spc="34" dirty="0">
                <a:solidFill>
                  <a:srgbClr val="000000"/>
                </a:solidFill>
              </a:rPr>
              <a:t> </a:t>
            </a:r>
            <a:r>
              <a:rPr sz="1756" spc="-119" dirty="0">
                <a:solidFill>
                  <a:srgbClr val="000000"/>
                </a:solidFill>
              </a:rPr>
              <a:t>plant.</a:t>
            </a:r>
            <a:endParaRPr sz="1756">
              <a:solidFill>
                <a:srgbClr val="000000"/>
              </a:solidFill>
            </a:endParaRPr>
          </a:p>
        </p:txBody>
      </p:sp>
      <p:sp>
        <p:nvSpPr>
          <p:cNvPr id="7" name="object 7"/>
          <p:cNvSpPr txBox="1"/>
          <p:nvPr/>
        </p:nvSpPr>
        <p:spPr>
          <a:xfrm>
            <a:off x="504626"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6</a:t>
            </a:r>
            <a:endParaRPr sz="752">
              <a:solidFill>
                <a:prstClr val="black"/>
              </a:solidFill>
              <a:latin typeface="Arial"/>
              <a:cs typeface="Arial"/>
            </a:endParaRPr>
          </a:p>
        </p:txBody>
      </p:sp>
      <p:sp>
        <p:nvSpPr>
          <p:cNvPr id="8" name="object 8"/>
          <p:cNvSpPr txBox="1"/>
          <p:nvPr/>
        </p:nvSpPr>
        <p:spPr>
          <a:xfrm>
            <a:off x="11617424"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7</a:t>
            </a:r>
            <a:endParaRPr sz="752">
              <a:solidFill>
                <a:prstClr val="black"/>
              </a:solidFill>
              <a:latin typeface="Arial"/>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60958"/>
            <a:ext cx="12189690" cy="43341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pPr defTabSz="573329"/>
            <a:endParaRPr sz="1129">
              <a:solidFill>
                <a:prstClr val="black"/>
              </a:solidFill>
              <a:latin typeface="Calibri"/>
            </a:endParaRPr>
          </a:p>
        </p:txBody>
      </p:sp>
      <p:sp>
        <p:nvSpPr>
          <p:cNvPr id="3" name="object 3"/>
          <p:cNvSpPr/>
          <p:nvPr/>
        </p:nvSpPr>
        <p:spPr>
          <a:xfrm>
            <a:off x="564337" y="1712434"/>
            <a:ext cx="1543311" cy="1255035"/>
          </a:xfrm>
          <a:custGeom>
            <a:avLst/>
            <a:gdLst/>
            <a:ahLst/>
            <a:cxnLst/>
            <a:rect l="l" t="t" r="r" b="b"/>
            <a:pathLst>
              <a:path w="2461260" h="2001520">
                <a:moveTo>
                  <a:pt x="1176878" y="0"/>
                </a:moveTo>
                <a:lnTo>
                  <a:pt x="1127406" y="534"/>
                </a:lnTo>
                <a:lnTo>
                  <a:pt x="1078129" y="2118"/>
                </a:lnTo>
                <a:lnTo>
                  <a:pt x="1029122" y="4753"/>
                </a:lnTo>
                <a:lnTo>
                  <a:pt x="980460" y="8441"/>
                </a:lnTo>
                <a:lnTo>
                  <a:pt x="932219" y="13182"/>
                </a:lnTo>
                <a:lnTo>
                  <a:pt x="884472" y="18979"/>
                </a:lnTo>
                <a:lnTo>
                  <a:pt x="837296" y="25833"/>
                </a:lnTo>
                <a:lnTo>
                  <a:pt x="790764" y="33745"/>
                </a:lnTo>
                <a:lnTo>
                  <a:pt x="744953" y="42719"/>
                </a:lnTo>
                <a:lnTo>
                  <a:pt x="699937" y="52754"/>
                </a:lnTo>
                <a:lnTo>
                  <a:pt x="655790" y="63853"/>
                </a:lnTo>
                <a:lnTo>
                  <a:pt x="612588" y="76016"/>
                </a:lnTo>
                <a:lnTo>
                  <a:pt x="570407" y="89247"/>
                </a:lnTo>
                <a:lnTo>
                  <a:pt x="517352" y="109158"/>
                </a:lnTo>
                <a:lnTo>
                  <a:pt x="465852" y="133178"/>
                </a:lnTo>
                <a:lnTo>
                  <a:pt x="416086" y="161050"/>
                </a:lnTo>
                <a:lnTo>
                  <a:pt x="368234" y="192521"/>
                </a:lnTo>
                <a:lnTo>
                  <a:pt x="322476" y="227333"/>
                </a:lnTo>
                <a:lnTo>
                  <a:pt x="278993" y="265232"/>
                </a:lnTo>
                <a:lnTo>
                  <a:pt x="237963" y="305962"/>
                </a:lnTo>
                <a:lnTo>
                  <a:pt x="199566" y="349268"/>
                </a:lnTo>
                <a:lnTo>
                  <a:pt x="163982" y="394894"/>
                </a:lnTo>
                <a:lnTo>
                  <a:pt x="131392" y="442585"/>
                </a:lnTo>
                <a:lnTo>
                  <a:pt x="101975" y="492087"/>
                </a:lnTo>
                <a:lnTo>
                  <a:pt x="75910" y="543142"/>
                </a:lnTo>
                <a:lnTo>
                  <a:pt x="53378" y="595496"/>
                </a:lnTo>
                <a:lnTo>
                  <a:pt x="34558" y="648893"/>
                </a:lnTo>
                <a:lnTo>
                  <a:pt x="19631" y="703079"/>
                </a:lnTo>
                <a:lnTo>
                  <a:pt x="8775" y="757797"/>
                </a:lnTo>
                <a:lnTo>
                  <a:pt x="2172" y="812792"/>
                </a:lnTo>
                <a:lnTo>
                  <a:pt x="0" y="867809"/>
                </a:lnTo>
                <a:lnTo>
                  <a:pt x="632" y="895245"/>
                </a:lnTo>
                <a:lnTo>
                  <a:pt x="5444" y="949816"/>
                </a:lnTo>
                <a:lnTo>
                  <a:pt x="15138" y="1003770"/>
                </a:lnTo>
                <a:lnTo>
                  <a:pt x="29892" y="1056851"/>
                </a:lnTo>
                <a:lnTo>
                  <a:pt x="49888" y="1108805"/>
                </a:lnTo>
                <a:lnTo>
                  <a:pt x="75304" y="1159376"/>
                </a:lnTo>
                <a:lnTo>
                  <a:pt x="106320" y="1208308"/>
                </a:lnTo>
                <a:lnTo>
                  <a:pt x="143117" y="1255347"/>
                </a:lnTo>
                <a:lnTo>
                  <a:pt x="185874" y="1300236"/>
                </a:lnTo>
                <a:lnTo>
                  <a:pt x="234771" y="1342720"/>
                </a:lnTo>
                <a:lnTo>
                  <a:pt x="289987" y="1382545"/>
                </a:lnTo>
                <a:lnTo>
                  <a:pt x="351703" y="1419454"/>
                </a:lnTo>
                <a:lnTo>
                  <a:pt x="420099" y="1453192"/>
                </a:lnTo>
                <a:lnTo>
                  <a:pt x="456857" y="1468792"/>
                </a:lnTo>
                <a:lnTo>
                  <a:pt x="495353" y="1483503"/>
                </a:lnTo>
                <a:lnTo>
                  <a:pt x="535609" y="1497294"/>
                </a:lnTo>
                <a:lnTo>
                  <a:pt x="577647" y="1510133"/>
                </a:lnTo>
                <a:lnTo>
                  <a:pt x="621489" y="1521987"/>
                </a:lnTo>
                <a:lnTo>
                  <a:pt x="667159" y="1532826"/>
                </a:lnTo>
                <a:lnTo>
                  <a:pt x="714678" y="1542616"/>
                </a:lnTo>
                <a:lnTo>
                  <a:pt x="764070" y="1551326"/>
                </a:lnTo>
                <a:lnTo>
                  <a:pt x="815356" y="1558924"/>
                </a:lnTo>
                <a:lnTo>
                  <a:pt x="868559" y="1565378"/>
                </a:lnTo>
                <a:lnTo>
                  <a:pt x="923702" y="1570656"/>
                </a:lnTo>
                <a:lnTo>
                  <a:pt x="980806" y="1574726"/>
                </a:lnTo>
                <a:lnTo>
                  <a:pt x="1039896" y="1577557"/>
                </a:lnTo>
                <a:lnTo>
                  <a:pt x="1100992" y="1579116"/>
                </a:lnTo>
                <a:lnTo>
                  <a:pt x="1164118" y="1579372"/>
                </a:lnTo>
                <a:lnTo>
                  <a:pt x="1229295" y="1578292"/>
                </a:lnTo>
                <a:lnTo>
                  <a:pt x="1296547" y="1575844"/>
                </a:lnTo>
                <a:lnTo>
                  <a:pt x="1365896" y="1571997"/>
                </a:lnTo>
                <a:lnTo>
                  <a:pt x="1713902" y="2001372"/>
                </a:lnTo>
                <a:lnTo>
                  <a:pt x="1725891" y="1500001"/>
                </a:lnTo>
                <a:lnTo>
                  <a:pt x="2150864" y="1395543"/>
                </a:lnTo>
                <a:lnTo>
                  <a:pt x="2369093" y="1281701"/>
                </a:lnTo>
                <a:lnTo>
                  <a:pt x="2449494" y="1087353"/>
                </a:lnTo>
                <a:lnTo>
                  <a:pt x="2460979" y="741379"/>
                </a:lnTo>
                <a:lnTo>
                  <a:pt x="2459628" y="703226"/>
                </a:lnTo>
                <a:lnTo>
                  <a:pt x="2449041" y="629887"/>
                </a:lnTo>
                <a:lnTo>
                  <a:pt x="2428441" y="560516"/>
                </a:lnTo>
                <a:lnTo>
                  <a:pt x="2398429" y="495124"/>
                </a:lnTo>
                <a:lnTo>
                  <a:pt x="2359604" y="433725"/>
                </a:lnTo>
                <a:lnTo>
                  <a:pt x="2312565" y="376331"/>
                </a:lnTo>
                <a:lnTo>
                  <a:pt x="2257912" y="322956"/>
                </a:lnTo>
                <a:lnTo>
                  <a:pt x="2227918" y="297779"/>
                </a:lnTo>
                <a:lnTo>
                  <a:pt x="2196245" y="273611"/>
                </a:lnTo>
                <a:lnTo>
                  <a:pt x="2162969" y="250454"/>
                </a:lnTo>
                <a:lnTo>
                  <a:pt x="2128164" y="228310"/>
                </a:lnTo>
                <a:lnTo>
                  <a:pt x="2091905" y="207180"/>
                </a:lnTo>
                <a:lnTo>
                  <a:pt x="2054268" y="187066"/>
                </a:lnTo>
                <a:lnTo>
                  <a:pt x="2015326" y="167969"/>
                </a:lnTo>
                <a:lnTo>
                  <a:pt x="1975156" y="149891"/>
                </a:lnTo>
                <a:lnTo>
                  <a:pt x="1933832" y="132833"/>
                </a:lnTo>
                <a:lnTo>
                  <a:pt x="1891429" y="116797"/>
                </a:lnTo>
                <a:lnTo>
                  <a:pt x="1848022" y="101785"/>
                </a:lnTo>
                <a:lnTo>
                  <a:pt x="1803686" y="87799"/>
                </a:lnTo>
                <a:lnTo>
                  <a:pt x="1758496" y="74839"/>
                </a:lnTo>
                <a:lnTo>
                  <a:pt x="1712526" y="62908"/>
                </a:lnTo>
                <a:lnTo>
                  <a:pt x="1665853" y="52007"/>
                </a:lnTo>
                <a:lnTo>
                  <a:pt x="1618550" y="42137"/>
                </a:lnTo>
                <a:lnTo>
                  <a:pt x="1570693" y="33301"/>
                </a:lnTo>
                <a:lnTo>
                  <a:pt x="1522357" y="25499"/>
                </a:lnTo>
                <a:lnTo>
                  <a:pt x="1473616" y="18735"/>
                </a:lnTo>
                <a:lnTo>
                  <a:pt x="1424546" y="13008"/>
                </a:lnTo>
                <a:lnTo>
                  <a:pt x="1375221" y="8320"/>
                </a:lnTo>
                <a:lnTo>
                  <a:pt x="1325718" y="4674"/>
                </a:lnTo>
                <a:lnTo>
                  <a:pt x="1276109" y="2071"/>
                </a:lnTo>
                <a:lnTo>
                  <a:pt x="1226471" y="512"/>
                </a:lnTo>
                <a:lnTo>
                  <a:pt x="1176878"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4" name="object 4"/>
          <p:cNvSpPr txBox="1"/>
          <p:nvPr/>
        </p:nvSpPr>
        <p:spPr>
          <a:xfrm>
            <a:off x="782109" y="1944960"/>
            <a:ext cx="1126824" cy="485293"/>
          </a:xfrm>
          <a:prstGeom prst="rect">
            <a:avLst/>
          </a:prstGeom>
        </p:spPr>
        <p:txBody>
          <a:bodyPr vert="horz" wrap="square" lIns="0" tIns="68485" rIns="0" bIns="0" rtlCol="0">
            <a:spAutoFit/>
          </a:bodyPr>
          <a:lstStyle/>
          <a:p>
            <a:pPr marL="7963" marR="3185" defTabSz="573329">
              <a:lnSpc>
                <a:spcPct val="77400"/>
              </a:lnSpc>
              <a:spcBef>
                <a:spcPts val="539"/>
              </a:spcBef>
            </a:pPr>
            <a:r>
              <a:rPr sz="1756" spc="-176" dirty="0">
                <a:solidFill>
                  <a:prstClr val="black"/>
                </a:solidFill>
                <a:latin typeface="Arial"/>
                <a:cs typeface="Arial"/>
              </a:rPr>
              <a:t>This </a:t>
            </a:r>
            <a:r>
              <a:rPr sz="1756" spc="-88" dirty="0">
                <a:solidFill>
                  <a:prstClr val="black"/>
                </a:solidFill>
                <a:latin typeface="Arial"/>
                <a:cs typeface="Arial"/>
              </a:rPr>
              <a:t>is </a:t>
            </a:r>
            <a:r>
              <a:rPr sz="1756" spc="-219" dirty="0">
                <a:solidFill>
                  <a:prstClr val="black"/>
                </a:solidFill>
                <a:latin typeface="Arial"/>
                <a:cs typeface="Arial"/>
              </a:rPr>
              <a:t>how </a:t>
            </a:r>
            <a:r>
              <a:rPr sz="1756" spc="-144" dirty="0">
                <a:solidFill>
                  <a:prstClr val="black"/>
                </a:solidFill>
                <a:latin typeface="Arial"/>
                <a:cs typeface="Arial"/>
              </a:rPr>
              <a:t>a  </a:t>
            </a:r>
            <a:r>
              <a:rPr sz="1756" spc="-125" dirty="0">
                <a:solidFill>
                  <a:prstClr val="black"/>
                </a:solidFill>
                <a:latin typeface="Arial"/>
                <a:cs typeface="Arial"/>
              </a:rPr>
              <a:t>plant</a:t>
            </a:r>
            <a:r>
              <a:rPr sz="1756" spc="28" dirty="0">
                <a:solidFill>
                  <a:prstClr val="black"/>
                </a:solidFill>
                <a:latin typeface="Arial"/>
                <a:cs typeface="Arial"/>
              </a:rPr>
              <a:t> </a:t>
            </a:r>
            <a:r>
              <a:rPr sz="1756" spc="-169" dirty="0">
                <a:solidFill>
                  <a:prstClr val="black"/>
                </a:solidFill>
                <a:latin typeface="Arial"/>
                <a:cs typeface="Arial"/>
              </a:rPr>
              <a:t>grows.</a:t>
            </a:r>
            <a:endParaRPr sz="1756">
              <a:solidFill>
                <a:prstClr val="black"/>
              </a:solidFill>
              <a:latin typeface="Arial"/>
              <a:cs typeface="Arial"/>
            </a:endParaRPr>
          </a:p>
        </p:txBody>
      </p:sp>
      <p:sp>
        <p:nvSpPr>
          <p:cNvPr id="9" name="object 9"/>
          <p:cNvSpPr txBox="1"/>
          <p:nvPr/>
        </p:nvSpPr>
        <p:spPr>
          <a:xfrm>
            <a:off x="504626"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8</a:t>
            </a:r>
            <a:endParaRPr sz="752">
              <a:solidFill>
                <a:prstClr val="black"/>
              </a:solidFill>
              <a:latin typeface="Arial"/>
              <a:cs typeface="Arial"/>
            </a:endParaRPr>
          </a:p>
        </p:txBody>
      </p:sp>
      <p:sp>
        <p:nvSpPr>
          <p:cNvPr id="10" name="object 10"/>
          <p:cNvSpPr txBox="1"/>
          <p:nvPr/>
        </p:nvSpPr>
        <p:spPr>
          <a:xfrm>
            <a:off x="11617424" y="5227748"/>
            <a:ext cx="67689"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9</a:t>
            </a:r>
            <a:endParaRPr sz="752">
              <a:solidFill>
                <a:prstClr val="black"/>
              </a:solidFill>
              <a:latin typeface="Arial"/>
              <a:cs typeface="Arial"/>
            </a:endParaRPr>
          </a:p>
        </p:txBody>
      </p:sp>
      <p:sp>
        <p:nvSpPr>
          <p:cNvPr id="5" name="object 5"/>
          <p:cNvSpPr txBox="1">
            <a:spLocks noGrp="1"/>
          </p:cNvSpPr>
          <p:nvPr>
            <p:ph type="title"/>
          </p:nvPr>
        </p:nvSpPr>
        <p:spPr>
          <a:xfrm>
            <a:off x="7542851" y="1324195"/>
            <a:ext cx="409718" cy="278243"/>
          </a:xfrm>
          <a:prstGeom prst="rect">
            <a:avLst/>
          </a:prstGeom>
        </p:spPr>
        <p:txBody>
          <a:bodyPr vert="horz" wrap="square" lIns="0" tIns="7963" rIns="0" bIns="0" rtlCol="0">
            <a:spAutoFit/>
          </a:bodyPr>
          <a:lstStyle/>
          <a:p>
            <a:pPr marL="7963">
              <a:spcBef>
                <a:spcPts val="63"/>
              </a:spcBef>
            </a:pPr>
            <a:r>
              <a:rPr sz="1756" b="1" spc="-288" dirty="0"/>
              <a:t>Seed</a:t>
            </a:r>
            <a:endParaRPr sz="1756"/>
          </a:p>
        </p:txBody>
      </p:sp>
      <p:sp>
        <p:nvSpPr>
          <p:cNvPr id="6" name="object 6"/>
          <p:cNvSpPr txBox="1"/>
          <p:nvPr/>
        </p:nvSpPr>
        <p:spPr>
          <a:xfrm>
            <a:off x="10188834" y="2654693"/>
            <a:ext cx="661760" cy="278243"/>
          </a:xfrm>
          <a:prstGeom prst="rect">
            <a:avLst/>
          </a:prstGeom>
        </p:spPr>
        <p:txBody>
          <a:bodyPr vert="horz" wrap="square" lIns="0" tIns="7963" rIns="0" bIns="0" rtlCol="0">
            <a:spAutoFit/>
          </a:bodyPr>
          <a:lstStyle/>
          <a:p>
            <a:pPr marL="7963" defTabSz="573329">
              <a:spcBef>
                <a:spcPts val="63"/>
              </a:spcBef>
            </a:pPr>
            <a:r>
              <a:rPr sz="1756" b="1" spc="-260" dirty="0">
                <a:solidFill>
                  <a:prstClr val="black"/>
                </a:solidFill>
                <a:latin typeface="Arial"/>
                <a:cs typeface="Arial"/>
              </a:rPr>
              <a:t>Seeding</a:t>
            </a:r>
            <a:endParaRPr sz="1756">
              <a:solidFill>
                <a:prstClr val="black"/>
              </a:solidFill>
              <a:latin typeface="Arial"/>
              <a:cs typeface="Arial"/>
            </a:endParaRPr>
          </a:p>
        </p:txBody>
      </p:sp>
      <p:sp>
        <p:nvSpPr>
          <p:cNvPr id="7" name="object 7"/>
          <p:cNvSpPr txBox="1"/>
          <p:nvPr/>
        </p:nvSpPr>
        <p:spPr>
          <a:xfrm>
            <a:off x="4277790" y="2548779"/>
            <a:ext cx="424450" cy="278243"/>
          </a:xfrm>
          <a:prstGeom prst="rect">
            <a:avLst/>
          </a:prstGeom>
        </p:spPr>
        <p:txBody>
          <a:bodyPr vert="horz" wrap="square" lIns="0" tIns="7963" rIns="0" bIns="0" rtlCol="0">
            <a:spAutoFit/>
          </a:bodyPr>
          <a:lstStyle/>
          <a:p>
            <a:pPr marL="7963" defTabSz="573329">
              <a:spcBef>
                <a:spcPts val="63"/>
              </a:spcBef>
            </a:pPr>
            <a:r>
              <a:rPr sz="1756" b="1" spc="-229" dirty="0">
                <a:solidFill>
                  <a:prstClr val="black"/>
                </a:solidFill>
                <a:latin typeface="Arial"/>
                <a:cs typeface="Arial"/>
              </a:rPr>
              <a:t>Plant</a:t>
            </a:r>
            <a:endParaRPr sz="1756">
              <a:solidFill>
                <a:prstClr val="black"/>
              </a:solidFill>
              <a:latin typeface="Arial"/>
              <a:cs typeface="Arial"/>
            </a:endParaRPr>
          </a:p>
        </p:txBody>
      </p:sp>
      <p:sp>
        <p:nvSpPr>
          <p:cNvPr id="8" name="object 8"/>
          <p:cNvSpPr txBox="1"/>
          <p:nvPr/>
        </p:nvSpPr>
        <p:spPr>
          <a:xfrm>
            <a:off x="7542851" y="4044278"/>
            <a:ext cx="535540" cy="278243"/>
          </a:xfrm>
          <a:prstGeom prst="rect">
            <a:avLst/>
          </a:prstGeom>
        </p:spPr>
        <p:txBody>
          <a:bodyPr vert="horz" wrap="square" lIns="0" tIns="7963" rIns="0" bIns="0" rtlCol="0">
            <a:spAutoFit/>
          </a:bodyPr>
          <a:lstStyle/>
          <a:p>
            <a:pPr marL="7963" defTabSz="573329">
              <a:spcBef>
                <a:spcPts val="63"/>
              </a:spcBef>
            </a:pPr>
            <a:r>
              <a:rPr sz="1756" b="1" spc="-272" dirty="0">
                <a:solidFill>
                  <a:prstClr val="black"/>
                </a:solidFill>
                <a:latin typeface="Arial"/>
                <a:cs typeface="Arial"/>
              </a:rPr>
              <a:t>Sprout</a:t>
            </a:r>
            <a:endParaRPr sz="1756">
              <a:solidFill>
                <a:prstClr val="black"/>
              </a:solidFill>
              <a:latin typeface="Arial"/>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60958"/>
            <a:ext cx="12189690" cy="43341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pPr defTabSz="573329"/>
            <a:endParaRPr sz="1129">
              <a:solidFill>
                <a:prstClr val="black"/>
              </a:solidFill>
              <a:latin typeface="Calibri"/>
            </a:endParaRPr>
          </a:p>
        </p:txBody>
      </p:sp>
      <p:sp>
        <p:nvSpPr>
          <p:cNvPr id="3" name="object 3"/>
          <p:cNvSpPr/>
          <p:nvPr/>
        </p:nvSpPr>
        <p:spPr>
          <a:xfrm>
            <a:off x="1625286" y="1422735"/>
            <a:ext cx="2858869" cy="1045996"/>
          </a:xfrm>
          <a:custGeom>
            <a:avLst/>
            <a:gdLst/>
            <a:ahLst/>
            <a:cxnLst/>
            <a:rect l="l" t="t" r="r" b="b"/>
            <a:pathLst>
              <a:path w="4559300" h="1668145">
                <a:moveTo>
                  <a:pt x="2075484" y="0"/>
                </a:moveTo>
                <a:lnTo>
                  <a:pt x="1885841" y="287"/>
                </a:lnTo>
                <a:lnTo>
                  <a:pt x="1788957" y="969"/>
                </a:lnTo>
                <a:lnTo>
                  <a:pt x="1691176" y="2298"/>
                </a:lnTo>
                <a:lnTo>
                  <a:pt x="1592854" y="4489"/>
                </a:lnTo>
                <a:lnTo>
                  <a:pt x="1543601" y="5975"/>
                </a:lnTo>
                <a:lnTo>
                  <a:pt x="1494348" y="7758"/>
                </a:lnTo>
                <a:lnTo>
                  <a:pt x="1445138" y="9863"/>
                </a:lnTo>
                <a:lnTo>
                  <a:pt x="1396017" y="12319"/>
                </a:lnTo>
                <a:lnTo>
                  <a:pt x="1347028" y="15152"/>
                </a:lnTo>
                <a:lnTo>
                  <a:pt x="1298217" y="18389"/>
                </a:lnTo>
                <a:lnTo>
                  <a:pt x="1249628" y="22057"/>
                </a:lnTo>
                <a:lnTo>
                  <a:pt x="1201306" y="26183"/>
                </a:lnTo>
                <a:lnTo>
                  <a:pt x="1153295" y="30794"/>
                </a:lnTo>
                <a:lnTo>
                  <a:pt x="1105640" y="35917"/>
                </a:lnTo>
                <a:lnTo>
                  <a:pt x="1058387" y="41579"/>
                </a:lnTo>
                <a:lnTo>
                  <a:pt x="1011578" y="47806"/>
                </a:lnTo>
                <a:lnTo>
                  <a:pt x="965260" y="54626"/>
                </a:lnTo>
                <a:lnTo>
                  <a:pt x="919477" y="62065"/>
                </a:lnTo>
                <a:lnTo>
                  <a:pt x="874274" y="70151"/>
                </a:lnTo>
                <a:lnTo>
                  <a:pt x="829694" y="78911"/>
                </a:lnTo>
                <a:lnTo>
                  <a:pt x="785783" y="88370"/>
                </a:lnTo>
                <a:lnTo>
                  <a:pt x="742586" y="98557"/>
                </a:lnTo>
                <a:lnTo>
                  <a:pt x="700147" y="109499"/>
                </a:lnTo>
                <a:lnTo>
                  <a:pt x="658511" y="121222"/>
                </a:lnTo>
                <a:lnTo>
                  <a:pt x="617723" y="133752"/>
                </a:lnTo>
                <a:lnTo>
                  <a:pt x="577826" y="147118"/>
                </a:lnTo>
                <a:lnTo>
                  <a:pt x="538867" y="161346"/>
                </a:lnTo>
                <a:lnTo>
                  <a:pt x="500888" y="176463"/>
                </a:lnTo>
                <a:lnTo>
                  <a:pt x="463937" y="192496"/>
                </a:lnTo>
                <a:lnTo>
                  <a:pt x="428055" y="209471"/>
                </a:lnTo>
                <a:lnTo>
                  <a:pt x="393290" y="227416"/>
                </a:lnTo>
                <a:lnTo>
                  <a:pt x="359684" y="246359"/>
                </a:lnTo>
                <a:lnTo>
                  <a:pt x="296133" y="287341"/>
                </a:lnTo>
                <a:lnTo>
                  <a:pt x="237758" y="332633"/>
                </a:lnTo>
                <a:lnTo>
                  <a:pt x="184917" y="382450"/>
                </a:lnTo>
                <a:lnTo>
                  <a:pt x="137967" y="437009"/>
                </a:lnTo>
                <a:lnTo>
                  <a:pt x="97267" y="496525"/>
                </a:lnTo>
                <a:lnTo>
                  <a:pt x="63172" y="561213"/>
                </a:lnTo>
                <a:lnTo>
                  <a:pt x="36040" y="631288"/>
                </a:lnTo>
                <a:lnTo>
                  <a:pt x="25198" y="668413"/>
                </a:lnTo>
                <a:lnTo>
                  <a:pt x="16230" y="706966"/>
                </a:lnTo>
                <a:lnTo>
                  <a:pt x="9181" y="746974"/>
                </a:lnTo>
                <a:lnTo>
                  <a:pt x="4097" y="788463"/>
                </a:lnTo>
                <a:lnTo>
                  <a:pt x="1021" y="831461"/>
                </a:lnTo>
                <a:lnTo>
                  <a:pt x="0" y="875995"/>
                </a:lnTo>
                <a:lnTo>
                  <a:pt x="1077" y="913575"/>
                </a:lnTo>
                <a:lnTo>
                  <a:pt x="9469" y="985150"/>
                </a:lnTo>
                <a:lnTo>
                  <a:pt x="25891" y="1052071"/>
                </a:lnTo>
                <a:lnTo>
                  <a:pt x="50003" y="1114496"/>
                </a:lnTo>
                <a:lnTo>
                  <a:pt x="81464" y="1172578"/>
                </a:lnTo>
                <a:lnTo>
                  <a:pt x="119933" y="1226474"/>
                </a:lnTo>
                <a:lnTo>
                  <a:pt x="165069" y="1276339"/>
                </a:lnTo>
                <a:lnTo>
                  <a:pt x="216532" y="1322327"/>
                </a:lnTo>
                <a:lnTo>
                  <a:pt x="273979" y="1364596"/>
                </a:lnTo>
                <a:lnTo>
                  <a:pt x="337072" y="1403299"/>
                </a:lnTo>
                <a:lnTo>
                  <a:pt x="370628" y="1421362"/>
                </a:lnTo>
                <a:lnTo>
                  <a:pt x="405468" y="1438592"/>
                </a:lnTo>
                <a:lnTo>
                  <a:pt x="441548" y="1455009"/>
                </a:lnTo>
                <a:lnTo>
                  <a:pt x="478827" y="1470631"/>
                </a:lnTo>
                <a:lnTo>
                  <a:pt x="517261" y="1485479"/>
                </a:lnTo>
                <a:lnTo>
                  <a:pt x="556808" y="1499571"/>
                </a:lnTo>
                <a:lnTo>
                  <a:pt x="597425" y="1512928"/>
                </a:lnTo>
                <a:lnTo>
                  <a:pt x="639069" y="1525567"/>
                </a:lnTo>
                <a:lnTo>
                  <a:pt x="681699" y="1537510"/>
                </a:lnTo>
                <a:lnTo>
                  <a:pt x="725271" y="1548776"/>
                </a:lnTo>
                <a:lnTo>
                  <a:pt x="769743" y="1559383"/>
                </a:lnTo>
                <a:lnTo>
                  <a:pt x="815072" y="1569351"/>
                </a:lnTo>
                <a:lnTo>
                  <a:pt x="861216" y="1578700"/>
                </a:lnTo>
                <a:lnTo>
                  <a:pt x="908132" y="1587449"/>
                </a:lnTo>
                <a:lnTo>
                  <a:pt x="955777" y="1595617"/>
                </a:lnTo>
                <a:lnTo>
                  <a:pt x="1004109" y="1603224"/>
                </a:lnTo>
                <a:lnTo>
                  <a:pt x="1053085" y="1610290"/>
                </a:lnTo>
                <a:lnTo>
                  <a:pt x="1102662" y="1616833"/>
                </a:lnTo>
                <a:lnTo>
                  <a:pt x="1152799" y="1622873"/>
                </a:lnTo>
                <a:lnTo>
                  <a:pt x="1203452" y="1628430"/>
                </a:lnTo>
                <a:lnTo>
                  <a:pt x="1254578" y="1633523"/>
                </a:lnTo>
                <a:lnTo>
                  <a:pt x="1306136" y="1638172"/>
                </a:lnTo>
                <a:lnTo>
                  <a:pt x="1358082" y="1642395"/>
                </a:lnTo>
                <a:lnTo>
                  <a:pt x="1410374" y="1646212"/>
                </a:lnTo>
                <a:lnTo>
                  <a:pt x="1462969" y="1649644"/>
                </a:lnTo>
                <a:lnTo>
                  <a:pt x="1515825" y="1652708"/>
                </a:lnTo>
                <a:lnTo>
                  <a:pt x="1568899" y="1655425"/>
                </a:lnTo>
                <a:lnTo>
                  <a:pt x="1622148" y="1657813"/>
                </a:lnTo>
                <a:lnTo>
                  <a:pt x="1675531" y="1659893"/>
                </a:lnTo>
                <a:lnTo>
                  <a:pt x="1729003" y="1661684"/>
                </a:lnTo>
                <a:lnTo>
                  <a:pt x="1836048" y="1664476"/>
                </a:lnTo>
                <a:lnTo>
                  <a:pt x="1942943" y="1666344"/>
                </a:lnTo>
                <a:lnTo>
                  <a:pt x="2049347" y="1667444"/>
                </a:lnTo>
                <a:lnTo>
                  <a:pt x="2290644" y="1667972"/>
                </a:lnTo>
                <a:lnTo>
                  <a:pt x="2424411" y="1667456"/>
                </a:lnTo>
                <a:lnTo>
                  <a:pt x="2518449" y="1666468"/>
                </a:lnTo>
                <a:lnTo>
                  <a:pt x="2615610" y="1664710"/>
                </a:lnTo>
                <a:lnTo>
                  <a:pt x="2665156" y="1663473"/>
                </a:lnTo>
                <a:lnTo>
                  <a:pt x="2715237" y="1661961"/>
                </a:lnTo>
                <a:lnTo>
                  <a:pt x="2765770" y="1660146"/>
                </a:lnTo>
                <a:lnTo>
                  <a:pt x="2816674" y="1658002"/>
                </a:lnTo>
                <a:lnTo>
                  <a:pt x="2867866" y="1655500"/>
                </a:lnTo>
                <a:lnTo>
                  <a:pt x="2919264" y="1652613"/>
                </a:lnTo>
                <a:lnTo>
                  <a:pt x="2970787" y="1649314"/>
                </a:lnTo>
                <a:lnTo>
                  <a:pt x="3022351" y="1645575"/>
                </a:lnTo>
                <a:lnTo>
                  <a:pt x="3073876" y="1641369"/>
                </a:lnTo>
                <a:lnTo>
                  <a:pt x="3125279" y="1636669"/>
                </a:lnTo>
                <a:lnTo>
                  <a:pt x="3176478" y="1631446"/>
                </a:lnTo>
                <a:lnTo>
                  <a:pt x="3227391" y="1625675"/>
                </a:lnTo>
                <a:lnTo>
                  <a:pt x="3277936" y="1619326"/>
                </a:lnTo>
                <a:lnTo>
                  <a:pt x="3328030" y="1612372"/>
                </a:lnTo>
                <a:lnTo>
                  <a:pt x="3377593" y="1604787"/>
                </a:lnTo>
                <a:lnTo>
                  <a:pt x="3426541" y="1596543"/>
                </a:lnTo>
                <a:lnTo>
                  <a:pt x="3474793" y="1587612"/>
                </a:lnTo>
                <a:lnTo>
                  <a:pt x="3522266" y="1577967"/>
                </a:lnTo>
                <a:lnTo>
                  <a:pt x="3568879" y="1567581"/>
                </a:lnTo>
                <a:lnTo>
                  <a:pt x="3614550" y="1556425"/>
                </a:lnTo>
                <a:lnTo>
                  <a:pt x="3659196" y="1544473"/>
                </a:lnTo>
                <a:lnTo>
                  <a:pt x="3702735" y="1531697"/>
                </a:lnTo>
                <a:lnTo>
                  <a:pt x="3745086" y="1518070"/>
                </a:lnTo>
                <a:lnTo>
                  <a:pt x="3786166" y="1503564"/>
                </a:lnTo>
                <a:lnTo>
                  <a:pt x="3825893" y="1488152"/>
                </a:lnTo>
                <a:lnTo>
                  <a:pt x="3864186" y="1471806"/>
                </a:lnTo>
                <a:lnTo>
                  <a:pt x="3900961" y="1454500"/>
                </a:lnTo>
                <a:lnTo>
                  <a:pt x="3936138" y="1436204"/>
                </a:lnTo>
                <a:lnTo>
                  <a:pt x="3969634" y="1416893"/>
                </a:lnTo>
                <a:lnTo>
                  <a:pt x="4031254" y="1375113"/>
                </a:lnTo>
                <a:lnTo>
                  <a:pt x="4085166" y="1328940"/>
                </a:lnTo>
                <a:lnTo>
                  <a:pt x="4130712" y="1278154"/>
                </a:lnTo>
                <a:lnTo>
                  <a:pt x="4167238" y="1222537"/>
                </a:lnTo>
                <a:lnTo>
                  <a:pt x="4194085" y="1161867"/>
                </a:lnTo>
                <a:lnTo>
                  <a:pt x="4210598" y="1095927"/>
                </a:lnTo>
                <a:lnTo>
                  <a:pt x="4216120" y="1024496"/>
                </a:lnTo>
                <a:lnTo>
                  <a:pt x="4558944" y="1006500"/>
                </a:lnTo>
                <a:lnTo>
                  <a:pt x="4222623" y="803490"/>
                </a:lnTo>
                <a:lnTo>
                  <a:pt x="4140253" y="338972"/>
                </a:lnTo>
                <a:lnTo>
                  <a:pt x="3889136" y="100436"/>
                </a:lnTo>
                <a:lnTo>
                  <a:pt x="3267978" y="12554"/>
                </a:lnTo>
                <a:lnTo>
                  <a:pt x="2075484"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4" name="object 4"/>
          <p:cNvSpPr txBox="1"/>
          <p:nvPr/>
        </p:nvSpPr>
        <p:spPr>
          <a:xfrm>
            <a:off x="1816863" y="1538643"/>
            <a:ext cx="2417297" cy="693485"/>
          </a:xfrm>
          <a:prstGeom prst="rect">
            <a:avLst/>
          </a:prstGeom>
        </p:spPr>
        <p:txBody>
          <a:bodyPr vert="horz" wrap="square" lIns="0" tIns="7963" rIns="0" bIns="0" rtlCol="0">
            <a:spAutoFit/>
          </a:bodyPr>
          <a:lstStyle/>
          <a:p>
            <a:pPr marL="7963" defTabSz="573329">
              <a:lnSpc>
                <a:spcPts val="1868"/>
              </a:lnSpc>
              <a:spcBef>
                <a:spcPts val="63"/>
              </a:spcBef>
            </a:pPr>
            <a:r>
              <a:rPr sz="1756" spc="-157" dirty="0">
                <a:solidFill>
                  <a:prstClr val="black"/>
                </a:solidFill>
                <a:latin typeface="Arial"/>
                <a:cs typeface="Arial"/>
              </a:rPr>
              <a:t>Here </a:t>
            </a:r>
            <a:r>
              <a:rPr sz="1756" spc="-88" dirty="0">
                <a:solidFill>
                  <a:prstClr val="black"/>
                </a:solidFill>
                <a:latin typeface="Arial"/>
                <a:cs typeface="Arial"/>
              </a:rPr>
              <a:t>is </a:t>
            </a:r>
            <a:r>
              <a:rPr sz="1756" spc="-147" dirty="0">
                <a:solidFill>
                  <a:prstClr val="black"/>
                </a:solidFill>
                <a:latin typeface="Arial"/>
                <a:cs typeface="Arial"/>
              </a:rPr>
              <a:t>our </a:t>
            </a:r>
            <a:r>
              <a:rPr sz="1756" spc="-110" dirty="0">
                <a:solidFill>
                  <a:prstClr val="black"/>
                </a:solidFill>
                <a:latin typeface="Arial"/>
                <a:cs typeface="Arial"/>
              </a:rPr>
              <a:t>flower</a:t>
            </a:r>
            <a:r>
              <a:rPr sz="1756" spc="-107" dirty="0">
                <a:solidFill>
                  <a:prstClr val="black"/>
                </a:solidFill>
                <a:latin typeface="Arial"/>
                <a:cs typeface="Arial"/>
              </a:rPr>
              <a:t> </a:t>
            </a:r>
            <a:r>
              <a:rPr sz="1756" spc="-179" dirty="0">
                <a:solidFill>
                  <a:prstClr val="black"/>
                </a:solidFill>
                <a:latin typeface="Arial"/>
                <a:cs typeface="Arial"/>
              </a:rPr>
              <a:t>bed.</a:t>
            </a:r>
            <a:endParaRPr sz="1756" dirty="0">
              <a:solidFill>
                <a:prstClr val="black"/>
              </a:solidFill>
              <a:latin typeface="Arial"/>
              <a:cs typeface="Arial"/>
            </a:endParaRPr>
          </a:p>
          <a:p>
            <a:pPr marL="7963" marR="8759" defTabSz="573329">
              <a:lnSpc>
                <a:spcPct val="77400"/>
              </a:lnSpc>
              <a:spcBef>
                <a:spcPts val="238"/>
              </a:spcBef>
            </a:pPr>
            <a:r>
              <a:rPr sz="1756" spc="-279" dirty="0">
                <a:solidFill>
                  <a:prstClr val="black"/>
                </a:solidFill>
                <a:latin typeface="Arial"/>
                <a:cs typeface="Arial"/>
              </a:rPr>
              <a:t>You</a:t>
            </a:r>
            <a:r>
              <a:rPr sz="1756" spc="-71" dirty="0">
                <a:solidFill>
                  <a:prstClr val="black"/>
                </a:solidFill>
                <a:latin typeface="Arial"/>
                <a:cs typeface="Arial"/>
              </a:rPr>
              <a:t> </a:t>
            </a:r>
            <a:r>
              <a:rPr sz="1756" spc="-34" dirty="0">
                <a:solidFill>
                  <a:prstClr val="black"/>
                </a:solidFill>
                <a:latin typeface="Arial"/>
                <a:cs typeface="Arial"/>
              </a:rPr>
              <a:t>will </a:t>
            </a:r>
            <a:r>
              <a:rPr sz="1756" spc="-169" dirty="0">
                <a:solidFill>
                  <a:prstClr val="black"/>
                </a:solidFill>
                <a:latin typeface="Arial"/>
                <a:cs typeface="Arial"/>
              </a:rPr>
              <a:t>work </a:t>
            </a:r>
            <a:r>
              <a:rPr sz="1756" spc="-132" dirty="0">
                <a:solidFill>
                  <a:prstClr val="black"/>
                </a:solidFill>
                <a:latin typeface="Arial"/>
                <a:cs typeface="Arial"/>
              </a:rPr>
              <a:t>together </a:t>
            </a:r>
            <a:r>
              <a:rPr sz="1756" spc="-154" dirty="0">
                <a:solidFill>
                  <a:prstClr val="black"/>
                </a:solidFill>
                <a:latin typeface="Arial"/>
                <a:cs typeface="Arial"/>
              </a:rPr>
              <a:t>to  </a:t>
            </a:r>
            <a:r>
              <a:rPr sz="1756" spc="-144" dirty="0">
                <a:solidFill>
                  <a:prstClr val="black"/>
                </a:solidFill>
                <a:latin typeface="Arial"/>
                <a:cs typeface="Arial"/>
              </a:rPr>
              <a:t>take </a:t>
            </a:r>
            <a:r>
              <a:rPr sz="1756" spc="-154" dirty="0">
                <a:solidFill>
                  <a:prstClr val="black"/>
                </a:solidFill>
                <a:latin typeface="Arial"/>
                <a:cs typeface="Arial"/>
              </a:rPr>
              <a:t>care </a:t>
            </a:r>
            <a:r>
              <a:rPr sz="1756" spc="-94" dirty="0">
                <a:solidFill>
                  <a:prstClr val="black"/>
                </a:solidFill>
                <a:latin typeface="Arial"/>
                <a:cs typeface="Arial"/>
              </a:rPr>
              <a:t>of </a:t>
            </a:r>
            <a:r>
              <a:rPr sz="1756" spc="-147" dirty="0">
                <a:solidFill>
                  <a:prstClr val="black"/>
                </a:solidFill>
                <a:latin typeface="Arial"/>
                <a:cs typeface="Arial"/>
              </a:rPr>
              <a:t>your </a:t>
            </a:r>
            <a:r>
              <a:rPr sz="1756" spc="-125" dirty="0">
                <a:solidFill>
                  <a:prstClr val="black"/>
                </a:solidFill>
                <a:latin typeface="Arial"/>
                <a:cs typeface="Arial"/>
              </a:rPr>
              <a:t>plants,</a:t>
            </a:r>
            <a:r>
              <a:rPr sz="1756" spc="-276" dirty="0">
                <a:solidFill>
                  <a:prstClr val="black"/>
                </a:solidFill>
                <a:latin typeface="Arial"/>
                <a:cs typeface="Arial"/>
              </a:rPr>
              <a:t> </a:t>
            </a:r>
            <a:r>
              <a:rPr sz="1756" spc="-223" dirty="0">
                <a:solidFill>
                  <a:prstClr val="black"/>
                </a:solidFill>
                <a:latin typeface="Arial"/>
                <a:cs typeface="Arial"/>
              </a:rPr>
              <a:t>ok?</a:t>
            </a:r>
            <a:endParaRPr sz="1756" dirty="0">
              <a:solidFill>
                <a:prstClr val="black"/>
              </a:solidFill>
              <a:latin typeface="Arial"/>
              <a:cs typeface="Arial"/>
            </a:endParaRPr>
          </a:p>
        </p:txBody>
      </p:sp>
      <p:sp>
        <p:nvSpPr>
          <p:cNvPr id="5" name="object 5"/>
          <p:cNvSpPr/>
          <p:nvPr/>
        </p:nvSpPr>
        <p:spPr>
          <a:xfrm>
            <a:off x="9405648" y="3595207"/>
            <a:ext cx="599646" cy="487760"/>
          </a:xfrm>
          <a:custGeom>
            <a:avLst/>
            <a:gdLst/>
            <a:ahLst/>
            <a:cxnLst/>
            <a:rect l="l" t="t" r="r" b="b"/>
            <a:pathLst>
              <a:path w="956309" h="777875">
                <a:moveTo>
                  <a:pt x="452292" y="0"/>
                </a:moveTo>
                <a:lnTo>
                  <a:pt x="403507" y="1595"/>
                </a:lnTo>
                <a:lnTo>
                  <a:pt x="355556" y="5848"/>
                </a:lnTo>
                <a:lnTo>
                  <a:pt x="308921" y="12769"/>
                </a:lnTo>
                <a:lnTo>
                  <a:pt x="264086" y="22367"/>
                </a:lnTo>
                <a:lnTo>
                  <a:pt x="221534" y="34654"/>
                </a:lnTo>
                <a:lnTo>
                  <a:pt x="170236" y="57476"/>
                </a:lnTo>
                <a:lnTo>
                  <a:pt x="123561" y="89664"/>
                </a:lnTo>
                <a:lnTo>
                  <a:pt x="82666" y="129576"/>
                </a:lnTo>
                <a:lnTo>
                  <a:pt x="48707" y="175569"/>
                </a:lnTo>
                <a:lnTo>
                  <a:pt x="22838" y="226002"/>
                </a:lnTo>
                <a:lnTo>
                  <a:pt x="6217" y="279234"/>
                </a:lnTo>
                <a:lnTo>
                  <a:pt x="0" y="333621"/>
                </a:lnTo>
                <a:lnTo>
                  <a:pt x="1153" y="360736"/>
                </a:lnTo>
                <a:lnTo>
                  <a:pt x="12707" y="413779"/>
                </a:lnTo>
                <a:lnTo>
                  <a:pt x="37555" y="463875"/>
                </a:lnTo>
                <a:lnTo>
                  <a:pt x="76851" y="509380"/>
                </a:lnTo>
                <a:lnTo>
                  <a:pt x="131752" y="548652"/>
                </a:lnTo>
                <a:lnTo>
                  <a:pt x="203414" y="580051"/>
                </a:lnTo>
                <a:lnTo>
                  <a:pt x="245892" y="592285"/>
                </a:lnTo>
                <a:lnTo>
                  <a:pt x="292993" y="601935"/>
                </a:lnTo>
                <a:lnTo>
                  <a:pt x="344863" y="608795"/>
                </a:lnTo>
                <a:lnTo>
                  <a:pt x="401645" y="612660"/>
                </a:lnTo>
                <a:lnTo>
                  <a:pt x="463484" y="613326"/>
                </a:lnTo>
                <a:lnTo>
                  <a:pt x="530525" y="610586"/>
                </a:lnTo>
                <a:lnTo>
                  <a:pt x="665691" y="777362"/>
                </a:lnTo>
                <a:lnTo>
                  <a:pt x="670352" y="582621"/>
                </a:lnTo>
                <a:lnTo>
                  <a:pt x="835419" y="542048"/>
                </a:lnTo>
                <a:lnTo>
                  <a:pt x="920183" y="497829"/>
                </a:lnTo>
                <a:lnTo>
                  <a:pt x="951412" y="422340"/>
                </a:lnTo>
                <a:lnTo>
                  <a:pt x="955873" y="287955"/>
                </a:lnTo>
                <a:lnTo>
                  <a:pt x="952508" y="250924"/>
                </a:lnTo>
                <a:lnTo>
                  <a:pt x="927040" y="184382"/>
                </a:lnTo>
                <a:lnTo>
                  <a:pt x="879805" y="127935"/>
                </a:lnTo>
                <a:lnTo>
                  <a:pt x="849232" y="103523"/>
                </a:lnTo>
                <a:lnTo>
                  <a:pt x="814665" y="81665"/>
                </a:lnTo>
                <a:lnTo>
                  <a:pt x="776587" y="62372"/>
                </a:lnTo>
                <a:lnTo>
                  <a:pt x="735481" y="45654"/>
                </a:lnTo>
                <a:lnTo>
                  <a:pt x="691830" y="31521"/>
                </a:lnTo>
                <a:lnTo>
                  <a:pt x="646117" y="19985"/>
                </a:lnTo>
                <a:lnTo>
                  <a:pt x="598824" y="11054"/>
                </a:lnTo>
                <a:lnTo>
                  <a:pt x="550433" y="4739"/>
                </a:lnTo>
                <a:lnTo>
                  <a:pt x="501428" y="1051"/>
                </a:lnTo>
                <a:lnTo>
                  <a:pt x="452292"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6" name="object 6"/>
          <p:cNvSpPr/>
          <p:nvPr/>
        </p:nvSpPr>
        <p:spPr>
          <a:xfrm>
            <a:off x="1106114" y="3721475"/>
            <a:ext cx="599646" cy="487760"/>
          </a:xfrm>
          <a:custGeom>
            <a:avLst/>
            <a:gdLst/>
            <a:ahLst/>
            <a:cxnLst/>
            <a:rect l="l" t="t" r="r" b="b"/>
            <a:pathLst>
              <a:path w="956310" h="777875">
                <a:moveTo>
                  <a:pt x="452292" y="0"/>
                </a:moveTo>
                <a:lnTo>
                  <a:pt x="403507" y="1595"/>
                </a:lnTo>
                <a:lnTo>
                  <a:pt x="355556" y="5848"/>
                </a:lnTo>
                <a:lnTo>
                  <a:pt x="308921" y="12769"/>
                </a:lnTo>
                <a:lnTo>
                  <a:pt x="264086" y="22367"/>
                </a:lnTo>
                <a:lnTo>
                  <a:pt x="221534" y="34654"/>
                </a:lnTo>
                <a:lnTo>
                  <a:pt x="170236" y="57476"/>
                </a:lnTo>
                <a:lnTo>
                  <a:pt x="123561" y="89664"/>
                </a:lnTo>
                <a:lnTo>
                  <a:pt x="82666" y="129576"/>
                </a:lnTo>
                <a:lnTo>
                  <a:pt x="48707" y="175569"/>
                </a:lnTo>
                <a:lnTo>
                  <a:pt x="22838" y="226002"/>
                </a:lnTo>
                <a:lnTo>
                  <a:pt x="6217" y="279234"/>
                </a:lnTo>
                <a:lnTo>
                  <a:pt x="0" y="333621"/>
                </a:lnTo>
                <a:lnTo>
                  <a:pt x="1153" y="360736"/>
                </a:lnTo>
                <a:lnTo>
                  <a:pt x="12707" y="413779"/>
                </a:lnTo>
                <a:lnTo>
                  <a:pt x="37555" y="463875"/>
                </a:lnTo>
                <a:lnTo>
                  <a:pt x="76851" y="509380"/>
                </a:lnTo>
                <a:lnTo>
                  <a:pt x="131752" y="548652"/>
                </a:lnTo>
                <a:lnTo>
                  <a:pt x="203414" y="580051"/>
                </a:lnTo>
                <a:lnTo>
                  <a:pt x="245892" y="592285"/>
                </a:lnTo>
                <a:lnTo>
                  <a:pt x="292993" y="601935"/>
                </a:lnTo>
                <a:lnTo>
                  <a:pt x="344863" y="608795"/>
                </a:lnTo>
                <a:lnTo>
                  <a:pt x="401645" y="612660"/>
                </a:lnTo>
                <a:lnTo>
                  <a:pt x="463484" y="613326"/>
                </a:lnTo>
                <a:lnTo>
                  <a:pt x="530525" y="610586"/>
                </a:lnTo>
                <a:lnTo>
                  <a:pt x="665691" y="777362"/>
                </a:lnTo>
                <a:lnTo>
                  <a:pt x="670352" y="582621"/>
                </a:lnTo>
                <a:lnTo>
                  <a:pt x="835419" y="542048"/>
                </a:lnTo>
                <a:lnTo>
                  <a:pt x="920183" y="497829"/>
                </a:lnTo>
                <a:lnTo>
                  <a:pt x="951412" y="422340"/>
                </a:lnTo>
                <a:lnTo>
                  <a:pt x="955873" y="287955"/>
                </a:lnTo>
                <a:lnTo>
                  <a:pt x="952508" y="250924"/>
                </a:lnTo>
                <a:lnTo>
                  <a:pt x="927040" y="184382"/>
                </a:lnTo>
                <a:lnTo>
                  <a:pt x="879805" y="127935"/>
                </a:lnTo>
                <a:lnTo>
                  <a:pt x="849232" y="103523"/>
                </a:lnTo>
                <a:lnTo>
                  <a:pt x="814665" y="81665"/>
                </a:lnTo>
                <a:lnTo>
                  <a:pt x="776587" y="62372"/>
                </a:lnTo>
                <a:lnTo>
                  <a:pt x="735481" y="45654"/>
                </a:lnTo>
                <a:lnTo>
                  <a:pt x="691830" y="31521"/>
                </a:lnTo>
                <a:lnTo>
                  <a:pt x="646117" y="19985"/>
                </a:lnTo>
                <a:lnTo>
                  <a:pt x="598824" y="11054"/>
                </a:lnTo>
                <a:lnTo>
                  <a:pt x="550433" y="4739"/>
                </a:lnTo>
                <a:lnTo>
                  <a:pt x="501428" y="1051"/>
                </a:lnTo>
                <a:lnTo>
                  <a:pt x="452292"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7" name="object 7"/>
          <p:cNvSpPr/>
          <p:nvPr/>
        </p:nvSpPr>
        <p:spPr>
          <a:xfrm>
            <a:off x="3621852" y="3143737"/>
            <a:ext cx="599646" cy="487760"/>
          </a:xfrm>
          <a:custGeom>
            <a:avLst/>
            <a:gdLst/>
            <a:ahLst/>
            <a:cxnLst/>
            <a:rect l="l" t="t" r="r" b="b"/>
            <a:pathLst>
              <a:path w="956309" h="777875">
                <a:moveTo>
                  <a:pt x="503580" y="0"/>
                </a:moveTo>
                <a:lnTo>
                  <a:pt x="454444" y="1051"/>
                </a:lnTo>
                <a:lnTo>
                  <a:pt x="405439" y="4739"/>
                </a:lnTo>
                <a:lnTo>
                  <a:pt x="357049" y="11054"/>
                </a:lnTo>
                <a:lnTo>
                  <a:pt x="309756" y="19985"/>
                </a:lnTo>
                <a:lnTo>
                  <a:pt x="264042" y="31521"/>
                </a:lnTo>
                <a:lnTo>
                  <a:pt x="220391" y="45654"/>
                </a:lnTo>
                <a:lnTo>
                  <a:pt x="179285" y="62372"/>
                </a:lnTo>
                <a:lnTo>
                  <a:pt x="141208" y="81665"/>
                </a:lnTo>
                <a:lnTo>
                  <a:pt x="106641" y="103523"/>
                </a:lnTo>
                <a:lnTo>
                  <a:pt x="76067" y="127935"/>
                </a:lnTo>
                <a:lnTo>
                  <a:pt x="28832" y="184382"/>
                </a:lnTo>
                <a:lnTo>
                  <a:pt x="3364" y="250924"/>
                </a:lnTo>
                <a:lnTo>
                  <a:pt x="0" y="287955"/>
                </a:lnTo>
                <a:lnTo>
                  <a:pt x="4461" y="422340"/>
                </a:lnTo>
                <a:lnTo>
                  <a:pt x="35690" y="497829"/>
                </a:lnTo>
                <a:lnTo>
                  <a:pt x="120454" y="542048"/>
                </a:lnTo>
                <a:lnTo>
                  <a:pt x="285521" y="582621"/>
                </a:lnTo>
                <a:lnTo>
                  <a:pt x="290182" y="777362"/>
                </a:lnTo>
                <a:lnTo>
                  <a:pt x="425348" y="610586"/>
                </a:lnTo>
                <a:lnTo>
                  <a:pt x="492389" y="613326"/>
                </a:lnTo>
                <a:lnTo>
                  <a:pt x="554228" y="612660"/>
                </a:lnTo>
                <a:lnTo>
                  <a:pt x="611010" y="608795"/>
                </a:lnTo>
                <a:lnTo>
                  <a:pt x="662879" y="601935"/>
                </a:lnTo>
                <a:lnTo>
                  <a:pt x="709981" y="592285"/>
                </a:lnTo>
                <a:lnTo>
                  <a:pt x="752458" y="580051"/>
                </a:lnTo>
                <a:lnTo>
                  <a:pt x="790456" y="565439"/>
                </a:lnTo>
                <a:lnTo>
                  <a:pt x="853594" y="529898"/>
                </a:lnTo>
                <a:lnTo>
                  <a:pt x="900548" y="487304"/>
                </a:lnTo>
                <a:lnTo>
                  <a:pt x="932475" y="439298"/>
                </a:lnTo>
                <a:lnTo>
                  <a:pt x="950532" y="387524"/>
                </a:lnTo>
                <a:lnTo>
                  <a:pt x="955873" y="333621"/>
                </a:lnTo>
                <a:lnTo>
                  <a:pt x="954137" y="306386"/>
                </a:lnTo>
                <a:lnTo>
                  <a:pt x="942573" y="252371"/>
                </a:lnTo>
                <a:lnTo>
                  <a:pt x="921184" y="200333"/>
                </a:lnTo>
                <a:lnTo>
                  <a:pt x="891125" y="151915"/>
                </a:lnTo>
                <a:lnTo>
                  <a:pt x="853554" y="108757"/>
                </a:lnTo>
                <a:lnTo>
                  <a:pt x="809624" y="72502"/>
                </a:lnTo>
                <a:lnTo>
                  <a:pt x="760494" y="44792"/>
                </a:lnTo>
                <a:lnTo>
                  <a:pt x="691786" y="22367"/>
                </a:lnTo>
                <a:lnTo>
                  <a:pt x="646951" y="12769"/>
                </a:lnTo>
                <a:lnTo>
                  <a:pt x="600317" y="5848"/>
                </a:lnTo>
                <a:lnTo>
                  <a:pt x="552365" y="1595"/>
                </a:lnTo>
                <a:lnTo>
                  <a:pt x="503580"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8" name="object 8"/>
          <p:cNvSpPr txBox="1"/>
          <p:nvPr/>
        </p:nvSpPr>
        <p:spPr>
          <a:xfrm>
            <a:off x="9536517" y="3604116"/>
            <a:ext cx="308184" cy="278243"/>
          </a:xfrm>
          <a:prstGeom prst="rect">
            <a:avLst/>
          </a:prstGeom>
        </p:spPr>
        <p:txBody>
          <a:bodyPr vert="horz" wrap="square" lIns="0" tIns="7963" rIns="0" bIns="0" rtlCol="0">
            <a:spAutoFit/>
          </a:bodyPr>
          <a:lstStyle/>
          <a:p>
            <a:pPr marL="7963" defTabSz="573329">
              <a:spcBef>
                <a:spcPts val="63"/>
              </a:spcBef>
            </a:pPr>
            <a:r>
              <a:rPr sz="1756" spc="-163" dirty="0">
                <a:solidFill>
                  <a:prstClr val="black"/>
                </a:solidFill>
                <a:latin typeface="Arial"/>
                <a:cs typeface="Arial"/>
              </a:rPr>
              <a:t>Ok!</a:t>
            </a:r>
            <a:endParaRPr sz="1756">
              <a:solidFill>
                <a:prstClr val="black"/>
              </a:solidFill>
              <a:latin typeface="Arial"/>
              <a:cs typeface="Arial"/>
            </a:endParaRPr>
          </a:p>
        </p:txBody>
      </p:sp>
      <p:sp>
        <p:nvSpPr>
          <p:cNvPr id="11" name="object 11"/>
          <p:cNvSpPr txBox="1"/>
          <p:nvPr/>
        </p:nvSpPr>
        <p:spPr>
          <a:xfrm>
            <a:off x="452879"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10</a:t>
            </a:r>
            <a:endParaRPr sz="752">
              <a:solidFill>
                <a:prstClr val="black"/>
              </a:solidFill>
              <a:latin typeface="Arial"/>
              <a:cs typeface="Arial"/>
            </a:endParaRPr>
          </a:p>
        </p:txBody>
      </p:sp>
      <p:sp>
        <p:nvSpPr>
          <p:cNvPr id="12" name="object 12"/>
          <p:cNvSpPr txBox="1"/>
          <p:nvPr/>
        </p:nvSpPr>
        <p:spPr>
          <a:xfrm>
            <a:off x="11617375"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11</a:t>
            </a:r>
            <a:endParaRPr sz="752">
              <a:solidFill>
                <a:prstClr val="black"/>
              </a:solidFill>
              <a:latin typeface="Arial"/>
              <a:cs typeface="Arial"/>
            </a:endParaRPr>
          </a:p>
        </p:txBody>
      </p:sp>
      <p:sp>
        <p:nvSpPr>
          <p:cNvPr id="9" name="object 9"/>
          <p:cNvSpPr txBox="1"/>
          <p:nvPr/>
        </p:nvSpPr>
        <p:spPr>
          <a:xfrm>
            <a:off x="1236946" y="3730320"/>
            <a:ext cx="308184" cy="278243"/>
          </a:xfrm>
          <a:prstGeom prst="rect">
            <a:avLst/>
          </a:prstGeom>
        </p:spPr>
        <p:txBody>
          <a:bodyPr vert="horz" wrap="square" lIns="0" tIns="7963" rIns="0" bIns="0" rtlCol="0">
            <a:spAutoFit/>
          </a:bodyPr>
          <a:lstStyle/>
          <a:p>
            <a:pPr marL="7963" defTabSz="573329">
              <a:spcBef>
                <a:spcPts val="63"/>
              </a:spcBef>
            </a:pPr>
            <a:r>
              <a:rPr sz="1756" spc="-163" dirty="0">
                <a:solidFill>
                  <a:prstClr val="black"/>
                </a:solidFill>
                <a:latin typeface="Arial"/>
                <a:cs typeface="Arial"/>
              </a:rPr>
              <a:t>Ok!</a:t>
            </a:r>
            <a:endParaRPr sz="1756">
              <a:solidFill>
                <a:prstClr val="black"/>
              </a:solidFill>
              <a:latin typeface="Arial"/>
              <a:cs typeface="Arial"/>
            </a:endParaRPr>
          </a:p>
        </p:txBody>
      </p:sp>
      <p:sp>
        <p:nvSpPr>
          <p:cNvPr id="10" name="object 10"/>
          <p:cNvSpPr txBox="1"/>
          <p:nvPr/>
        </p:nvSpPr>
        <p:spPr>
          <a:xfrm>
            <a:off x="3752609" y="3152590"/>
            <a:ext cx="308184" cy="278243"/>
          </a:xfrm>
          <a:prstGeom prst="rect">
            <a:avLst/>
          </a:prstGeom>
        </p:spPr>
        <p:txBody>
          <a:bodyPr vert="horz" wrap="square" lIns="0" tIns="7963" rIns="0" bIns="0" rtlCol="0">
            <a:spAutoFit/>
          </a:bodyPr>
          <a:lstStyle/>
          <a:p>
            <a:pPr marL="7963" defTabSz="573329">
              <a:spcBef>
                <a:spcPts val="63"/>
              </a:spcBef>
            </a:pPr>
            <a:r>
              <a:rPr sz="1756" spc="-163" dirty="0">
                <a:solidFill>
                  <a:prstClr val="black"/>
                </a:solidFill>
                <a:latin typeface="Arial"/>
                <a:cs typeface="Arial"/>
              </a:rPr>
              <a:t>Ok!</a:t>
            </a:r>
            <a:endParaRPr sz="1756">
              <a:solidFill>
                <a:prstClr val="black"/>
              </a:solidFill>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60958"/>
            <a:ext cx="12189690" cy="43341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pPr defTabSz="573329"/>
            <a:endParaRPr sz="1129">
              <a:solidFill>
                <a:prstClr val="black"/>
              </a:solidFill>
              <a:latin typeface="Calibri"/>
            </a:endParaRPr>
          </a:p>
        </p:txBody>
      </p:sp>
      <p:sp>
        <p:nvSpPr>
          <p:cNvPr id="3" name="object 3"/>
          <p:cNvSpPr txBox="1">
            <a:spLocks noGrp="1"/>
          </p:cNvSpPr>
          <p:nvPr>
            <p:ph type="title"/>
          </p:nvPr>
        </p:nvSpPr>
        <p:spPr>
          <a:xfrm>
            <a:off x="1238336" y="1341127"/>
            <a:ext cx="1133195" cy="495354"/>
          </a:xfrm>
          <a:prstGeom prst="rect">
            <a:avLst/>
          </a:prstGeom>
        </p:spPr>
        <p:txBody>
          <a:bodyPr vert="horz" wrap="square" lIns="0" tIns="7963" rIns="0" bIns="0" rtlCol="0">
            <a:spAutoFit/>
          </a:bodyPr>
          <a:lstStyle/>
          <a:p>
            <a:pPr marL="7963">
              <a:lnSpc>
                <a:spcPts val="1868"/>
              </a:lnSpc>
            </a:pPr>
            <a:r>
              <a:rPr sz="1756" spc="-159" dirty="0" err="1" smtClean="0">
                <a:solidFill>
                  <a:schemeClr val="bg1"/>
                </a:solidFill>
              </a:rPr>
              <a:t>grow</a:t>
            </a:r>
            <a:r>
              <a:rPr lang="en-US" altLang="zh-TW" sz="1756" spc="-270" dirty="0" err="1">
                <a:solidFill>
                  <a:schemeClr val="bg1"/>
                </a:solidFill>
              </a:rPr>
              <a:t>We</a:t>
            </a:r>
            <a:r>
              <a:rPr lang="en-US" altLang="zh-TW" sz="1756" spc="-179" dirty="0">
                <a:solidFill>
                  <a:schemeClr val="bg1"/>
                </a:solidFill>
              </a:rPr>
              <a:t> </a:t>
            </a:r>
            <a:r>
              <a:rPr lang="en-US" altLang="zh-TW" sz="1756" spc="-63" dirty="0">
                <a:solidFill>
                  <a:schemeClr val="bg1"/>
                </a:solidFill>
              </a:rPr>
              <a:t>will</a:t>
            </a:r>
            <a:r>
              <a:rPr lang="en-US" altLang="zh-TW" sz="1756" dirty="0">
                <a:solidFill>
                  <a:schemeClr val="bg1"/>
                </a:solidFill>
              </a:rPr>
              <a:t/>
            </a:r>
            <a:br>
              <a:rPr lang="en-US" altLang="zh-TW" sz="1756" dirty="0">
                <a:solidFill>
                  <a:schemeClr val="bg1"/>
                </a:solidFill>
              </a:rPr>
            </a:br>
            <a:r>
              <a:rPr sz="1756" spc="19" dirty="0" smtClean="0">
                <a:solidFill>
                  <a:schemeClr val="bg1"/>
                </a:solidFill>
              </a:rPr>
              <a:t> </a:t>
            </a:r>
            <a:r>
              <a:rPr sz="1756" spc="-132" dirty="0">
                <a:solidFill>
                  <a:schemeClr val="bg1"/>
                </a:solidFill>
              </a:rPr>
              <a:t>flowers.</a:t>
            </a:r>
            <a:endParaRPr sz="1756" dirty="0">
              <a:solidFill>
                <a:schemeClr val="bg1"/>
              </a:solidFill>
            </a:endParaRPr>
          </a:p>
        </p:txBody>
      </p:sp>
      <p:sp>
        <p:nvSpPr>
          <p:cNvPr id="7" name="object 7"/>
          <p:cNvSpPr txBox="1"/>
          <p:nvPr/>
        </p:nvSpPr>
        <p:spPr>
          <a:xfrm>
            <a:off x="452879"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12</a:t>
            </a:r>
            <a:endParaRPr sz="752">
              <a:solidFill>
                <a:prstClr val="black"/>
              </a:solidFill>
              <a:latin typeface="Arial"/>
              <a:cs typeface="Arial"/>
            </a:endParaRPr>
          </a:p>
        </p:txBody>
      </p:sp>
      <p:sp>
        <p:nvSpPr>
          <p:cNvPr id="8" name="object 8"/>
          <p:cNvSpPr txBox="1"/>
          <p:nvPr/>
        </p:nvSpPr>
        <p:spPr>
          <a:xfrm>
            <a:off x="11617375"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13</a:t>
            </a:r>
            <a:endParaRPr sz="752">
              <a:solidFill>
                <a:prstClr val="black"/>
              </a:solidFill>
              <a:latin typeface="Arial"/>
              <a:cs typeface="Arial"/>
            </a:endParaRPr>
          </a:p>
        </p:txBody>
      </p:sp>
      <p:sp>
        <p:nvSpPr>
          <p:cNvPr id="4" name="object 4"/>
          <p:cNvSpPr txBox="1"/>
          <p:nvPr/>
        </p:nvSpPr>
        <p:spPr>
          <a:xfrm>
            <a:off x="9636614" y="1462425"/>
            <a:ext cx="1007373" cy="485293"/>
          </a:xfrm>
          <a:prstGeom prst="rect">
            <a:avLst/>
          </a:prstGeom>
        </p:spPr>
        <p:txBody>
          <a:bodyPr vert="horz" wrap="square" lIns="0" tIns="68485" rIns="0" bIns="0" rtlCol="0">
            <a:spAutoFit/>
          </a:bodyPr>
          <a:lstStyle/>
          <a:p>
            <a:pPr marL="7963" marR="8759" defTabSz="573329">
              <a:lnSpc>
                <a:spcPct val="77400"/>
              </a:lnSpc>
              <a:spcBef>
                <a:spcPts val="539"/>
              </a:spcBef>
            </a:pPr>
            <a:r>
              <a:rPr sz="1756" spc="-270" dirty="0">
                <a:solidFill>
                  <a:prstClr val="black"/>
                </a:solidFill>
                <a:latin typeface="Arial"/>
                <a:cs typeface="Arial"/>
              </a:rPr>
              <a:t>We </a:t>
            </a:r>
            <a:r>
              <a:rPr sz="1756" spc="-63" dirty="0">
                <a:solidFill>
                  <a:prstClr val="black"/>
                </a:solidFill>
                <a:latin typeface="Arial"/>
                <a:cs typeface="Arial"/>
              </a:rPr>
              <a:t>will  </a:t>
            </a:r>
            <a:r>
              <a:rPr sz="1756" spc="-159" dirty="0">
                <a:solidFill>
                  <a:prstClr val="black"/>
                </a:solidFill>
                <a:latin typeface="Arial"/>
                <a:cs typeface="Arial"/>
              </a:rPr>
              <a:t>grow</a:t>
            </a:r>
            <a:r>
              <a:rPr sz="1756" spc="-6" dirty="0">
                <a:solidFill>
                  <a:prstClr val="black"/>
                </a:solidFill>
                <a:latin typeface="Arial"/>
                <a:cs typeface="Arial"/>
              </a:rPr>
              <a:t> </a:t>
            </a:r>
            <a:r>
              <a:rPr sz="1756" spc="-207" dirty="0">
                <a:solidFill>
                  <a:prstClr val="black"/>
                </a:solidFill>
                <a:latin typeface="Arial"/>
                <a:cs typeface="Arial"/>
              </a:rPr>
              <a:t>beans.</a:t>
            </a:r>
            <a:endParaRPr sz="1756">
              <a:solidFill>
                <a:prstClr val="black"/>
              </a:solidFill>
              <a:latin typeface="Arial"/>
              <a:cs typeface="Arial"/>
            </a:endParaRPr>
          </a:p>
        </p:txBody>
      </p:sp>
      <p:sp>
        <p:nvSpPr>
          <p:cNvPr id="5" name="object 5"/>
          <p:cNvSpPr txBox="1"/>
          <p:nvPr/>
        </p:nvSpPr>
        <p:spPr>
          <a:xfrm>
            <a:off x="2668877" y="1497894"/>
            <a:ext cx="3003405" cy="1257742"/>
          </a:xfrm>
          <a:prstGeom prst="rect">
            <a:avLst/>
          </a:prstGeom>
        </p:spPr>
        <p:txBody>
          <a:bodyPr vert="horz" wrap="square" lIns="0" tIns="7963" rIns="0" bIns="0" rtlCol="0">
            <a:spAutoFit/>
          </a:bodyPr>
          <a:lstStyle/>
          <a:p>
            <a:pPr marR="18314" algn="r" defTabSz="573329">
              <a:lnSpc>
                <a:spcPts val="3122"/>
              </a:lnSpc>
              <a:spcBef>
                <a:spcPts val="63"/>
              </a:spcBef>
            </a:pPr>
            <a:r>
              <a:rPr sz="3010" spc="-298" dirty="0">
                <a:solidFill>
                  <a:prstClr val="black"/>
                </a:solidFill>
                <a:latin typeface="Arial"/>
                <a:cs typeface="Arial"/>
              </a:rPr>
              <a:t>Students </a:t>
            </a:r>
            <a:r>
              <a:rPr sz="3010" spc="-219" dirty="0">
                <a:solidFill>
                  <a:prstClr val="black"/>
                </a:solidFill>
                <a:latin typeface="Arial"/>
                <a:cs typeface="Arial"/>
              </a:rPr>
              <a:t>are</a:t>
            </a:r>
            <a:r>
              <a:rPr sz="3010" spc="-110" dirty="0">
                <a:solidFill>
                  <a:prstClr val="black"/>
                </a:solidFill>
                <a:latin typeface="Arial"/>
                <a:cs typeface="Arial"/>
              </a:rPr>
              <a:t> </a:t>
            </a:r>
            <a:r>
              <a:rPr sz="3010" spc="-292" dirty="0">
                <a:solidFill>
                  <a:prstClr val="black"/>
                </a:solidFill>
                <a:latin typeface="Arial"/>
                <a:cs typeface="Arial"/>
              </a:rPr>
              <a:t>working</a:t>
            </a:r>
            <a:endParaRPr sz="3010">
              <a:solidFill>
                <a:prstClr val="black"/>
              </a:solidFill>
              <a:latin typeface="Arial"/>
              <a:cs typeface="Arial"/>
            </a:endParaRPr>
          </a:p>
          <a:p>
            <a:pPr marR="39416" algn="r" defTabSz="573329">
              <a:lnSpc>
                <a:spcPts val="3000"/>
              </a:lnSpc>
            </a:pPr>
            <a:r>
              <a:rPr sz="3010" spc="-213" dirty="0">
                <a:solidFill>
                  <a:prstClr val="black"/>
                </a:solidFill>
                <a:latin typeface="Arial"/>
                <a:cs typeface="Arial"/>
              </a:rPr>
              <a:t>together.</a:t>
            </a:r>
            <a:endParaRPr sz="3010">
              <a:solidFill>
                <a:prstClr val="black"/>
              </a:solidFill>
              <a:latin typeface="Arial"/>
              <a:cs typeface="Arial"/>
            </a:endParaRPr>
          </a:p>
          <a:p>
            <a:pPr marL="445922" marR="1465174" defTabSz="573329">
              <a:lnSpc>
                <a:spcPct val="77400"/>
              </a:lnSpc>
              <a:spcBef>
                <a:spcPts val="354"/>
              </a:spcBef>
            </a:pPr>
            <a:r>
              <a:rPr sz="1756" spc="-270" dirty="0">
                <a:solidFill>
                  <a:prstClr val="black"/>
                </a:solidFill>
                <a:latin typeface="Arial"/>
                <a:cs typeface="Arial"/>
              </a:rPr>
              <a:t>We </a:t>
            </a:r>
            <a:r>
              <a:rPr sz="1756" spc="-34" dirty="0">
                <a:solidFill>
                  <a:prstClr val="black"/>
                </a:solidFill>
                <a:latin typeface="Arial"/>
                <a:cs typeface="Arial"/>
              </a:rPr>
              <a:t>will </a:t>
            </a:r>
            <a:r>
              <a:rPr sz="1756" spc="-188" dirty="0">
                <a:solidFill>
                  <a:prstClr val="black"/>
                </a:solidFill>
                <a:latin typeface="Arial"/>
                <a:cs typeface="Arial"/>
              </a:rPr>
              <a:t>grow  </a:t>
            </a:r>
            <a:r>
              <a:rPr sz="1756" spc="-182" dirty="0">
                <a:solidFill>
                  <a:prstClr val="black"/>
                </a:solidFill>
                <a:latin typeface="Arial"/>
                <a:cs typeface="Arial"/>
              </a:rPr>
              <a:t>tomatoes.</a:t>
            </a:r>
            <a:endParaRPr sz="1756">
              <a:solidFill>
                <a:prstClr val="black"/>
              </a:solidFill>
              <a:latin typeface="Arial"/>
              <a:cs typeface="Arial"/>
            </a:endParaRPr>
          </a:p>
        </p:txBody>
      </p:sp>
      <p:sp>
        <p:nvSpPr>
          <p:cNvPr id="6" name="object 6"/>
          <p:cNvSpPr txBox="1"/>
          <p:nvPr/>
        </p:nvSpPr>
        <p:spPr>
          <a:xfrm>
            <a:off x="9270857" y="2527907"/>
            <a:ext cx="2336468" cy="803130"/>
          </a:xfrm>
          <a:prstGeom prst="rect">
            <a:avLst/>
          </a:prstGeom>
        </p:spPr>
        <p:txBody>
          <a:bodyPr vert="horz" wrap="square" lIns="0" tIns="7963" rIns="0" bIns="0" rtlCol="0">
            <a:spAutoFit/>
          </a:bodyPr>
          <a:lstStyle/>
          <a:p>
            <a:pPr marL="7963" defTabSz="573329">
              <a:lnSpc>
                <a:spcPts val="3122"/>
              </a:lnSpc>
              <a:spcBef>
                <a:spcPts val="63"/>
              </a:spcBef>
            </a:pPr>
            <a:r>
              <a:rPr sz="3010" spc="-335" dirty="0">
                <a:solidFill>
                  <a:prstClr val="black"/>
                </a:solidFill>
                <a:latin typeface="Arial"/>
                <a:cs typeface="Arial"/>
              </a:rPr>
              <a:t>They</a:t>
            </a:r>
            <a:r>
              <a:rPr sz="3010" spc="78" dirty="0">
                <a:solidFill>
                  <a:prstClr val="black"/>
                </a:solidFill>
                <a:latin typeface="Arial"/>
                <a:cs typeface="Arial"/>
              </a:rPr>
              <a:t> </a:t>
            </a:r>
            <a:r>
              <a:rPr sz="3010" spc="-279" dirty="0">
                <a:solidFill>
                  <a:prstClr val="black"/>
                </a:solidFill>
                <a:latin typeface="Arial"/>
                <a:cs typeface="Arial"/>
              </a:rPr>
              <a:t>are</a:t>
            </a:r>
            <a:endParaRPr sz="3010">
              <a:solidFill>
                <a:prstClr val="black"/>
              </a:solidFill>
              <a:latin typeface="Arial"/>
              <a:cs typeface="Arial"/>
            </a:endParaRPr>
          </a:p>
          <a:p>
            <a:pPr marL="7963" defTabSz="573329">
              <a:lnSpc>
                <a:spcPts val="3122"/>
              </a:lnSpc>
            </a:pPr>
            <a:r>
              <a:rPr sz="3010" spc="-94" dirty="0">
                <a:solidFill>
                  <a:prstClr val="black"/>
                </a:solidFill>
                <a:latin typeface="Arial"/>
                <a:cs typeface="Arial"/>
              </a:rPr>
              <a:t>all </a:t>
            </a:r>
            <a:r>
              <a:rPr sz="3010" spc="-191" dirty="0">
                <a:solidFill>
                  <a:prstClr val="black"/>
                </a:solidFill>
                <a:latin typeface="Arial"/>
                <a:cs typeface="Arial"/>
              </a:rPr>
              <a:t>very</a:t>
            </a:r>
            <a:r>
              <a:rPr sz="3010" spc="210" dirty="0">
                <a:solidFill>
                  <a:prstClr val="black"/>
                </a:solidFill>
                <a:latin typeface="Arial"/>
                <a:cs typeface="Arial"/>
              </a:rPr>
              <a:t> </a:t>
            </a:r>
            <a:r>
              <a:rPr sz="3010" spc="-216" dirty="0">
                <a:solidFill>
                  <a:prstClr val="black"/>
                </a:solidFill>
                <a:latin typeface="Arial"/>
                <a:cs typeface="Arial"/>
              </a:rPr>
              <a:t>excited.</a:t>
            </a:r>
            <a:endParaRPr sz="3010">
              <a:solidFill>
                <a:prstClr val="black"/>
              </a:solidFill>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6AD3CA5-C106-4279-8D7F-3C84D7DEFCC9}"/>
              </a:ext>
            </a:extLst>
          </p:cNvPr>
          <p:cNvSpPr>
            <a:spLocks noGrp="1"/>
          </p:cNvSpPr>
          <p:nvPr>
            <p:ph type="title"/>
          </p:nvPr>
        </p:nvSpPr>
        <p:spPr>
          <a:xfrm>
            <a:off x="376035" y="86186"/>
            <a:ext cx="9404723" cy="1400530"/>
          </a:xfrm>
        </p:spPr>
        <p:txBody>
          <a:bodyPr/>
          <a:lstStyle/>
          <a:p>
            <a:r>
              <a:rPr lang="en-US" altLang="zh-TW" dirty="0"/>
              <a:t>Flowers, tomatoes and beans</a:t>
            </a:r>
            <a:endParaRPr lang="zh-TW" altLang="en-US" dirty="0"/>
          </a:p>
        </p:txBody>
      </p:sp>
      <p:pic>
        <p:nvPicPr>
          <p:cNvPr id="2052" name="Picture 4" descr="Achieving Hot Weather Color: Growing Colorful Flowers In Hot Climates">
            <a:extLst>
              <a:ext uri="{FF2B5EF4-FFF2-40B4-BE49-F238E27FC236}">
                <a16:creationId xmlns:a16="http://schemas.microsoft.com/office/drawing/2014/main" id="{B09B5332-C73F-49CB-84E7-0D500911144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9861" y="1181920"/>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row Tomatoes NOT Foliage! - YouTube">
            <a:extLst>
              <a:ext uri="{FF2B5EF4-FFF2-40B4-BE49-F238E27FC236}">
                <a16:creationId xmlns:a16="http://schemas.microsoft.com/office/drawing/2014/main" id="{63C431D3-4455-42FF-A59B-D12CC743CC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65104" y="4035285"/>
            <a:ext cx="4768420" cy="26703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ean Growing Tips">
            <a:extLst>
              <a:ext uri="{FF2B5EF4-FFF2-40B4-BE49-F238E27FC236}">
                <a16:creationId xmlns:a16="http://schemas.microsoft.com/office/drawing/2014/main" id="{A16C1273-D516-4DD4-AE35-42BAEFDDCCD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54887" y="4283453"/>
            <a:ext cx="3639839" cy="242214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Planting Beans In The Garden: Types Of Beans And How To Grow Them">
            <a:extLst>
              <a:ext uri="{FF2B5EF4-FFF2-40B4-BE49-F238E27FC236}">
                <a16:creationId xmlns:a16="http://schemas.microsoft.com/office/drawing/2014/main" id="{FE3D3ECE-225E-4157-8682-1F051F465260}"/>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840075" y="1047749"/>
            <a:ext cx="2198914" cy="330437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5E4729F-5913-4484-B169-B0DFD9AEBF09}"/>
              </a:ext>
            </a:extLst>
          </p:cNvPr>
          <p:cNvSpPr txBox="1"/>
          <p:nvPr/>
        </p:nvSpPr>
        <p:spPr>
          <a:xfrm>
            <a:off x="4917311" y="3229335"/>
            <a:ext cx="274319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000" b="1" dirty="0"/>
              <a:t>tomatoes</a:t>
            </a:r>
          </a:p>
        </p:txBody>
      </p:sp>
      <p:sp>
        <p:nvSpPr>
          <p:cNvPr id="8" name="TextBox 7">
            <a:extLst>
              <a:ext uri="{FF2B5EF4-FFF2-40B4-BE49-F238E27FC236}">
                <a16:creationId xmlns:a16="http://schemas.microsoft.com/office/drawing/2014/main" id="{3A586BFB-029C-4DA7-85C8-FCC350A64F18}"/>
              </a:ext>
            </a:extLst>
          </p:cNvPr>
          <p:cNvSpPr txBox="1"/>
          <p:nvPr/>
        </p:nvSpPr>
        <p:spPr>
          <a:xfrm>
            <a:off x="4184248" y="1589589"/>
            <a:ext cx="274319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000" b="1" dirty="0"/>
              <a:t>flowers</a:t>
            </a:r>
          </a:p>
        </p:txBody>
      </p:sp>
      <p:sp>
        <p:nvSpPr>
          <p:cNvPr id="9" name="TextBox 8">
            <a:extLst>
              <a:ext uri="{FF2B5EF4-FFF2-40B4-BE49-F238E27FC236}">
                <a16:creationId xmlns:a16="http://schemas.microsoft.com/office/drawing/2014/main" id="{7D0142C8-0074-4EAE-8B7F-044A2621CFE1}"/>
              </a:ext>
            </a:extLst>
          </p:cNvPr>
          <p:cNvSpPr txBox="1"/>
          <p:nvPr/>
        </p:nvSpPr>
        <p:spPr>
          <a:xfrm>
            <a:off x="7888146" y="2158677"/>
            <a:ext cx="274319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000" b="1" dirty="0"/>
              <a:t>beans</a:t>
            </a:r>
          </a:p>
        </p:txBody>
      </p:sp>
    </p:spTree>
    <p:extLst>
      <p:ext uri="{BB962C8B-B14F-4D97-AF65-F5344CB8AC3E}">
        <p14:creationId xmlns:p14="http://schemas.microsoft.com/office/powerpoint/2010/main" val="3901667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D63FA-D544-2E42-947D-BE84DFC56ABF}"/>
              </a:ext>
            </a:extLst>
          </p:cNvPr>
          <p:cNvSpPr>
            <a:spLocks noGrp="1"/>
          </p:cNvSpPr>
          <p:nvPr>
            <p:ph type="title"/>
          </p:nvPr>
        </p:nvSpPr>
        <p:spPr>
          <a:xfrm>
            <a:off x="2597520" y="136159"/>
            <a:ext cx="8271840" cy="1280890"/>
          </a:xfrm>
        </p:spPr>
        <p:txBody>
          <a:bodyPr>
            <a:normAutofit/>
          </a:bodyPr>
          <a:lstStyle/>
          <a:p>
            <a:r>
              <a:rPr lang="en-US" sz="4400" b="1" dirty="0">
                <a:solidFill>
                  <a:schemeClr val="bg1"/>
                </a:solidFill>
                <a:latin typeface="Britannic Bold" panose="020B0903060703020204" pitchFamily="34" charset="77"/>
              </a:rPr>
              <a:t>What are good manners?</a:t>
            </a:r>
          </a:p>
        </p:txBody>
      </p:sp>
      <p:pic>
        <p:nvPicPr>
          <p:cNvPr id="3074" name="Picture 2" descr="Work Etiquette PNG Images, Work Etiquette Clipart Free Download">
            <a:extLst>
              <a:ext uri="{FF2B5EF4-FFF2-40B4-BE49-F238E27FC236}">
                <a16:creationId xmlns:a16="http://schemas.microsoft.com/office/drawing/2014/main" id="{10D50C0B-0CAA-DD49-9E7F-2EE3460CF6A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821" y="3953006"/>
            <a:ext cx="2857500" cy="2844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Kids Good Manners Images, Stock Photos &amp; Vectors | Shutterstock">
            <a:extLst>
              <a:ext uri="{FF2B5EF4-FFF2-40B4-BE49-F238E27FC236}">
                <a16:creationId xmlns:a16="http://schemas.microsoft.com/office/drawing/2014/main" id="{B77DDF14-0AB5-2747-BECE-D7C4BCF39EE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11539" y="3533053"/>
            <a:ext cx="3349911" cy="314776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Bully Boy Jumps Into A Puddle The Bad Kids Behavior Vector Illustration  Isolated. Stock Vector - Illustration of mischief, character: 151082543">
            <a:extLst>
              <a:ext uri="{FF2B5EF4-FFF2-40B4-BE49-F238E27FC236}">
                <a16:creationId xmlns:a16="http://schemas.microsoft.com/office/drawing/2014/main" id="{C5BAD3AA-1E75-8543-8E38-3CB352404F2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730024" y="1152320"/>
            <a:ext cx="3241168" cy="324116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Kid Good Behavior Images, Stock Photos &amp; Vectors | Shutterstock">
            <a:extLst>
              <a:ext uri="{FF2B5EF4-FFF2-40B4-BE49-F238E27FC236}">
                <a16:creationId xmlns:a16="http://schemas.microsoft.com/office/drawing/2014/main" id="{D3431773-1097-C34E-AACF-ED842637D77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968685" y="870692"/>
            <a:ext cx="2743200" cy="295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1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19" y="1308272"/>
            <a:ext cx="12189690" cy="4334108"/>
            <a:chOff x="0" y="0"/>
            <a:chExt cx="19440016" cy="6912000"/>
          </a:xfrm>
        </p:grpSpPr>
        <p:sp>
          <p:nvSpPr>
            <p:cNvPr id="3" name="object 3"/>
            <p:cNvSpPr/>
            <p:nvPr/>
          </p:nvSpPr>
          <p:spPr>
            <a:xfrm>
              <a:off x="0" y="0"/>
              <a:ext cx="19440016" cy="6912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pPr defTabSz="573329"/>
              <a:endParaRPr sz="1129">
                <a:solidFill>
                  <a:prstClr val="black"/>
                </a:solidFill>
                <a:latin typeface="Calibri"/>
              </a:endParaRPr>
            </a:p>
          </p:txBody>
        </p:sp>
        <p:sp>
          <p:nvSpPr>
            <p:cNvPr id="4" name="object 4"/>
            <p:cNvSpPr/>
            <p:nvPr/>
          </p:nvSpPr>
          <p:spPr>
            <a:xfrm>
              <a:off x="11512792" y="407642"/>
              <a:ext cx="6968490" cy="1802705"/>
            </a:xfrm>
            <a:custGeom>
              <a:avLst/>
              <a:gdLst/>
              <a:ahLst/>
              <a:cxnLst/>
              <a:rect l="l" t="t" r="r" b="b"/>
              <a:pathLst>
                <a:path w="6968490" h="1490345">
                  <a:moveTo>
                    <a:pt x="2844000" y="1054798"/>
                  </a:moveTo>
                  <a:lnTo>
                    <a:pt x="2834563" y="990079"/>
                  </a:lnTo>
                  <a:lnTo>
                    <a:pt x="2807487" y="929792"/>
                  </a:lnTo>
                  <a:lnTo>
                    <a:pt x="2764561" y="873887"/>
                  </a:lnTo>
                  <a:lnTo>
                    <a:pt x="2707614" y="822325"/>
                  </a:lnTo>
                  <a:lnTo>
                    <a:pt x="2674429" y="798144"/>
                  </a:lnTo>
                  <a:lnTo>
                    <a:pt x="2638425" y="775042"/>
                  </a:lnTo>
                  <a:lnTo>
                    <a:pt x="2599804" y="752983"/>
                  </a:lnTo>
                  <a:lnTo>
                    <a:pt x="2558808" y="731977"/>
                  </a:lnTo>
                  <a:lnTo>
                    <a:pt x="2515654" y="712025"/>
                  </a:lnTo>
                  <a:lnTo>
                    <a:pt x="2470581" y="693102"/>
                  </a:lnTo>
                  <a:lnTo>
                    <a:pt x="2423795" y="675208"/>
                  </a:lnTo>
                  <a:lnTo>
                    <a:pt x="2375535" y="658342"/>
                  </a:lnTo>
                  <a:lnTo>
                    <a:pt x="2326030" y="642505"/>
                  </a:lnTo>
                  <a:lnTo>
                    <a:pt x="2275497" y="627659"/>
                  </a:lnTo>
                  <a:lnTo>
                    <a:pt x="2224151" y="613829"/>
                  </a:lnTo>
                  <a:lnTo>
                    <a:pt x="2172246" y="601002"/>
                  </a:lnTo>
                  <a:lnTo>
                    <a:pt x="2119998" y="589153"/>
                  </a:lnTo>
                  <a:lnTo>
                    <a:pt x="2067610" y="578294"/>
                  </a:lnTo>
                  <a:lnTo>
                    <a:pt x="2015337" y="568426"/>
                  </a:lnTo>
                  <a:lnTo>
                    <a:pt x="1963394" y="559511"/>
                  </a:lnTo>
                  <a:lnTo>
                    <a:pt x="1912010" y="551573"/>
                  </a:lnTo>
                  <a:lnTo>
                    <a:pt x="1861400" y="544588"/>
                  </a:lnTo>
                  <a:lnTo>
                    <a:pt x="1811794" y="538568"/>
                  </a:lnTo>
                  <a:lnTo>
                    <a:pt x="1763433" y="533476"/>
                  </a:lnTo>
                  <a:lnTo>
                    <a:pt x="1716519" y="529336"/>
                  </a:lnTo>
                  <a:lnTo>
                    <a:pt x="1671307" y="526122"/>
                  </a:lnTo>
                  <a:lnTo>
                    <a:pt x="1627987" y="523836"/>
                  </a:lnTo>
                  <a:lnTo>
                    <a:pt x="1586814" y="522465"/>
                  </a:lnTo>
                  <a:lnTo>
                    <a:pt x="1548003" y="522008"/>
                  </a:lnTo>
                  <a:lnTo>
                    <a:pt x="1469136" y="522452"/>
                  </a:lnTo>
                  <a:lnTo>
                    <a:pt x="1427302" y="523062"/>
                  </a:lnTo>
                  <a:lnTo>
                    <a:pt x="1384084" y="523989"/>
                  </a:lnTo>
                  <a:lnTo>
                    <a:pt x="1339621" y="525272"/>
                  </a:lnTo>
                  <a:lnTo>
                    <a:pt x="1294104" y="526948"/>
                  </a:lnTo>
                  <a:lnTo>
                    <a:pt x="1247686" y="529056"/>
                  </a:lnTo>
                  <a:lnTo>
                    <a:pt x="1200518" y="531647"/>
                  </a:lnTo>
                  <a:lnTo>
                    <a:pt x="1152766" y="534758"/>
                  </a:lnTo>
                  <a:lnTo>
                    <a:pt x="1104607" y="538416"/>
                  </a:lnTo>
                  <a:lnTo>
                    <a:pt x="1056182" y="542683"/>
                  </a:lnTo>
                  <a:lnTo>
                    <a:pt x="1007656" y="547585"/>
                  </a:lnTo>
                  <a:lnTo>
                    <a:pt x="959205" y="553161"/>
                  </a:lnTo>
                  <a:lnTo>
                    <a:pt x="910971" y="559460"/>
                  </a:lnTo>
                  <a:lnTo>
                    <a:pt x="863130" y="566521"/>
                  </a:lnTo>
                  <a:lnTo>
                    <a:pt x="815848" y="574382"/>
                  </a:lnTo>
                  <a:lnTo>
                    <a:pt x="769264" y="583082"/>
                  </a:lnTo>
                  <a:lnTo>
                    <a:pt x="723557" y="592658"/>
                  </a:lnTo>
                  <a:lnTo>
                    <a:pt x="678891" y="603161"/>
                  </a:lnTo>
                  <a:lnTo>
                    <a:pt x="635431" y="614629"/>
                  </a:lnTo>
                  <a:lnTo>
                    <a:pt x="593318" y="627100"/>
                  </a:lnTo>
                  <a:lnTo>
                    <a:pt x="552729" y="640613"/>
                  </a:lnTo>
                  <a:lnTo>
                    <a:pt x="513816" y="655205"/>
                  </a:lnTo>
                  <a:lnTo>
                    <a:pt x="476758" y="670928"/>
                  </a:lnTo>
                  <a:lnTo>
                    <a:pt x="441693" y="687819"/>
                  </a:lnTo>
                  <a:lnTo>
                    <a:pt x="378244" y="725246"/>
                  </a:lnTo>
                  <a:lnTo>
                    <a:pt x="324751" y="767816"/>
                  </a:lnTo>
                  <a:lnTo>
                    <a:pt x="282511" y="815860"/>
                  </a:lnTo>
                  <a:lnTo>
                    <a:pt x="252831" y="869696"/>
                  </a:lnTo>
                  <a:lnTo>
                    <a:pt x="236982" y="929652"/>
                  </a:lnTo>
                  <a:lnTo>
                    <a:pt x="234657" y="962025"/>
                  </a:lnTo>
                  <a:lnTo>
                    <a:pt x="236283" y="996048"/>
                  </a:lnTo>
                  <a:lnTo>
                    <a:pt x="241998" y="1031760"/>
                  </a:lnTo>
                  <a:lnTo>
                    <a:pt x="252006" y="1069200"/>
                  </a:lnTo>
                  <a:lnTo>
                    <a:pt x="0" y="1061999"/>
                  </a:lnTo>
                  <a:lnTo>
                    <a:pt x="324002" y="1299603"/>
                  </a:lnTo>
                  <a:lnTo>
                    <a:pt x="519010" y="1413878"/>
                  </a:lnTo>
                  <a:lnTo>
                    <a:pt x="676275" y="1471472"/>
                  </a:lnTo>
                  <a:lnTo>
                    <a:pt x="878789" y="1489938"/>
                  </a:lnTo>
                  <a:lnTo>
                    <a:pt x="1209611" y="1486801"/>
                  </a:lnTo>
                  <a:lnTo>
                    <a:pt x="1395336" y="1483169"/>
                  </a:lnTo>
                  <a:lnTo>
                    <a:pt x="1496161" y="1480629"/>
                  </a:lnTo>
                  <a:lnTo>
                    <a:pt x="1600771" y="1477225"/>
                  </a:lnTo>
                  <a:lnTo>
                    <a:pt x="1654111" y="1475092"/>
                  </a:lnTo>
                  <a:lnTo>
                    <a:pt x="1707972" y="1472628"/>
                  </a:lnTo>
                  <a:lnTo>
                    <a:pt x="1762201" y="1469783"/>
                  </a:lnTo>
                  <a:lnTo>
                    <a:pt x="1816646" y="1466545"/>
                  </a:lnTo>
                  <a:lnTo>
                    <a:pt x="1871167" y="1462849"/>
                  </a:lnTo>
                  <a:lnTo>
                    <a:pt x="1925624" y="1458658"/>
                  </a:lnTo>
                  <a:lnTo>
                    <a:pt x="1979866" y="1453959"/>
                  </a:lnTo>
                  <a:lnTo>
                    <a:pt x="2033739" y="1448689"/>
                  </a:lnTo>
                  <a:lnTo>
                    <a:pt x="2087118" y="1442821"/>
                  </a:lnTo>
                  <a:lnTo>
                    <a:pt x="2139861" y="1436319"/>
                  </a:lnTo>
                  <a:lnTo>
                    <a:pt x="2191791" y="1429131"/>
                  </a:lnTo>
                  <a:lnTo>
                    <a:pt x="2242807" y="1421231"/>
                  </a:lnTo>
                  <a:lnTo>
                    <a:pt x="2292731" y="1412582"/>
                  </a:lnTo>
                  <a:lnTo>
                    <a:pt x="2341435" y="1403146"/>
                  </a:lnTo>
                  <a:lnTo>
                    <a:pt x="2388768" y="1392885"/>
                  </a:lnTo>
                  <a:lnTo>
                    <a:pt x="2434577" y="1381747"/>
                  </a:lnTo>
                  <a:lnTo>
                    <a:pt x="2478748" y="1369707"/>
                  </a:lnTo>
                  <a:lnTo>
                    <a:pt x="2521102" y="1356728"/>
                  </a:lnTo>
                  <a:lnTo>
                    <a:pt x="2561513" y="1342771"/>
                  </a:lnTo>
                  <a:lnTo>
                    <a:pt x="2599829" y="1327797"/>
                  </a:lnTo>
                  <a:lnTo>
                    <a:pt x="2635923" y="1311757"/>
                  </a:lnTo>
                  <a:lnTo>
                    <a:pt x="2700807" y="1276375"/>
                  </a:lnTo>
                  <a:lnTo>
                    <a:pt x="2755011" y="1236294"/>
                  </a:lnTo>
                  <a:lnTo>
                    <a:pt x="2797391" y="1191247"/>
                  </a:lnTo>
                  <a:lnTo>
                    <a:pt x="2826791" y="1140904"/>
                  </a:lnTo>
                  <a:lnTo>
                    <a:pt x="2842031" y="1084961"/>
                  </a:lnTo>
                  <a:lnTo>
                    <a:pt x="2844000" y="1054798"/>
                  </a:lnTo>
                  <a:close/>
                </a:path>
                <a:path w="6968490" h="1490345">
                  <a:moveTo>
                    <a:pt x="6967868" y="519163"/>
                  </a:moveTo>
                  <a:lnTo>
                    <a:pt x="6958381" y="446049"/>
                  </a:lnTo>
                  <a:lnTo>
                    <a:pt x="6931190" y="379006"/>
                  </a:lnTo>
                  <a:lnTo>
                    <a:pt x="6888188" y="317893"/>
                  </a:lnTo>
                  <a:lnTo>
                    <a:pt x="6861340" y="289534"/>
                  </a:lnTo>
                  <a:lnTo>
                    <a:pt x="6831254" y="262610"/>
                  </a:lnTo>
                  <a:lnTo>
                    <a:pt x="6798157" y="237096"/>
                  </a:lnTo>
                  <a:lnTo>
                    <a:pt x="6762280" y="212991"/>
                  </a:lnTo>
                  <a:lnTo>
                    <a:pt x="6723875" y="190284"/>
                  </a:lnTo>
                  <a:lnTo>
                    <a:pt x="6683172" y="168935"/>
                  </a:lnTo>
                  <a:lnTo>
                    <a:pt x="6640398" y="148945"/>
                  </a:lnTo>
                  <a:lnTo>
                    <a:pt x="6595796" y="130302"/>
                  </a:lnTo>
                  <a:lnTo>
                    <a:pt x="6549606" y="112966"/>
                  </a:lnTo>
                  <a:lnTo>
                    <a:pt x="6502057" y="96951"/>
                  </a:lnTo>
                  <a:lnTo>
                    <a:pt x="6453391" y="82219"/>
                  </a:lnTo>
                  <a:lnTo>
                    <a:pt x="6403848" y="68757"/>
                  </a:lnTo>
                  <a:lnTo>
                    <a:pt x="6353645" y="56553"/>
                  </a:lnTo>
                  <a:lnTo>
                    <a:pt x="6303035" y="45580"/>
                  </a:lnTo>
                  <a:lnTo>
                    <a:pt x="6252261" y="35839"/>
                  </a:lnTo>
                  <a:lnTo>
                    <a:pt x="6201537" y="27305"/>
                  </a:lnTo>
                  <a:lnTo>
                    <a:pt x="6151118" y="19964"/>
                  </a:lnTo>
                  <a:lnTo>
                    <a:pt x="6101232" y="13804"/>
                  </a:lnTo>
                  <a:lnTo>
                    <a:pt x="6052109" y="8788"/>
                  </a:lnTo>
                  <a:lnTo>
                    <a:pt x="6004001" y="4927"/>
                  </a:lnTo>
                  <a:lnTo>
                    <a:pt x="5957125" y="2184"/>
                  </a:lnTo>
                  <a:lnTo>
                    <a:pt x="5911735" y="546"/>
                  </a:lnTo>
                  <a:lnTo>
                    <a:pt x="5868073" y="0"/>
                  </a:lnTo>
                  <a:lnTo>
                    <a:pt x="5816270" y="1092"/>
                  </a:lnTo>
                  <a:lnTo>
                    <a:pt x="5765838" y="4318"/>
                  </a:lnTo>
                  <a:lnTo>
                    <a:pt x="5716867" y="9690"/>
                  </a:lnTo>
                  <a:lnTo>
                    <a:pt x="5669432" y="17170"/>
                  </a:lnTo>
                  <a:lnTo>
                    <a:pt x="5623623" y="26746"/>
                  </a:lnTo>
                  <a:lnTo>
                    <a:pt x="5579529" y="38392"/>
                  </a:lnTo>
                  <a:lnTo>
                    <a:pt x="5537238" y="52108"/>
                  </a:lnTo>
                  <a:lnTo>
                    <a:pt x="5496826" y="67856"/>
                  </a:lnTo>
                  <a:lnTo>
                    <a:pt x="5458384" y="85623"/>
                  </a:lnTo>
                  <a:lnTo>
                    <a:pt x="5421985" y="105384"/>
                  </a:lnTo>
                  <a:lnTo>
                    <a:pt x="5387733" y="127139"/>
                  </a:lnTo>
                  <a:lnTo>
                    <a:pt x="5355704" y="150850"/>
                  </a:lnTo>
                  <a:lnTo>
                    <a:pt x="5325986" y="176504"/>
                  </a:lnTo>
                  <a:lnTo>
                    <a:pt x="5298668" y="204089"/>
                  </a:lnTo>
                  <a:lnTo>
                    <a:pt x="5273814" y="233578"/>
                  </a:lnTo>
                  <a:lnTo>
                    <a:pt x="5251539" y="264947"/>
                  </a:lnTo>
                  <a:lnTo>
                    <a:pt x="5231904" y="298196"/>
                  </a:lnTo>
                  <a:lnTo>
                    <a:pt x="5215013" y="333298"/>
                  </a:lnTo>
                  <a:lnTo>
                    <a:pt x="5200929" y="370217"/>
                  </a:lnTo>
                  <a:lnTo>
                    <a:pt x="5189766" y="408952"/>
                  </a:lnTo>
                  <a:lnTo>
                    <a:pt x="5181587" y="449491"/>
                  </a:lnTo>
                  <a:lnTo>
                    <a:pt x="5176482" y="491794"/>
                  </a:lnTo>
                  <a:lnTo>
                    <a:pt x="5174551" y="535863"/>
                  </a:lnTo>
                  <a:lnTo>
                    <a:pt x="5175859" y="581660"/>
                  </a:lnTo>
                  <a:lnTo>
                    <a:pt x="5180495" y="629170"/>
                  </a:lnTo>
                  <a:lnTo>
                    <a:pt x="5188547" y="678395"/>
                  </a:lnTo>
                  <a:lnTo>
                    <a:pt x="5200116" y="729284"/>
                  </a:lnTo>
                  <a:lnTo>
                    <a:pt x="5215267" y="781837"/>
                  </a:lnTo>
                  <a:lnTo>
                    <a:pt x="5143271" y="931303"/>
                  </a:lnTo>
                  <a:lnTo>
                    <a:pt x="5330469" y="856564"/>
                  </a:lnTo>
                  <a:lnTo>
                    <a:pt x="5483847" y="912177"/>
                  </a:lnTo>
                  <a:lnTo>
                    <a:pt x="5619724" y="939647"/>
                  </a:lnTo>
                  <a:lnTo>
                    <a:pt x="5814377" y="947000"/>
                  </a:lnTo>
                  <a:lnTo>
                    <a:pt x="6144069" y="942289"/>
                  </a:lnTo>
                  <a:lnTo>
                    <a:pt x="6281267" y="939533"/>
                  </a:lnTo>
                  <a:lnTo>
                    <a:pt x="6344831" y="937869"/>
                  </a:lnTo>
                  <a:lnTo>
                    <a:pt x="6405080" y="935761"/>
                  </a:lnTo>
                  <a:lnTo>
                    <a:pt x="6462052" y="933030"/>
                  </a:lnTo>
                  <a:lnTo>
                    <a:pt x="6515786" y="929500"/>
                  </a:lnTo>
                  <a:lnTo>
                    <a:pt x="6566294" y="924991"/>
                  </a:lnTo>
                  <a:lnTo>
                    <a:pt x="6613639" y="919302"/>
                  </a:lnTo>
                  <a:lnTo>
                    <a:pt x="6657848" y="912253"/>
                  </a:lnTo>
                  <a:lnTo>
                    <a:pt x="6698945" y="903681"/>
                  </a:lnTo>
                  <a:lnTo>
                    <a:pt x="6736969" y="893368"/>
                  </a:lnTo>
                  <a:lnTo>
                    <a:pt x="6803961" y="866863"/>
                  </a:lnTo>
                  <a:lnTo>
                    <a:pt x="6859092" y="831265"/>
                  </a:lnTo>
                  <a:lnTo>
                    <a:pt x="6902628" y="785114"/>
                  </a:lnTo>
                  <a:lnTo>
                    <a:pt x="6934873" y="726922"/>
                  </a:lnTo>
                  <a:lnTo>
                    <a:pt x="6956095" y="655231"/>
                  </a:lnTo>
                  <a:lnTo>
                    <a:pt x="6962661" y="613867"/>
                  </a:lnTo>
                  <a:lnTo>
                    <a:pt x="6966572" y="568566"/>
                  </a:lnTo>
                  <a:lnTo>
                    <a:pt x="6967868" y="519163"/>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grpSp>
      <p:sp>
        <p:nvSpPr>
          <p:cNvPr id="5" name="object 5"/>
          <p:cNvSpPr txBox="1">
            <a:spLocks noGrp="1"/>
          </p:cNvSpPr>
          <p:nvPr>
            <p:ph type="title"/>
          </p:nvPr>
        </p:nvSpPr>
        <p:spPr>
          <a:xfrm>
            <a:off x="10699015" y="1611543"/>
            <a:ext cx="778425" cy="693364"/>
          </a:xfrm>
          <a:prstGeom prst="rect">
            <a:avLst/>
          </a:prstGeom>
        </p:spPr>
        <p:txBody>
          <a:bodyPr vert="horz" wrap="square" lIns="0" tIns="68485" rIns="0" bIns="0" rtlCol="0">
            <a:spAutoFit/>
          </a:bodyPr>
          <a:lstStyle/>
          <a:p>
            <a:pPr marL="7963" marR="8759">
              <a:lnSpc>
                <a:spcPct val="77400"/>
              </a:lnSpc>
              <a:spcBef>
                <a:spcPts val="539"/>
              </a:spcBef>
            </a:pPr>
            <a:r>
              <a:rPr sz="1756" spc="147" dirty="0">
                <a:solidFill>
                  <a:schemeClr val="bg1"/>
                </a:solidFill>
              </a:rPr>
              <a:t>I </a:t>
            </a:r>
            <a:r>
              <a:rPr sz="1756" spc="-34" dirty="0">
                <a:solidFill>
                  <a:schemeClr val="bg1"/>
                </a:solidFill>
              </a:rPr>
              <a:t>will</a:t>
            </a:r>
            <a:r>
              <a:rPr sz="1756" spc="-103" dirty="0">
                <a:solidFill>
                  <a:schemeClr val="bg1"/>
                </a:solidFill>
              </a:rPr>
              <a:t> </a:t>
            </a:r>
            <a:r>
              <a:rPr sz="1756" spc="-141" dirty="0">
                <a:solidFill>
                  <a:schemeClr val="bg1"/>
                </a:solidFill>
              </a:rPr>
              <a:t>dig  </a:t>
            </a:r>
            <a:r>
              <a:rPr sz="1756" spc="-144" dirty="0">
                <a:solidFill>
                  <a:schemeClr val="bg1"/>
                </a:solidFill>
              </a:rPr>
              <a:t>a</a:t>
            </a:r>
            <a:r>
              <a:rPr sz="1756" spc="34" dirty="0">
                <a:solidFill>
                  <a:schemeClr val="bg1"/>
                </a:solidFill>
              </a:rPr>
              <a:t> </a:t>
            </a:r>
            <a:r>
              <a:rPr sz="1756" spc="-157" dirty="0">
                <a:solidFill>
                  <a:schemeClr val="bg1"/>
                </a:solidFill>
              </a:rPr>
              <a:t>hole</a:t>
            </a:r>
            <a:r>
              <a:rPr sz="1756" spc="-157" dirty="0"/>
              <a:t>.</a:t>
            </a:r>
            <a:endParaRPr sz="1756" dirty="0"/>
          </a:p>
        </p:txBody>
      </p:sp>
      <p:sp>
        <p:nvSpPr>
          <p:cNvPr id="6" name="object 6"/>
          <p:cNvSpPr txBox="1"/>
          <p:nvPr/>
        </p:nvSpPr>
        <p:spPr>
          <a:xfrm>
            <a:off x="7450363" y="2062261"/>
            <a:ext cx="1492744" cy="485293"/>
          </a:xfrm>
          <a:prstGeom prst="rect">
            <a:avLst/>
          </a:prstGeom>
        </p:spPr>
        <p:txBody>
          <a:bodyPr vert="horz" wrap="square" lIns="0" tIns="68485" rIns="0" bIns="0" rtlCol="0">
            <a:spAutoFit/>
          </a:bodyPr>
          <a:lstStyle/>
          <a:p>
            <a:pPr marL="7963" marR="8759" defTabSz="573329">
              <a:lnSpc>
                <a:spcPct val="77400"/>
              </a:lnSpc>
              <a:spcBef>
                <a:spcPts val="539"/>
              </a:spcBef>
            </a:pPr>
            <a:r>
              <a:rPr sz="1756" spc="147" dirty="0">
                <a:solidFill>
                  <a:prstClr val="black"/>
                </a:solidFill>
                <a:latin typeface="Arial"/>
                <a:cs typeface="Arial"/>
              </a:rPr>
              <a:t>I </a:t>
            </a:r>
            <a:r>
              <a:rPr sz="1756" spc="-34" dirty="0">
                <a:solidFill>
                  <a:prstClr val="black"/>
                </a:solidFill>
                <a:latin typeface="Arial"/>
                <a:cs typeface="Arial"/>
              </a:rPr>
              <a:t>will </a:t>
            </a:r>
            <a:r>
              <a:rPr sz="1756" spc="-113" dirty="0">
                <a:solidFill>
                  <a:prstClr val="black"/>
                </a:solidFill>
                <a:latin typeface="Arial"/>
                <a:cs typeface="Arial"/>
              </a:rPr>
              <a:t>put </a:t>
            </a:r>
            <a:r>
              <a:rPr sz="1756" spc="-141" dirty="0">
                <a:solidFill>
                  <a:prstClr val="black"/>
                </a:solidFill>
                <a:latin typeface="Arial"/>
                <a:cs typeface="Arial"/>
              </a:rPr>
              <a:t>the  </a:t>
            </a:r>
            <a:r>
              <a:rPr sz="1756" spc="-232" dirty="0">
                <a:solidFill>
                  <a:prstClr val="black"/>
                </a:solidFill>
                <a:latin typeface="Arial"/>
                <a:cs typeface="Arial"/>
              </a:rPr>
              <a:t>seeds </a:t>
            </a:r>
            <a:r>
              <a:rPr sz="1756" spc="-66" dirty="0">
                <a:solidFill>
                  <a:prstClr val="black"/>
                </a:solidFill>
                <a:latin typeface="Arial"/>
                <a:cs typeface="Arial"/>
              </a:rPr>
              <a:t>in </a:t>
            </a:r>
            <a:r>
              <a:rPr sz="1756" spc="-107" dirty="0">
                <a:solidFill>
                  <a:prstClr val="black"/>
                </a:solidFill>
                <a:latin typeface="Arial"/>
                <a:cs typeface="Arial"/>
              </a:rPr>
              <a:t>the</a:t>
            </a:r>
            <a:r>
              <a:rPr sz="1756" spc="159" dirty="0">
                <a:solidFill>
                  <a:prstClr val="black"/>
                </a:solidFill>
                <a:latin typeface="Arial"/>
                <a:cs typeface="Arial"/>
              </a:rPr>
              <a:t> </a:t>
            </a:r>
            <a:r>
              <a:rPr sz="1756" spc="-157" dirty="0">
                <a:solidFill>
                  <a:prstClr val="black"/>
                </a:solidFill>
                <a:latin typeface="Arial"/>
                <a:cs typeface="Arial"/>
              </a:rPr>
              <a:t>hole.</a:t>
            </a:r>
            <a:endParaRPr sz="1756">
              <a:solidFill>
                <a:prstClr val="black"/>
              </a:solidFill>
              <a:latin typeface="Arial"/>
              <a:cs typeface="Arial"/>
            </a:endParaRPr>
          </a:p>
        </p:txBody>
      </p:sp>
      <p:sp>
        <p:nvSpPr>
          <p:cNvPr id="7" name="object 7"/>
          <p:cNvSpPr/>
          <p:nvPr/>
        </p:nvSpPr>
        <p:spPr>
          <a:xfrm>
            <a:off x="4469551" y="2865121"/>
            <a:ext cx="1309584" cy="610396"/>
          </a:xfrm>
          <a:custGeom>
            <a:avLst/>
            <a:gdLst/>
            <a:ahLst/>
            <a:cxnLst/>
            <a:rect l="l" t="t" r="r" b="b"/>
            <a:pathLst>
              <a:path w="2088515" h="973454">
                <a:moveTo>
                  <a:pt x="1074905" y="0"/>
                </a:moveTo>
                <a:lnTo>
                  <a:pt x="1021717" y="679"/>
                </a:lnTo>
                <a:lnTo>
                  <a:pt x="969299" y="2443"/>
                </a:lnTo>
                <a:lnTo>
                  <a:pt x="917797" y="5362"/>
                </a:lnTo>
                <a:lnTo>
                  <a:pt x="867360" y="9507"/>
                </a:lnTo>
                <a:lnTo>
                  <a:pt x="818134" y="14949"/>
                </a:lnTo>
                <a:lnTo>
                  <a:pt x="770268" y="21758"/>
                </a:lnTo>
                <a:lnTo>
                  <a:pt x="723908" y="30007"/>
                </a:lnTo>
                <a:lnTo>
                  <a:pt x="679203" y="39764"/>
                </a:lnTo>
                <a:lnTo>
                  <a:pt x="636300" y="51102"/>
                </a:lnTo>
                <a:lnTo>
                  <a:pt x="595345" y="64092"/>
                </a:lnTo>
                <a:lnTo>
                  <a:pt x="556487" y="78804"/>
                </a:lnTo>
                <a:lnTo>
                  <a:pt x="519874" y="95309"/>
                </a:lnTo>
                <a:lnTo>
                  <a:pt x="485651" y="113679"/>
                </a:lnTo>
                <a:lnTo>
                  <a:pt x="424971" y="156294"/>
                </a:lnTo>
                <a:lnTo>
                  <a:pt x="375626" y="207217"/>
                </a:lnTo>
                <a:lnTo>
                  <a:pt x="338797" y="267015"/>
                </a:lnTo>
                <a:lnTo>
                  <a:pt x="315663" y="336256"/>
                </a:lnTo>
                <a:lnTo>
                  <a:pt x="309600" y="374595"/>
                </a:lnTo>
                <a:lnTo>
                  <a:pt x="0" y="735707"/>
                </a:lnTo>
                <a:lnTo>
                  <a:pt x="332994" y="618702"/>
                </a:lnTo>
                <a:lnTo>
                  <a:pt x="378981" y="802815"/>
                </a:lnTo>
                <a:lnTo>
                  <a:pt x="464623" y="900743"/>
                </a:lnTo>
                <a:lnTo>
                  <a:pt x="653201" y="945389"/>
                </a:lnTo>
                <a:lnTo>
                  <a:pt x="1007999" y="969654"/>
                </a:lnTo>
                <a:lnTo>
                  <a:pt x="1064442" y="971994"/>
                </a:lnTo>
                <a:lnTo>
                  <a:pt x="1121250" y="972896"/>
                </a:lnTo>
                <a:lnTo>
                  <a:pt x="1178227" y="972376"/>
                </a:lnTo>
                <a:lnTo>
                  <a:pt x="1235178" y="970448"/>
                </a:lnTo>
                <a:lnTo>
                  <a:pt x="1291906" y="967128"/>
                </a:lnTo>
                <a:lnTo>
                  <a:pt x="1348217" y="962433"/>
                </a:lnTo>
                <a:lnTo>
                  <a:pt x="1403915" y="956378"/>
                </a:lnTo>
                <a:lnTo>
                  <a:pt x="1458804" y="948977"/>
                </a:lnTo>
                <a:lnTo>
                  <a:pt x="1512689" y="940248"/>
                </a:lnTo>
                <a:lnTo>
                  <a:pt x="1565374" y="930206"/>
                </a:lnTo>
                <a:lnTo>
                  <a:pt x="1616664" y="918866"/>
                </a:lnTo>
                <a:lnTo>
                  <a:pt x="1666363" y="906244"/>
                </a:lnTo>
                <a:lnTo>
                  <a:pt x="1714275" y="892356"/>
                </a:lnTo>
                <a:lnTo>
                  <a:pt x="1760206" y="877217"/>
                </a:lnTo>
                <a:lnTo>
                  <a:pt x="1803960" y="860842"/>
                </a:lnTo>
                <a:lnTo>
                  <a:pt x="1845340" y="843249"/>
                </a:lnTo>
                <a:lnTo>
                  <a:pt x="1884153" y="824451"/>
                </a:lnTo>
                <a:lnTo>
                  <a:pt x="1920201" y="804465"/>
                </a:lnTo>
                <a:lnTo>
                  <a:pt x="1953290" y="783307"/>
                </a:lnTo>
                <a:lnTo>
                  <a:pt x="2009807" y="737535"/>
                </a:lnTo>
                <a:lnTo>
                  <a:pt x="2052139" y="687261"/>
                </a:lnTo>
                <a:lnTo>
                  <a:pt x="2078723" y="632610"/>
                </a:lnTo>
                <a:lnTo>
                  <a:pt x="2087994" y="573706"/>
                </a:lnTo>
                <a:lnTo>
                  <a:pt x="2086407" y="527169"/>
                </a:lnTo>
                <a:lnTo>
                  <a:pt x="2081543" y="482935"/>
                </a:lnTo>
                <a:lnTo>
                  <a:pt x="2073474" y="440959"/>
                </a:lnTo>
                <a:lnTo>
                  <a:pt x="2062272" y="401201"/>
                </a:lnTo>
                <a:lnTo>
                  <a:pt x="2048012" y="363619"/>
                </a:lnTo>
                <a:lnTo>
                  <a:pt x="2030764" y="328169"/>
                </a:lnTo>
                <a:lnTo>
                  <a:pt x="2010603" y="294809"/>
                </a:lnTo>
                <a:lnTo>
                  <a:pt x="1987599" y="263498"/>
                </a:lnTo>
                <a:lnTo>
                  <a:pt x="1961827" y="234194"/>
                </a:lnTo>
                <a:lnTo>
                  <a:pt x="1933359" y="206854"/>
                </a:lnTo>
                <a:lnTo>
                  <a:pt x="1902268" y="181435"/>
                </a:lnTo>
                <a:lnTo>
                  <a:pt x="1868625" y="157897"/>
                </a:lnTo>
                <a:lnTo>
                  <a:pt x="1832504" y="136196"/>
                </a:lnTo>
                <a:lnTo>
                  <a:pt x="1793978" y="116290"/>
                </a:lnTo>
                <a:lnTo>
                  <a:pt x="1753119" y="98138"/>
                </a:lnTo>
                <a:lnTo>
                  <a:pt x="1710000" y="81696"/>
                </a:lnTo>
                <a:lnTo>
                  <a:pt x="1664694" y="66924"/>
                </a:lnTo>
                <a:lnTo>
                  <a:pt x="1617272" y="53778"/>
                </a:lnTo>
                <a:lnTo>
                  <a:pt x="1567809" y="42217"/>
                </a:lnTo>
                <a:lnTo>
                  <a:pt x="1516376" y="32198"/>
                </a:lnTo>
                <a:lnTo>
                  <a:pt x="1463046" y="23679"/>
                </a:lnTo>
                <a:lnTo>
                  <a:pt x="1407892" y="16618"/>
                </a:lnTo>
                <a:lnTo>
                  <a:pt x="1350987" y="10973"/>
                </a:lnTo>
                <a:lnTo>
                  <a:pt x="1292402" y="6702"/>
                </a:lnTo>
                <a:lnTo>
                  <a:pt x="1237611" y="3755"/>
                </a:lnTo>
                <a:lnTo>
                  <a:pt x="1183000" y="1608"/>
                </a:lnTo>
                <a:lnTo>
                  <a:pt x="1128715" y="333"/>
                </a:lnTo>
                <a:lnTo>
                  <a:pt x="1074905" y="0"/>
                </a:lnTo>
                <a:close/>
              </a:path>
            </a:pathLst>
          </a:custGeom>
          <a:solidFill>
            <a:srgbClr val="FFFFFF"/>
          </a:solidFill>
        </p:spPr>
        <p:txBody>
          <a:bodyPr wrap="square" lIns="0" tIns="0" rIns="0" bIns="0" rtlCol="0"/>
          <a:lstStyle/>
          <a:p>
            <a:pPr defTabSz="573329"/>
            <a:endParaRPr sz="1129">
              <a:solidFill>
                <a:prstClr val="black"/>
              </a:solidFill>
              <a:latin typeface="Calibri"/>
            </a:endParaRPr>
          </a:p>
        </p:txBody>
      </p:sp>
      <p:sp>
        <p:nvSpPr>
          <p:cNvPr id="8" name="object 8"/>
          <p:cNvSpPr txBox="1"/>
          <p:nvPr/>
        </p:nvSpPr>
        <p:spPr>
          <a:xfrm>
            <a:off x="4730209" y="2902411"/>
            <a:ext cx="992242" cy="485293"/>
          </a:xfrm>
          <a:prstGeom prst="rect">
            <a:avLst/>
          </a:prstGeom>
        </p:spPr>
        <p:txBody>
          <a:bodyPr vert="horz" wrap="square" lIns="0" tIns="68485" rIns="0" bIns="0" rtlCol="0">
            <a:spAutoFit/>
          </a:bodyPr>
          <a:lstStyle/>
          <a:p>
            <a:pPr marL="7963" marR="8759" defTabSz="573329">
              <a:lnSpc>
                <a:spcPct val="77400"/>
              </a:lnSpc>
              <a:spcBef>
                <a:spcPts val="539"/>
              </a:spcBef>
            </a:pPr>
            <a:r>
              <a:rPr sz="1756" spc="147" dirty="0">
                <a:solidFill>
                  <a:prstClr val="black"/>
                </a:solidFill>
                <a:latin typeface="Arial"/>
                <a:cs typeface="Arial"/>
              </a:rPr>
              <a:t>I </a:t>
            </a:r>
            <a:r>
              <a:rPr sz="1756" spc="-34" dirty="0">
                <a:solidFill>
                  <a:prstClr val="black"/>
                </a:solidFill>
                <a:latin typeface="Arial"/>
                <a:cs typeface="Arial"/>
              </a:rPr>
              <a:t>will</a:t>
            </a:r>
            <a:r>
              <a:rPr sz="1756" spc="-107" dirty="0">
                <a:solidFill>
                  <a:prstClr val="black"/>
                </a:solidFill>
                <a:latin typeface="Arial"/>
                <a:cs typeface="Arial"/>
              </a:rPr>
              <a:t> </a:t>
            </a:r>
            <a:r>
              <a:rPr sz="1756" spc="-138" dirty="0">
                <a:solidFill>
                  <a:prstClr val="black"/>
                </a:solidFill>
                <a:latin typeface="Arial"/>
                <a:cs typeface="Arial"/>
              </a:rPr>
              <a:t>water  </a:t>
            </a:r>
            <a:r>
              <a:rPr sz="1756" spc="-107" dirty="0">
                <a:solidFill>
                  <a:prstClr val="black"/>
                </a:solidFill>
                <a:latin typeface="Arial"/>
                <a:cs typeface="Arial"/>
              </a:rPr>
              <a:t>the</a:t>
            </a:r>
            <a:r>
              <a:rPr sz="1756" spc="31" dirty="0">
                <a:solidFill>
                  <a:prstClr val="black"/>
                </a:solidFill>
                <a:latin typeface="Arial"/>
                <a:cs typeface="Arial"/>
              </a:rPr>
              <a:t> </a:t>
            </a:r>
            <a:r>
              <a:rPr sz="1756" spc="-119" dirty="0">
                <a:solidFill>
                  <a:prstClr val="black"/>
                </a:solidFill>
                <a:latin typeface="Arial"/>
                <a:cs typeface="Arial"/>
              </a:rPr>
              <a:t>plant.</a:t>
            </a:r>
            <a:endParaRPr sz="1756">
              <a:solidFill>
                <a:prstClr val="black"/>
              </a:solidFill>
              <a:latin typeface="Arial"/>
              <a:cs typeface="Arial"/>
            </a:endParaRPr>
          </a:p>
        </p:txBody>
      </p:sp>
      <p:sp>
        <p:nvSpPr>
          <p:cNvPr id="10" name="object 10"/>
          <p:cNvSpPr txBox="1"/>
          <p:nvPr/>
        </p:nvSpPr>
        <p:spPr>
          <a:xfrm>
            <a:off x="452879"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14</a:t>
            </a:r>
            <a:endParaRPr sz="752">
              <a:solidFill>
                <a:prstClr val="black"/>
              </a:solidFill>
              <a:latin typeface="Arial"/>
              <a:cs typeface="Arial"/>
            </a:endParaRPr>
          </a:p>
        </p:txBody>
      </p:sp>
      <p:sp>
        <p:nvSpPr>
          <p:cNvPr id="11" name="object 11"/>
          <p:cNvSpPr txBox="1"/>
          <p:nvPr/>
        </p:nvSpPr>
        <p:spPr>
          <a:xfrm>
            <a:off x="11617375" y="5227748"/>
            <a:ext cx="119850" cy="115416"/>
          </a:xfrm>
          <a:prstGeom prst="rect">
            <a:avLst/>
          </a:prstGeom>
        </p:spPr>
        <p:txBody>
          <a:bodyPr vert="horz" wrap="square" lIns="0" tIns="0" rIns="0" bIns="0" rtlCol="0">
            <a:spAutoFit/>
          </a:bodyPr>
          <a:lstStyle/>
          <a:p>
            <a:pPr marL="7963" defTabSz="573329">
              <a:lnSpc>
                <a:spcPts val="884"/>
              </a:lnSpc>
            </a:pPr>
            <a:r>
              <a:rPr sz="752" spc="-13" dirty="0">
                <a:solidFill>
                  <a:prstClr val="black"/>
                </a:solidFill>
                <a:latin typeface="Arial"/>
                <a:cs typeface="Arial"/>
              </a:rPr>
              <a:t>15</a:t>
            </a:r>
            <a:endParaRPr sz="752">
              <a:solidFill>
                <a:prstClr val="black"/>
              </a:solidFill>
              <a:latin typeface="Arial"/>
              <a:cs typeface="Arial"/>
            </a:endParaRPr>
          </a:p>
        </p:txBody>
      </p:sp>
      <p:sp>
        <p:nvSpPr>
          <p:cNvPr id="9" name="object 9"/>
          <p:cNvSpPr txBox="1"/>
          <p:nvPr/>
        </p:nvSpPr>
        <p:spPr>
          <a:xfrm>
            <a:off x="905237" y="1833479"/>
            <a:ext cx="1802840" cy="827182"/>
          </a:xfrm>
          <a:prstGeom prst="rect">
            <a:avLst/>
          </a:prstGeom>
        </p:spPr>
        <p:txBody>
          <a:bodyPr vert="horz" wrap="square" lIns="0" tIns="68485" rIns="0" bIns="0" rtlCol="0" anchor="t">
            <a:spAutoFit/>
          </a:bodyPr>
          <a:lstStyle/>
          <a:p>
            <a:pPr marL="7620" marR="10160" defTabSz="573329">
              <a:lnSpc>
                <a:spcPct val="150000"/>
              </a:lnSpc>
              <a:spcBef>
                <a:spcPts val="539"/>
              </a:spcBef>
              <a:tabLst>
                <a:tab pos="318914" algn="l"/>
              </a:tabLst>
            </a:pPr>
            <a:r>
              <a:rPr sz="1750" spc="-295" dirty="0">
                <a:solidFill>
                  <a:schemeClr val="bg1"/>
                </a:solidFill>
                <a:latin typeface="Arial"/>
                <a:cs typeface="Arial"/>
              </a:rPr>
              <a:t>Do</a:t>
            </a:r>
            <a:r>
              <a:rPr lang="en-US" altLang="zh-TW" sz="1750" spc="-295" dirty="0">
                <a:solidFill>
                  <a:schemeClr val="bg1"/>
                </a:solidFill>
                <a:latin typeface="Arial"/>
                <a:ea typeface="新細明體"/>
                <a:cs typeface="Arial"/>
              </a:rPr>
              <a:t> </a:t>
            </a:r>
            <a:r>
              <a:rPr lang="en-US" sz="1750" spc="-295" dirty="0">
                <a:solidFill>
                  <a:schemeClr val="bg1"/>
                </a:solidFill>
                <a:latin typeface="Arial"/>
                <a:cs typeface="Arial"/>
              </a:rPr>
              <a:t> </a:t>
            </a:r>
            <a:r>
              <a:rPr sz="1750" spc="-201" dirty="0">
                <a:solidFill>
                  <a:schemeClr val="bg1"/>
                </a:solidFill>
                <a:latin typeface="Arial"/>
                <a:cs typeface="Arial"/>
              </a:rPr>
              <a:t>you</a:t>
            </a:r>
            <a:r>
              <a:rPr lang="en-US" altLang="zh-TW" sz="1750" spc="-201" dirty="0">
                <a:solidFill>
                  <a:schemeClr val="bg1"/>
                </a:solidFill>
                <a:latin typeface="Arial"/>
                <a:ea typeface="新細明體"/>
                <a:cs typeface="Arial"/>
              </a:rPr>
              <a:t> </a:t>
            </a:r>
            <a:r>
              <a:rPr lang="en-US" sz="1750" spc="-201" dirty="0">
                <a:solidFill>
                  <a:schemeClr val="bg1"/>
                </a:solidFill>
                <a:latin typeface="Arial"/>
                <a:cs typeface="Arial"/>
              </a:rPr>
              <a:t> </a:t>
            </a:r>
            <a:r>
              <a:rPr sz="1750" spc="-235" dirty="0">
                <a:solidFill>
                  <a:schemeClr val="bg1"/>
                </a:solidFill>
                <a:latin typeface="Arial"/>
                <a:cs typeface="Arial"/>
              </a:rPr>
              <a:t>know</a:t>
            </a:r>
            <a:r>
              <a:rPr lang="en-US" sz="1750" spc="-235" dirty="0">
                <a:solidFill>
                  <a:schemeClr val="bg1"/>
                </a:solidFill>
                <a:latin typeface="Arial"/>
                <a:cs typeface="Arial"/>
              </a:rPr>
              <a:t> </a:t>
            </a:r>
            <a:r>
              <a:rPr lang="en-US" altLang="zh-TW" sz="1750" spc="-266" dirty="0">
                <a:solidFill>
                  <a:schemeClr val="bg1"/>
                </a:solidFill>
                <a:latin typeface="Arial"/>
                <a:ea typeface="新細明體"/>
                <a:cs typeface="Arial"/>
              </a:rPr>
              <a:t> h</a:t>
            </a:r>
            <a:r>
              <a:rPr sz="1750" spc="-266" dirty="0">
                <a:solidFill>
                  <a:schemeClr val="bg1"/>
                </a:solidFill>
                <a:latin typeface="Arial"/>
                <a:cs typeface="Arial"/>
              </a:rPr>
              <a:t>ow</a:t>
            </a:r>
            <a:r>
              <a:rPr lang="en-US" sz="1750" spc="-266" dirty="0">
                <a:solidFill>
                  <a:schemeClr val="bg1"/>
                </a:solidFill>
                <a:latin typeface="Arial"/>
                <a:cs typeface="Arial"/>
              </a:rPr>
              <a:t> </a:t>
            </a:r>
            <a:r>
              <a:rPr sz="1750" spc="-266" dirty="0">
                <a:solidFill>
                  <a:schemeClr val="bg1"/>
                </a:solidFill>
                <a:latin typeface="Arial"/>
                <a:cs typeface="Arial"/>
              </a:rPr>
              <a:t> </a:t>
            </a:r>
            <a:r>
              <a:rPr sz="1750" spc="-100" dirty="0">
                <a:solidFill>
                  <a:schemeClr val="bg1"/>
                </a:solidFill>
                <a:latin typeface="Arial"/>
                <a:cs typeface="Arial"/>
              </a:rPr>
              <a:t>to</a:t>
            </a:r>
            <a:r>
              <a:rPr lang="en-US" altLang="zh-TW" sz="1750" spc="-100" dirty="0">
                <a:solidFill>
                  <a:schemeClr val="bg1"/>
                </a:solidFill>
                <a:latin typeface="Arial"/>
                <a:ea typeface="新細明體"/>
                <a:cs typeface="Arial"/>
              </a:rPr>
              <a:t> </a:t>
            </a:r>
            <a:r>
              <a:rPr sz="1750" spc="-125" dirty="0">
                <a:solidFill>
                  <a:schemeClr val="bg1"/>
                </a:solidFill>
                <a:latin typeface="Arial"/>
                <a:cs typeface="Arial"/>
              </a:rPr>
              <a:t>plant</a:t>
            </a:r>
            <a:r>
              <a:rPr sz="1750" spc="22" dirty="0">
                <a:solidFill>
                  <a:schemeClr val="bg1"/>
                </a:solidFill>
                <a:latin typeface="Arial"/>
                <a:cs typeface="Arial"/>
              </a:rPr>
              <a:t> </a:t>
            </a:r>
            <a:r>
              <a:rPr sz="1750" spc="-229" dirty="0">
                <a:solidFill>
                  <a:schemeClr val="bg1"/>
                </a:solidFill>
                <a:latin typeface="Arial"/>
                <a:cs typeface="Arial"/>
              </a:rPr>
              <a:t>seeds?</a:t>
            </a:r>
            <a:endParaRPr lang="en-US" sz="1750" dirty="0">
              <a:solidFill>
                <a:schemeClr val="bg1"/>
              </a:solidFill>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4578D41-88CB-4398-AEED-53394A4810E6}"/>
              </a:ext>
            </a:extLst>
          </p:cNvPr>
          <p:cNvSpPr>
            <a:spLocks noGrp="1"/>
          </p:cNvSpPr>
          <p:nvPr>
            <p:ph type="title"/>
          </p:nvPr>
        </p:nvSpPr>
        <p:spPr/>
        <p:txBody>
          <a:bodyPr/>
          <a:lstStyle/>
          <a:p>
            <a:r>
              <a:rPr lang="en-US" altLang="zh-TW" dirty="0"/>
              <a:t>Worksheet Time</a:t>
            </a:r>
            <a:endParaRPr lang="zh-TW" altLang="en-US" dirty="0"/>
          </a:p>
        </p:txBody>
      </p:sp>
      <p:grpSp>
        <p:nvGrpSpPr>
          <p:cNvPr id="4" name="群組 3">
            <a:extLst>
              <a:ext uri="{FF2B5EF4-FFF2-40B4-BE49-F238E27FC236}">
                <a16:creationId xmlns:a16="http://schemas.microsoft.com/office/drawing/2014/main" id="{74F41EC2-538A-4EC2-9E37-9B83BE7DEEDE}"/>
              </a:ext>
            </a:extLst>
          </p:cNvPr>
          <p:cNvGrpSpPr/>
          <p:nvPr/>
        </p:nvGrpSpPr>
        <p:grpSpPr>
          <a:xfrm>
            <a:off x="548308" y="1692963"/>
            <a:ext cx="5966076" cy="2216427"/>
            <a:chOff x="548308" y="1692964"/>
            <a:chExt cx="5489643" cy="1924878"/>
          </a:xfrm>
        </p:grpSpPr>
        <p:pic>
          <p:nvPicPr>
            <p:cNvPr id="3074" name="Picture 2" descr="Work Together - Tools for Successful CHI Efforts - Chi Nav - CDC">
              <a:extLst>
                <a:ext uri="{FF2B5EF4-FFF2-40B4-BE49-F238E27FC236}">
                  <a16:creationId xmlns:a16="http://schemas.microsoft.com/office/drawing/2014/main" id="{DBBFA8DC-A228-48FB-990B-088E2BC5D4D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8308" y="1714499"/>
              <a:ext cx="2960756" cy="19033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ets Work Together 庫存照片(立刻編輯) 227729881">
              <a:extLst>
                <a:ext uri="{FF2B5EF4-FFF2-40B4-BE49-F238E27FC236}">
                  <a16:creationId xmlns:a16="http://schemas.microsoft.com/office/drawing/2014/main" id="{77954D48-1DCE-4AFB-9738-77107C8E3BC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32876" y="1692964"/>
              <a:ext cx="2505075" cy="1828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群組 4">
            <a:extLst>
              <a:ext uri="{FF2B5EF4-FFF2-40B4-BE49-F238E27FC236}">
                <a16:creationId xmlns:a16="http://schemas.microsoft.com/office/drawing/2014/main" id="{6066FF41-FC6F-4EF4-8A01-CE64DC1D9BDA}"/>
              </a:ext>
            </a:extLst>
          </p:cNvPr>
          <p:cNvGrpSpPr/>
          <p:nvPr/>
        </p:nvGrpSpPr>
        <p:grpSpPr>
          <a:xfrm>
            <a:off x="7006259" y="1152983"/>
            <a:ext cx="5105400" cy="4289089"/>
            <a:chOff x="7072934" y="2533650"/>
            <a:chExt cx="5105400" cy="4289089"/>
          </a:xfrm>
        </p:grpSpPr>
        <p:pic>
          <p:nvPicPr>
            <p:cNvPr id="3078" name="Picture 6" descr="Premium Vector | Kids discuss homework">
              <a:extLst>
                <a:ext uri="{FF2B5EF4-FFF2-40B4-BE49-F238E27FC236}">
                  <a16:creationId xmlns:a16="http://schemas.microsoft.com/office/drawing/2014/main" id="{6BA62DE8-7309-45A7-82B4-6AF3BB078ED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04872" y="4280452"/>
              <a:ext cx="4441524" cy="254228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775 Lets discuss Stock Photos, Images | Download Lets discuss Pictures on  Depositphotos®">
              <a:extLst>
                <a:ext uri="{FF2B5EF4-FFF2-40B4-BE49-F238E27FC236}">
                  <a16:creationId xmlns:a16="http://schemas.microsoft.com/office/drawing/2014/main" id="{641BD81D-D127-4DAA-96EC-F5B9EFF7B3B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558959" y="2557462"/>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議論する」を意味する「discuss」「argue」「debate」のニュアンスの違いを解説 | 英語の効率的な勉強法を追求するサイト-English  Plus-">
              <a:extLst>
                <a:ext uri="{FF2B5EF4-FFF2-40B4-BE49-F238E27FC236}">
                  <a16:creationId xmlns:a16="http://schemas.microsoft.com/office/drawing/2014/main" id="{6DD7C3D2-5AED-471D-A811-C1C2AC7E9EAD}"/>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072934" y="2533650"/>
              <a:ext cx="2552700" cy="1790700"/>
            </a:xfrm>
            <a:prstGeom prst="rect">
              <a:avLst/>
            </a:prstGeom>
            <a:noFill/>
            <a:extLst>
              <a:ext uri="{909E8E84-426E-40DD-AFC4-6F175D3DCCD1}">
                <a14:hiddenFill xmlns:a14="http://schemas.microsoft.com/office/drawing/2010/main">
                  <a:solidFill>
                    <a:srgbClr val="FFFFFF"/>
                  </a:solidFill>
                </a14:hiddenFill>
              </a:ext>
            </a:extLst>
          </p:spPr>
        </p:pic>
      </p:grpSp>
      <p:pic>
        <p:nvPicPr>
          <p:cNvPr id="3084" name="Picture 12" descr="Vector Set Of Pencil And Eraser Royalty Free Cliparts, Vectors, And Stock  Illustration. Image 99521431.">
            <a:extLst>
              <a:ext uri="{FF2B5EF4-FFF2-40B4-BE49-F238E27FC236}">
                <a16:creationId xmlns:a16="http://schemas.microsoft.com/office/drawing/2014/main" id="{92D6A21C-5DCE-4089-B059-A3E7402073A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2279" y="4500563"/>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Color Pen Images, Stock Photos &amp; Vectors | Shutterstock">
            <a:extLst>
              <a:ext uri="{FF2B5EF4-FFF2-40B4-BE49-F238E27FC236}">
                <a16:creationId xmlns:a16="http://schemas.microsoft.com/office/drawing/2014/main" id="{E3B23B1E-B70C-46EA-A009-1DEE0B23B04D}"/>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553986" y="4471988"/>
            <a:ext cx="2105025" cy="2171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53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Four</a:t>
            </a:r>
          </a:p>
        </p:txBody>
      </p:sp>
    </p:spTree>
    <p:extLst>
      <p:ext uri="{BB962C8B-B14F-4D97-AF65-F5344CB8AC3E}">
        <p14:creationId xmlns:p14="http://schemas.microsoft.com/office/powerpoint/2010/main" val="3088807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C6B10-2EF5-BF46-A57B-80041ABEB68C}"/>
              </a:ext>
            </a:extLst>
          </p:cNvPr>
          <p:cNvSpPr>
            <a:spLocks noGrp="1"/>
          </p:cNvSpPr>
          <p:nvPr>
            <p:ph type="title"/>
          </p:nvPr>
        </p:nvSpPr>
        <p:spPr>
          <a:xfrm>
            <a:off x="8154988" y="4895696"/>
            <a:ext cx="4037012" cy="1832052"/>
          </a:xfrm>
        </p:spPr>
        <p:txBody>
          <a:bodyPr vert="horz" lIns="91440" tIns="45720" rIns="91440" bIns="45720" rtlCol="0" anchor="b">
            <a:normAutofit fontScale="90000"/>
          </a:bodyPr>
          <a:lstStyle/>
          <a:p>
            <a:pPr>
              <a:lnSpc>
                <a:spcPct val="90000"/>
              </a:lnSpc>
            </a:pPr>
            <a:r>
              <a:rPr lang="en-US" sz="3000" b="0" i="0" kern="1200" dirty="0">
                <a:solidFill>
                  <a:schemeClr val="tx1"/>
                </a:solidFill>
                <a:latin typeface="+mj-lt"/>
                <a:ea typeface="+mj-ea"/>
                <a:cs typeface="+mj-cs"/>
              </a:rPr>
              <a:t/>
            </a:r>
            <a:br>
              <a:rPr lang="en-US" sz="3000" b="0" i="0" kern="1200" dirty="0">
                <a:solidFill>
                  <a:schemeClr val="tx1"/>
                </a:solidFill>
                <a:latin typeface="+mj-lt"/>
                <a:ea typeface="+mj-ea"/>
                <a:cs typeface="+mj-cs"/>
              </a:rPr>
            </a:br>
            <a:r>
              <a:rPr lang="en-US" sz="3000" b="0" i="0" kern="1200" dirty="0">
                <a:solidFill>
                  <a:schemeClr val="tx1"/>
                </a:solidFill>
                <a:latin typeface="+mj-lt"/>
                <a:ea typeface="+mj-ea"/>
                <a:cs typeface="+mj-cs"/>
              </a:rPr>
              <a:t/>
            </a:r>
            <a:br>
              <a:rPr lang="en-US" sz="3000" b="0" i="0" kern="1200" dirty="0">
                <a:solidFill>
                  <a:schemeClr val="tx1"/>
                </a:solidFill>
                <a:latin typeface="+mj-lt"/>
                <a:ea typeface="+mj-ea"/>
                <a:cs typeface="+mj-cs"/>
              </a:rPr>
            </a:br>
            <a:r>
              <a:rPr lang="en-US" sz="3000" b="0" i="0" kern="1200" dirty="0">
                <a:solidFill>
                  <a:schemeClr val="tx1"/>
                </a:solidFill>
                <a:latin typeface="+mj-lt"/>
                <a:ea typeface="+mj-ea"/>
                <a:cs typeface="+mj-cs"/>
                <a:hlinkClick r:id="rId2">
                  <a:extLst>
                    <a:ext uri="{A12FA001-AC4F-418D-AE19-62706E023703}">
                      <ahyp:hlinkClr xmlns="" xmlns:ahyp="http://schemas.microsoft.com/office/drawing/2018/hyperlinkcolor" val="tx"/>
                    </a:ext>
                  </a:extLst>
                </a:hlinkClick>
              </a:rPr>
              <a:t>https://www.youtube.com/watch?v=LnnmHc27hFU</a:t>
            </a:r>
            <a:r>
              <a:rPr lang="en-US" sz="3000" b="0" i="0" kern="1200" dirty="0">
                <a:solidFill>
                  <a:schemeClr val="tx1"/>
                </a:solidFill>
                <a:latin typeface="+mj-lt"/>
                <a:ea typeface="+mj-ea"/>
                <a:cs typeface="+mj-cs"/>
              </a:rPr>
              <a:t/>
            </a:r>
            <a:br>
              <a:rPr lang="en-US" sz="3000" b="0" i="0" kern="1200" dirty="0">
                <a:solidFill>
                  <a:schemeClr val="tx1"/>
                </a:solidFill>
                <a:latin typeface="+mj-lt"/>
                <a:ea typeface="+mj-ea"/>
                <a:cs typeface="+mj-cs"/>
              </a:rPr>
            </a:br>
            <a:endParaRPr lang="en-US" sz="3000" b="0" i="0" kern="1200" dirty="0">
              <a:solidFill>
                <a:schemeClr val="tx1"/>
              </a:solidFill>
              <a:latin typeface="+mj-lt"/>
              <a:ea typeface="+mj-ea"/>
              <a:cs typeface="+mj-cs"/>
            </a:endParaRPr>
          </a:p>
        </p:txBody>
      </p:sp>
      <p:pic>
        <p:nvPicPr>
          <p:cNvPr id="6" name="Picture 5" descr="Graphical user interface&#10;&#10;Description automatically generated">
            <a:extLst>
              <a:ext uri="{FF2B5EF4-FFF2-40B4-BE49-F238E27FC236}">
                <a16:creationId xmlns:a16="http://schemas.microsoft.com/office/drawing/2014/main" id="{734F92E1-948A-6C46-B7BB-E96FCCA08C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394" y="-15745"/>
            <a:ext cx="10427727" cy="5135652"/>
          </a:xfrm>
          <a:prstGeom prst="rect">
            <a:avLst/>
          </a:prstGeom>
          <a:effectLst/>
        </p:spPr>
      </p:pic>
    </p:spTree>
    <p:extLst>
      <p:ext uri="{BB962C8B-B14F-4D97-AF65-F5344CB8AC3E}">
        <p14:creationId xmlns:p14="http://schemas.microsoft.com/office/powerpoint/2010/main" val="581344984"/>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AA94D-A5A9-854A-A160-0982B141F295}"/>
              </a:ext>
            </a:extLst>
          </p:cNvPr>
          <p:cNvSpPr>
            <a:spLocks noGrp="1"/>
          </p:cNvSpPr>
          <p:nvPr>
            <p:ph type="title"/>
          </p:nvPr>
        </p:nvSpPr>
        <p:spPr>
          <a:xfrm>
            <a:off x="169333" y="452717"/>
            <a:ext cx="5300134" cy="2341283"/>
          </a:xfrm>
        </p:spPr>
        <p:txBody>
          <a:bodyPr/>
          <a:lstStyle/>
          <a:p>
            <a:r>
              <a:rPr lang="en-US" sz="4800" b="1" dirty="0"/>
              <a:t>An advice is a “good suggestion” </a:t>
            </a:r>
          </a:p>
        </p:txBody>
      </p:sp>
      <p:sp>
        <p:nvSpPr>
          <p:cNvPr id="4" name="Rectangle 3">
            <a:extLst>
              <a:ext uri="{FF2B5EF4-FFF2-40B4-BE49-F238E27FC236}">
                <a16:creationId xmlns:a16="http://schemas.microsoft.com/office/drawing/2014/main" id="{29EFE017-235A-B14C-AF06-F990CD67D33B}"/>
              </a:ext>
            </a:extLst>
          </p:cNvPr>
          <p:cNvSpPr/>
          <p:nvPr/>
        </p:nvSpPr>
        <p:spPr>
          <a:xfrm>
            <a:off x="169333" y="4997145"/>
            <a:ext cx="4195750" cy="1200329"/>
          </a:xfrm>
          <a:prstGeom prst="rect">
            <a:avLst/>
          </a:prstGeom>
        </p:spPr>
        <p:txBody>
          <a:bodyPr wrap="square">
            <a:spAutoFit/>
          </a:bodyPr>
          <a:lstStyle/>
          <a:p>
            <a:r>
              <a:rPr lang="en-US" dirty="0">
                <a:hlinkClick r:id="rId2"/>
              </a:rPr>
              <a:t>https://</a:t>
            </a:r>
            <a:r>
              <a:rPr lang="en-US" dirty="0" err="1">
                <a:hlinkClick r:id="rId2"/>
              </a:rPr>
              <a:t>www.liveworksheets.com</a:t>
            </a:r>
            <a:r>
              <a:rPr lang="en-US" dirty="0">
                <a:hlinkClick r:id="rId2"/>
              </a:rPr>
              <a:t>/worksheets/</a:t>
            </a:r>
            <a:r>
              <a:rPr lang="en-US" dirty="0" err="1">
                <a:hlinkClick r:id="rId2"/>
              </a:rPr>
              <a:t>en</a:t>
            </a:r>
            <a:r>
              <a:rPr lang="en-US" dirty="0">
                <a:hlinkClick r:id="rId2"/>
              </a:rPr>
              <a:t>/</a:t>
            </a:r>
            <a:r>
              <a:rPr lang="en-US" dirty="0" err="1">
                <a:hlinkClick r:id="rId2"/>
              </a:rPr>
              <a:t>English_as_a_Second_Language</a:t>
            </a:r>
            <a:r>
              <a:rPr lang="en-US" dirty="0">
                <a:hlinkClick r:id="rId2"/>
              </a:rPr>
              <a:t>_(ESL)/Should_or_shouldn%27t/Giving_advice_jb1290278ma</a:t>
            </a:r>
            <a:endParaRPr lang="en-US" dirty="0"/>
          </a:p>
        </p:txBody>
      </p:sp>
      <p:pic>
        <p:nvPicPr>
          <p:cNvPr id="6" name="Picture 5" descr="Calendar&#10;&#10;Description automatically generated">
            <a:extLst>
              <a:ext uri="{FF2B5EF4-FFF2-40B4-BE49-F238E27FC236}">
                <a16:creationId xmlns:a16="http://schemas.microsoft.com/office/drawing/2014/main" id="{C61EE3E4-980D-E241-9977-10905DDC1E57}"/>
              </a:ext>
            </a:extLst>
          </p:cNvPr>
          <p:cNvPicPr>
            <a:picLocks noChangeAspect="1"/>
          </p:cNvPicPr>
          <p:nvPr/>
        </p:nvPicPr>
        <p:blipFill>
          <a:blip r:embed="rId3"/>
          <a:stretch>
            <a:fillRect/>
          </a:stretch>
        </p:blipFill>
        <p:spPr>
          <a:xfrm>
            <a:off x="5215467" y="1"/>
            <a:ext cx="6825785" cy="6858000"/>
          </a:xfrm>
          <a:prstGeom prst="rect">
            <a:avLst/>
          </a:prstGeom>
        </p:spPr>
      </p:pic>
    </p:spTree>
    <p:extLst>
      <p:ext uri="{BB962C8B-B14F-4D97-AF65-F5344CB8AC3E}">
        <p14:creationId xmlns:p14="http://schemas.microsoft.com/office/powerpoint/2010/main" val="20903871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object 2">
            <a:extLst>
              <a:ext uri="{FF2B5EF4-FFF2-40B4-BE49-F238E27FC236}">
                <a16:creationId xmlns:a16="http://schemas.microsoft.com/office/drawing/2014/main" id="{74B7B30A-6CD1-B947-A9DD-0A87535114B1}"/>
              </a:ext>
            </a:extLst>
          </p:cNvPr>
          <p:cNvGrpSpPr/>
          <p:nvPr/>
        </p:nvGrpSpPr>
        <p:grpSpPr>
          <a:xfrm>
            <a:off x="0" y="1"/>
            <a:ext cx="11963400" cy="6824034"/>
            <a:chOff x="-227410" y="-189361"/>
            <a:chExt cx="19671111" cy="6845952"/>
          </a:xfrm>
        </p:grpSpPr>
        <p:sp>
          <p:nvSpPr>
            <p:cNvPr id="10" name="object 3">
              <a:extLst>
                <a:ext uri="{FF2B5EF4-FFF2-40B4-BE49-F238E27FC236}">
                  <a16:creationId xmlns:a16="http://schemas.microsoft.com/office/drawing/2014/main" id="{75149000-2421-F24D-94B5-C2E7021644C0}"/>
                </a:ext>
              </a:extLst>
            </p:cNvPr>
            <p:cNvSpPr/>
            <p:nvPr/>
          </p:nvSpPr>
          <p:spPr>
            <a:xfrm>
              <a:off x="-227410" y="-189361"/>
              <a:ext cx="19671111" cy="684595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4">
              <a:extLst>
                <a:ext uri="{FF2B5EF4-FFF2-40B4-BE49-F238E27FC236}">
                  <a16:creationId xmlns:a16="http://schemas.microsoft.com/office/drawing/2014/main" id="{8A72334C-969C-374C-9737-1484482FF54C}"/>
                </a:ext>
              </a:extLst>
            </p:cNvPr>
            <p:cNvSpPr/>
            <p:nvPr/>
          </p:nvSpPr>
          <p:spPr>
            <a:xfrm>
              <a:off x="9460801" y="1279689"/>
              <a:ext cx="2860040" cy="2105025"/>
            </a:xfrm>
            <a:custGeom>
              <a:avLst/>
              <a:gdLst/>
              <a:ahLst/>
              <a:cxnLst/>
              <a:rect l="l" t="t" r="r" b="b"/>
              <a:pathLst>
                <a:path w="2860040" h="2105025">
                  <a:moveTo>
                    <a:pt x="1713151" y="0"/>
                  </a:moveTo>
                  <a:lnTo>
                    <a:pt x="1562404" y="30709"/>
                  </a:lnTo>
                  <a:lnTo>
                    <a:pt x="1404676" y="78638"/>
                  </a:lnTo>
                  <a:lnTo>
                    <a:pt x="1310401" y="127915"/>
                  </a:lnTo>
                  <a:lnTo>
                    <a:pt x="1264728" y="166390"/>
                  </a:lnTo>
                  <a:lnTo>
                    <a:pt x="1252804" y="181915"/>
                  </a:lnTo>
                  <a:lnTo>
                    <a:pt x="1007778" y="108788"/>
                  </a:lnTo>
                  <a:lnTo>
                    <a:pt x="858602" y="82912"/>
                  </a:lnTo>
                  <a:lnTo>
                    <a:pt x="744526" y="102937"/>
                  </a:lnTo>
                  <a:lnTo>
                    <a:pt x="604799" y="167513"/>
                  </a:lnTo>
                  <a:lnTo>
                    <a:pt x="562328" y="189882"/>
                  </a:lnTo>
                  <a:lnTo>
                    <a:pt x="521534" y="213822"/>
                  </a:lnTo>
                  <a:lnTo>
                    <a:pt x="482744" y="239385"/>
                  </a:lnTo>
                  <a:lnTo>
                    <a:pt x="446285" y="266626"/>
                  </a:lnTo>
                  <a:lnTo>
                    <a:pt x="412484" y="295597"/>
                  </a:lnTo>
                  <a:lnTo>
                    <a:pt x="381668" y="326349"/>
                  </a:lnTo>
                  <a:lnTo>
                    <a:pt x="354164" y="358937"/>
                  </a:lnTo>
                  <a:lnTo>
                    <a:pt x="330298" y="393413"/>
                  </a:lnTo>
                  <a:lnTo>
                    <a:pt x="310398" y="429829"/>
                  </a:lnTo>
                  <a:lnTo>
                    <a:pt x="294791" y="468239"/>
                  </a:lnTo>
                  <a:lnTo>
                    <a:pt x="283803" y="508694"/>
                  </a:lnTo>
                  <a:lnTo>
                    <a:pt x="277762" y="551249"/>
                  </a:lnTo>
                  <a:lnTo>
                    <a:pt x="276994" y="595955"/>
                  </a:lnTo>
                  <a:lnTo>
                    <a:pt x="281826" y="642865"/>
                  </a:lnTo>
                  <a:lnTo>
                    <a:pt x="292586" y="692032"/>
                  </a:lnTo>
                  <a:lnTo>
                    <a:pt x="309600" y="743509"/>
                  </a:lnTo>
                  <a:lnTo>
                    <a:pt x="249750" y="719213"/>
                  </a:lnTo>
                  <a:lnTo>
                    <a:pt x="208800" y="711115"/>
                  </a:lnTo>
                  <a:lnTo>
                    <a:pt x="167850" y="719213"/>
                  </a:lnTo>
                  <a:lnTo>
                    <a:pt x="108000" y="743509"/>
                  </a:lnTo>
                  <a:lnTo>
                    <a:pt x="48600" y="770737"/>
                  </a:lnTo>
                  <a:lnTo>
                    <a:pt x="16200" y="788515"/>
                  </a:lnTo>
                  <a:lnTo>
                    <a:pt x="2700" y="798191"/>
                  </a:lnTo>
                  <a:lnTo>
                    <a:pt x="0" y="801116"/>
                  </a:lnTo>
                  <a:lnTo>
                    <a:pt x="121100" y="822374"/>
                  </a:lnTo>
                  <a:lnTo>
                    <a:pt x="188466" y="836210"/>
                  </a:lnTo>
                  <a:lnTo>
                    <a:pt x="226397" y="848697"/>
                  </a:lnTo>
                  <a:lnTo>
                    <a:pt x="259194" y="865912"/>
                  </a:lnTo>
                  <a:lnTo>
                    <a:pt x="310311" y="894715"/>
                  </a:lnTo>
                  <a:lnTo>
                    <a:pt x="199763" y="1059751"/>
                  </a:lnTo>
                  <a:lnTo>
                    <a:pt x="157589" y="1162012"/>
                  </a:lnTo>
                  <a:lnTo>
                    <a:pt x="178997" y="1244023"/>
                  </a:lnTo>
                  <a:lnTo>
                    <a:pt x="259194" y="1348308"/>
                  </a:lnTo>
                  <a:lnTo>
                    <a:pt x="348073" y="1448214"/>
                  </a:lnTo>
                  <a:lnTo>
                    <a:pt x="403201" y="1499516"/>
                  </a:lnTo>
                  <a:lnTo>
                    <a:pt x="439204" y="1521117"/>
                  </a:lnTo>
                  <a:lnTo>
                    <a:pt x="461698" y="1771199"/>
                  </a:lnTo>
                  <a:lnTo>
                    <a:pt x="511197" y="1901809"/>
                  </a:lnTo>
                  <a:lnTo>
                    <a:pt x="625498" y="1955472"/>
                  </a:lnTo>
                  <a:lnTo>
                    <a:pt x="842403" y="1974711"/>
                  </a:lnTo>
                  <a:lnTo>
                    <a:pt x="1064477" y="1975387"/>
                  </a:lnTo>
                  <a:lnTo>
                    <a:pt x="1188002" y="1955811"/>
                  </a:lnTo>
                  <a:lnTo>
                    <a:pt x="1241328" y="1932186"/>
                  </a:lnTo>
                  <a:lnTo>
                    <a:pt x="1252804" y="1920710"/>
                  </a:lnTo>
                  <a:lnTo>
                    <a:pt x="1437079" y="2038670"/>
                  </a:lnTo>
                  <a:lnTo>
                    <a:pt x="1566003" y="2094865"/>
                  </a:lnTo>
                  <a:lnTo>
                    <a:pt x="1700326" y="2104483"/>
                  </a:lnTo>
                  <a:lnTo>
                    <a:pt x="1900796" y="2082711"/>
                  </a:lnTo>
                  <a:lnTo>
                    <a:pt x="2104312" y="2039171"/>
                  </a:lnTo>
                  <a:lnTo>
                    <a:pt x="2222103" y="1985509"/>
                  </a:lnTo>
                  <a:lnTo>
                    <a:pt x="2276443" y="1939947"/>
                  </a:lnTo>
                  <a:lnTo>
                    <a:pt x="2289606" y="1920710"/>
                  </a:lnTo>
                  <a:lnTo>
                    <a:pt x="2540251" y="1923914"/>
                  </a:lnTo>
                  <a:lnTo>
                    <a:pt x="2674799" y="1905856"/>
                  </a:lnTo>
                  <a:lnTo>
                    <a:pt x="2739150" y="1849324"/>
                  </a:lnTo>
                  <a:lnTo>
                    <a:pt x="2779204" y="1737106"/>
                  </a:lnTo>
                  <a:lnTo>
                    <a:pt x="2796751" y="1595470"/>
                  </a:lnTo>
                  <a:lnTo>
                    <a:pt x="2779199" y="1473408"/>
                  </a:lnTo>
                  <a:lnTo>
                    <a:pt x="2750849" y="1387797"/>
                  </a:lnTo>
                  <a:lnTo>
                    <a:pt x="2735999" y="1355509"/>
                  </a:lnTo>
                  <a:lnTo>
                    <a:pt x="2823805" y="1197675"/>
                  </a:lnTo>
                  <a:lnTo>
                    <a:pt x="2859612" y="1091813"/>
                  </a:lnTo>
                  <a:lnTo>
                    <a:pt x="2849307" y="989999"/>
                  </a:lnTo>
                  <a:lnTo>
                    <a:pt x="2798775" y="844309"/>
                  </a:lnTo>
                  <a:lnTo>
                    <a:pt x="2710957" y="693787"/>
                  </a:lnTo>
                  <a:lnTo>
                    <a:pt x="2607048" y="601312"/>
                  </a:lnTo>
                  <a:lnTo>
                    <a:pt x="2520310" y="554735"/>
                  </a:lnTo>
                  <a:lnTo>
                    <a:pt x="2484005" y="541909"/>
                  </a:lnTo>
                  <a:lnTo>
                    <a:pt x="2502226" y="443587"/>
                  </a:lnTo>
                  <a:lnTo>
                    <a:pt x="2494799" y="376312"/>
                  </a:lnTo>
                  <a:lnTo>
                    <a:pt x="2449574" y="309036"/>
                  </a:lnTo>
                  <a:lnTo>
                    <a:pt x="2354402" y="210706"/>
                  </a:lnTo>
                  <a:lnTo>
                    <a:pt x="2210292" y="129596"/>
                  </a:lnTo>
                  <a:lnTo>
                    <a:pt x="2054706" y="112610"/>
                  </a:lnTo>
                  <a:lnTo>
                    <a:pt x="1930168" y="126672"/>
                  </a:lnTo>
                  <a:lnTo>
                    <a:pt x="1879206" y="138710"/>
                  </a:lnTo>
                  <a:lnTo>
                    <a:pt x="1841852" y="43875"/>
                  </a:lnTo>
                  <a:lnTo>
                    <a:pt x="1796400" y="1013"/>
                  </a:lnTo>
                  <a:lnTo>
                    <a:pt x="1713151" y="0"/>
                  </a:lnTo>
                  <a:close/>
                </a:path>
              </a:pathLst>
            </a:custGeom>
            <a:solidFill>
              <a:srgbClr val="FFFFFF"/>
            </a:solidFill>
          </p:spPr>
          <p:txBody>
            <a:bodyPr wrap="square" lIns="0" tIns="0" rIns="0" bIns="0" rtlCol="0"/>
            <a:lstStyle/>
            <a:p>
              <a:endParaRPr/>
            </a:p>
          </p:txBody>
        </p:sp>
      </p:grpSp>
      <p:sp>
        <p:nvSpPr>
          <p:cNvPr id="12" name="object 7">
            <a:extLst>
              <a:ext uri="{FF2B5EF4-FFF2-40B4-BE49-F238E27FC236}">
                <a16:creationId xmlns:a16="http://schemas.microsoft.com/office/drawing/2014/main" id="{1775831B-866E-1043-858E-D23EA4F1FC3C}"/>
              </a:ext>
            </a:extLst>
          </p:cNvPr>
          <p:cNvSpPr txBox="1"/>
          <p:nvPr/>
        </p:nvSpPr>
        <p:spPr>
          <a:xfrm>
            <a:off x="5872798" y="1534339"/>
            <a:ext cx="1987834" cy="1870705"/>
          </a:xfrm>
          <a:prstGeom prst="rect">
            <a:avLst/>
          </a:prstGeom>
        </p:spPr>
        <p:txBody>
          <a:bodyPr vert="horz" wrap="square" lIns="0" tIns="12700" rIns="0" bIns="0" rtlCol="0">
            <a:spAutoFit/>
          </a:bodyPr>
          <a:lstStyle/>
          <a:p>
            <a:pPr marL="12700">
              <a:lnSpc>
                <a:spcPts val="2980"/>
              </a:lnSpc>
              <a:spcBef>
                <a:spcPts val="100"/>
              </a:spcBef>
            </a:pPr>
            <a:r>
              <a:rPr sz="2400" dirty="0">
                <a:solidFill>
                  <a:schemeClr val="bg1"/>
                </a:solidFill>
                <a:latin typeface="Arial"/>
                <a:cs typeface="Arial"/>
              </a:rPr>
              <a:t>STOP, A-Di!</a:t>
            </a:r>
          </a:p>
          <a:p>
            <a:pPr marL="12700" marR="13970">
              <a:lnSpc>
                <a:spcPct val="77400"/>
              </a:lnSpc>
              <a:spcBef>
                <a:spcPts val="380"/>
              </a:spcBef>
            </a:pPr>
            <a:r>
              <a:rPr sz="2400" dirty="0">
                <a:solidFill>
                  <a:schemeClr val="bg1"/>
                </a:solidFill>
                <a:latin typeface="Arial"/>
                <a:cs typeface="Arial"/>
              </a:rPr>
              <a:t>That's stupid.  The hole is too  deep. The seed  will not sprout.</a:t>
            </a:r>
          </a:p>
        </p:txBody>
      </p:sp>
      <p:sp>
        <p:nvSpPr>
          <p:cNvPr id="13" name="object 6">
            <a:extLst>
              <a:ext uri="{FF2B5EF4-FFF2-40B4-BE49-F238E27FC236}">
                <a16:creationId xmlns:a16="http://schemas.microsoft.com/office/drawing/2014/main" id="{0DA01CA3-85CB-F147-9B73-7E1CAC50B73B}"/>
              </a:ext>
            </a:extLst>
          </p:cNvPr>
          <p:cNvSpPr txBox="1"/>
          <p:nvPr/>
        </p:nvSpPr>
        <p:spPr>
          <a:xfrm>
            <a:off x="7311015" y="305762"/>
            <a:ext cx="1319638" cy="922817"/>
          </a:xfrm>
          <a:prstGeom prst="rect">
            <a:avLst/>
          </a:prstGeom>
        </p:spPr>
        <p:txBody>
          <a:bodyPr vert="horz" wrap="square" lIns="0" tIns="12700" rIns="0" bIns="0" rtlCol="0">
            <a:spAutoFit/>
          </a:bodyPr>
          <a:lstStyle/>
          <a:p>
            <a:pPr marL="12700">
              <a:lnSpc>
                <a:spcPts val="2980"/>
              </a:lnSpc>
              <a:spcBef>
                <a:spcPts val="100"/>
              </a:spcBef>
            </a:pPr>
            <a:r>
              <a:rPr sz="2000" b="1" dirty="0">
                <a:solidFill>
                  <a:schemeClr val="bg1"/>
                </a:solidFill>
                <a:latin typeface="Arial"/>
                <a:cs typeface="Arial"/>
              </a:rPr>
              <a:t>Too deep?</a:t>
            </a:r>
          </a:p>
          <a:p>
            <a:pPr marL="12700" marR="13970">
              <a:lnSpc>
                <a:spcPct val="77400"/>
              </a:lnSpc>
              <a:spcBef>
                <a:spcPts val="380"/>
              </a:spcBef>
            </a:pPr>
            <a:r>
              <a:rPr sz="2000" b="1" dirty="0">
                <a:solidFill>
                  <a:schemeClr val="bg1"/>
                </a:solidFill>
                <a:latin typeface="Arial"/>
                <a:cs typeface="Arial"/>
              </a:rPr>
              <a:t>Is that really  so?</a:t>
            </a:r>
          </a:p>
        </p:txBody>
      </p:sp>
      <p:sp>
        <p:nvSpPr>
          <p:cNvPr id="14" name="object 5">
            <a:extLst>
              <a:ext uri="{FF2B5EF4-FFF2-40B4-BE49-F238E27FC236}">
                <a16:creationId xmlns:a16="http://schemas.microsoft.com/office/drawing/2014/main" id="{F8A08A70-D396-DC4B-8EDB-95AECF291E5A}"/>
              </a:ext>
            </a:extLst>
          </p:cNvPr>
          <p:cNvSpPr txBox="1"/>
          <p:nvPr/>
        </p:nvSpPr>
        <p:spPr>
          <a:xfrm>
            <a:off x="753980" y="434323"/>
            <a:ext cx="2391850" cy="2100832"/>
          </a:xfrm>
          <a:prstGeom prst="rect">
            <a:avLst/>
          </a:prstGeom>
        </p:spPr>
        <p:txBody>
          <a:bodyPr vert="horz" wrap="square" lIns="0" tIns="109220" rIns="0" bIns="0" rtlCol="0">
            <a:spAutoFit/>
          </a:bodyPr>
          <a:lstStyle/>
          <a:p>
            <a:pPr marL="12700" marR="13970">
              <a:lnSpc>
                <a:spcPct val="77400"/>
              </a:lnSpc>
              <a:spcBef>
                <a:spcPts val="860"/>
              </a:spcBef>
            </a:pPr>
            <a:r>
              <a:rPr sz="2800" dirty="0">
                <a:solidFill>
                  <a:schemeClr val="bg1"/>
                </a:solidFill>
                <a:latin typeface="Arial"/>
                <a:cs typeface="Arial"/>
              </a:rPr>
              <a:t>That's right. The  hole is too deep,  but A-Fong  should not yell.</a:t>
            </a:r>
          </a:p>
        </p:txBody>
      </p:sp>
    </p:spTree>
    <p:extLst>
      <p:ext uri="{BB962C8B-B14F-4D97-AF65-F5344CB8AC3E}">
        <p14:creationId xmlns:p14="http://schemas.microsoft.com/office/powerpoint/2010/main" val="328889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checkerboard(across)">
                                      <p:cBhvr>
                                        <p:cTn id="12" dur="500"/>
                                        <p:tgtEl>
                                          <p:spTgt spid="13">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checkerboard(across)">
                                      <p:cBhvr>
                                        <p:cTn id="15" dur="500"/>
                                        <p:tgtEl>
                                          <p:spTgt spid="1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heckerboard(across)">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5A25E428-A58C-B344-B79C-8B8528AA7AB3}"/>
              </a:ext>
            </a:extLst>
          </p:cNvPr>
          <p:cNvSpPr/>
          <p:nvPr/>
        </p:nvSpPr>
        <p:spPr>
          <a:xfrm>
            <a:off x="64168" y="390624"/>
            <a:ext cx="12063663" cy="6665495"/>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 name="object 4">
            <a:extLst>
              <a:ext uri="{FF2B5EF4-FFF2-40B4-BE49-F238E27FC236}">
                <a16:creationId xmlns:a16="http://schemas.microsoft.com/office/drawing/2014/main" id="{491717BB-1A18-0844-BD5B-AAE2FA211970}"/>
              </a:ext>
            </a:extLst>
          </p:cNvPr>
          <p:cNvSpPr txBox="1">
            <a:spLocks/>
          </p:cNvSpPr>
          <p:nvPr/>
        </p:nvSpPr>
        <p:spPr>
          <a:xfrm>
            <a:off x="8341895" y="811934"/>
            <a:ext cx="3577389" cy="2911438"/>
          </a:xfrm>
          <a:prstGeom prst="rect">
            <a:avLst/>
          </a:prstGeom>
        </p:spPr>
        <p:txBody>
          <a:bodyPr vert="horz" wrap="square" lIns="0" tIns="210820" rIns="0" bIns="0" rtlCol="0">
            <a:sp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marR="621665">
              <a:lnSpc>
                <a:spcPct val="150000"/>
              </a:lnSpc>
              <a:spcBef>
                <a:spcPts val="1660"/>
              </a:spcBef>
            </a:pPr>
            <a:r>
              <a:rPr lang="en-US" sz="2400" b="1" dirty="0">
                <a:solidFill>
                  <a:schemeClr val="bg1"/>
                </a:solidFill>
              </a:rPr>
              <a:t>A-Di doesn't listen to  A-Fong’s advice.</a:t>
            </a:r>
          </a:p>
          <a:p>
            <a:pPr marL="12700" marR="30480">
              <a:lnSpc>
                <a:spcPct val="150000"/>
              </a:lnSpc>
            </a:pPr>
            <a:r>
              <a:rPr lang="en-US" sz="2400" b="1" dirty="0">
                <a:solidFill>
                  <a:schemeClr val="bg1"/>
                </a:solidFill>
              </a:rPr>
              <a:t>He is digging a super  big hole for a tiny seed.</a:t>
            </a:r>
          </a:p>
        </p:txBody>
      </p:sp>
      <p:sp>
        <p:nvSpPr>
          <p:cNvPr id="4" name="object 3">
            <a:extLst>
              <a:ext uri="{FF2B5EF4-FFF2-40B4-BE49-F238E27FC236}">
                <a16:creationId xmlns:a16="http://schemas.microsoft.com/office/drawing/2014/main" id="{3894B9F8-4DF5-A947-B1BC-90F344037E5B}"/>
              </a:ext>
            </a:extLst>
          </p:cNvPr>
          <p:cNvSpPr txBox="1"/>
          <p:nvPr/>
        </p:nvSpPr>
        <p:spPr>
          <a:xfrm>
            <a:off x="3638325" y="1342107"/>
            <a:ext cx="2168917" cy="2264723"/>
          </a:xfrm>
          <a:prstGeom prst="rect">
            <a:avLst/>
          </a:prstGeom>
        </p:spPr>
        <p:txBody>
          <a:bodyPr vert="horz" wrap="square" lIns="0" tIns="109220" rIns="0" bIns="0" rtlCol="0">
            <a:spAutoFit/>
          </a:bodyPr>
          <a:lstStyle/>
          <a:p>
            <a:pPr marL="12700" marR="13970">
              <a:spcBef>
                <a:spcPts val="860"/>
              </a:spcBef>
            </a:pPr>
            <a:r>
              <a:rPr sz="2800" dirty="0">
                <a:solidFill>
                  <a:schemeClr val="bg1"/>
                </a:solidFill>
                <a:latin typeface="Arial"/>
                <a:cs typeface="Arial"/>
              </a:rPr>
              <a:t>A-Fong yelled at me.  I don't like it.</a:t>
            </a:r>
          </a:p>
          <a:p>
            <a:pPr marL="12700"/>
            <a:r>
              <a:rPr sz="2800" dirty="0">
                <a:solidFill>
                  <a:schemeClr val="bg1"/>
                </a:solidFill>
                <a:latin typeface="Arial"/>
                <a:cs typeface="Arial"/>
              </a:rPr>
              <a:t>I won't listen to him.</a:t>
            </a:r>
          </a:p>
        </p:txBody>
      </p:sp>
    </p:spTree>
    <p:extLst>
      <p:ext uri="{BB962C8B-B14F-4D97-AF65-F5344CB8AC3E}">
        <p14:creationId xmlns:p14="http://schemas.microsoft.com/office/powerpoint/2010/main" val="212933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D8D56E68-ACB4-6D43-9516-A9049B3DDE9E}"/>
              </a:ext>
            </a:extLst>
          </p:cNvPr>
          <p:cNvSpPr/>
          <p:nvPr/>
        </p:nvSpPr>
        <p:spPr>
          <a:xfrm>
            <a:off x="0" y="0"/>
            <a:ext cx="12192000" cy="667506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 name="object 7">
            <a:extLst>
              <a:ext uri="{FF2B5EF4-FFF2-40B4-BE49-F238E27FC236}">
                <a16:creationId xmlns:a16="http://schemas.microsoft.com/office/drawing/2014/main" id="{B543107C-6E46-F34C-AA05-F66BD85EF346}"/>
              </a:ext>
            </a:extLst>
          </p:cNvPr>
          <p:cNvSpPr txBox="1"/>
          <p:nvPr/>
        </p:nvSpPr>
        <p:spPr>
          <a:xfrm>
            <a:off x="4990661" y="0"/>
            <a:ext cx="1583154" cy="1956946"/>
          </a:xfrm>
          <a:prstGeom prst="rect">
            <a:avLst/>
          </a:prstGeom>
        </p:spPr>
        <p:txBody>
          <a:bodyPr vert="horz" wrap="square" lIns="0" tIns="109220" rIns="0" bIns="0" rtlCol="0">
            <a:spAutoFit/>
          </a:bodyPr>
          <a:lstStyle/>
          <a:p>
            <a:pPr marL="12700" marR="13970">
              <a:spcBef>
                <a:spcPts val="860"/>
              </a:spcBef>
            </a:pPr>
            <a:r>
              <a:rPr sz="2000" b="1" dirty="0">
                <a:solidFill>
                  <a:schemeClr val="bg1"/>
                </a:solidFill>
                <a:latin typeface="Arial"/>
                <a:cs typeface="Arial"/>
              </a:rPr>
              <a:t>STOP, Susan!  That's stupid!  You gave too  much water.</a:t>
            </a:r>
          </a:p>
        </p:txBody>
      </p:sp>
      <p:sp>
        <p:nvSpPr>
          <p:cNvPr id="4" name="object 6">
            <a:extLst>
              <a:ext uri="{FF2B5EF4-FFF2-40B4-BE49-F238E27FC236}">
                <a16:creationId xmlns:a16="http://schemas.microsoft.com/office/drawing/2014/main" id="{3B1CE609-DC94-014F-B95B-12DAAC6AFD91}"/>
              </a:ext>
            </a:extLst>
          </p:cNvPr>
          <p:cNvSpPr txBox="1">
            <a:spLocks/>
          </p:cNvSpPr>
          <p:nvPr/>
        </p:nvSpPr>
        <p:spPr>
          <a:xfrm>
            <a:off x="3443559" y="0"/>
            <a:ext cx="906250" cy="1956946"/>
          </a:xfrm>
          <a:prstGeom prst="rect">
            <a:avLst/>
          </a:prstGeom>
        </p:spPr>
        <p:txBody>
          <a:bodyPr vert="horz" wrap="square" lIns="0" tIns="109220" rIns="0" bIns="0" rtlCol="0">
            <a:sp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marR="16510">
              <a:spcBef>
                <a:spcPts val="860"/>
              </a:spcBef>
            </a:pPr>
            <a:r>
              <a:rPr lang="en-US" sz="2000" b="1" dirty="0">
                <a:solidFill>
                  <a:schemeClr val="bg1"/>
                </a:solidFill>
              </a:rPr>
              <a:t>Too much  water? Is that  really so?</a:t>
            </a:r>
          </a:p>
        </p:txBody>
      </p:sp>
      <p:sp>
        <p:nvSpPr>
          <p:cNvPr id="5" name="object 5">
            <a:extLst>
              <a:ext uri="{FF2B5EF4-FFF2-40B4-BE49-F238E27FC236}">
                <a16:creationId xmlns:a16="http://schemas.microsoft.com/office/drawing/2014/main" id="{63A8B3B0-BE4C-F249-97B9-75B9D9D26A67}"/>
              </a:ext>
            </a:extLst>
          </p:cNvPr>
          <p:cNvSpPr txBox="1"/>
          <p:nvPr/>
        </p:nvSpPr>
        <p:spPr>
          <a:xfrm>
            <a:off x="9153583" y="696978"/>
            <a:ext cx="2552065" cy="1787669"/>
          </a:xfrm>
          <a:prstGeom prst="rect">
            <a:avLst/>
          </a:prstGeom>
        </p:spPr>
        <p:txBody>
          <a:bodyPr vert="horz" wrap="square" lIns="0" tIns="12700" rIns="0" bIns="0" rtlCol="0">
            <a:spAutoFit/>
          </a:bodyPr>
          <a:lstStyle/>
          <a:p>
            <a:pPr marL="12700" algn="just">
              <a:spcBef>
                <a:spcPts val="100"/>
              </a:spcBef>
            </a:pPr>
            <a:r>
              <a:rPr sz="2800" spc="-150" dirty="0">
                <a:solidFill>
                  <a:schemeClr val="bg1"/>
                </a:solidFill>
                <a:latin typeface="Arial"/>
                <a:cs typeface="Arial"/>
              </a:rPr>
              <a:t>That's right.</a:t>
            </a:r>
          </a:p>
          <a:p>
            <a:pPr marL="12700" marR="13970" algn="just">
              <a:spcBef>
                <a:spcPts val="380"/>
              </a:spcBef>
            </a:pPr>
            <a:r>
              <a:rPr sz="2800" spc="-150" dirty="0">
                <a:solidFill>
                  <a:schemeClr val="bg1"/>
                </a:solidFill>
                <a:latin typeface="Arial"/>
                <a:cs typeface="Arial"/>
              </a:rPr>
              <a:t>She gave too much  water, but A-Fong  is rude.</a:t>
            </a:r>
          </a:p>
        </p:txBody>
      </p:sp>
    </p:spTree>
    <p:extLst>
      <p:ext uri="{BB962C8B-B14F-4D97-AF65-F5344CB8AC3E}">
        <p14:creationId xmlns:p14="http://schemas.microsoft.com/office/powerpoint/2010/main" val="65258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0">
            <a:extLst>
              <a:ext uri="{FF2B5EF4-FFF2-40B4-BE49-F238E27FC236}">
                <a16:creationId xmlns:a16="http://schemas.microsoft.com/office/drawing/2014/main" id="{F35D2735-84FE-4742-A44C-380095EA280C}"/>
              </a:ext>
            </a:extLst>
          </p:cNvPr>
          <p:cNvSpPr txBox="1"/>
          <p:nvPr/>
        </p:nvSpPr>
        <p:spPr>
          <a:xfrm>
            <a:off x="0" y="0"/>
            <a:ext cx="8967537" cy="6739502"/>
          </a:xfrm>
          <a:prstGeom prst="rect">
            <a:avLst/>
          </a:prstGeom>
          <a:solidFill>
            <a:sysClr val="window" lastClr="FFFFFF"/>
          </a:solidFill>
          <a:ln w="28575">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PingFang TC" panose="020B0400000000000000" pitchFamily="34" charset="-120"/>
                <a:ea typeface="Times New Roman" panose="02020603050405020304" pitchFamily="18" charset="0"/>
                <a:cs typeface="PingFang TC" panose="020B0400000000000000" pitchFamily="34" charset="-120"/>
              </a:rPr>
              <a:t>Group members’ names: </a:t>
            </a:r>
            <a:r>
              <a:rPr kumimoji="0" lang="en-US" sz="1200" b="0" i="0" u="sng" strike="noStrike" kern="0" cap="none" spc="0" normalizeH="0" baseline="0" noProof="0" dirty="0">
                <a:ln>
                  <a:noFill/>
                </a:ln>
                <a:solidFill>
                  <a:sysClr val="windowText" lastClr="000000"/>
                </a:solidFill>
                <a:effectLst/>
                <a:uLnTx/>
                <a:uFillTx/>
                <a:latin typeface="PingFang TC" panose="020B0400000000000000" pitchFamily="34" charset="-120"/>
                <a:ea typeface="Times New Roman" panose="02020603050405020304" pitchFamily="18" charset="0"/>
                <a:cs typeface="PingFang TC" panose="020B0400000000000000" pitchFamily="34" charset="-120"/>
              </a:rPr>
              <a:t>                                                  </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342900" marR="0" lvl="0" indent="-342900" defTabSz="91440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A-Fong said :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Is it a good advice?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But he is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A-Di doesn’t like it.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A-Di doesn’t listen.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342900" marR="0" lvl="0" indent="-342900" defTabSz="91440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A-Fong said :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Is it a good advice?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But he is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Susan doesn’t like it. </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sym typeface="Wingdings" pitchFamily="2" charset="2"/>
              </a:rPr>
              <a:t></a:t>
            </a: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Susan doesn’t listen.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a:p>
            <a:pPr marL="342900" marR="0" lvl="0" indent="-342900" defTabSz="91440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What should he say?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342900" marR="0" lvl="0" indent="-342900" defTabSz="91440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How should he say his advice? </a:t>
            </a:r>
            <a:r>
              <a:rPr kumimoji="0" lang="en-US" sz="1200" b="0" i="0" u="sng"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   </a:t>
            </a:r>
            <a:endPar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22860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nice / rude / polite / mean)</a:t>
            </a:r>
          </a:p>
          <a:p>
            <a:pPr marL="22860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rPr>
              <a:t> </a:t>
            </a:r>
          </a:p>
        </p:txBody>
      </p:sp>
      <p:pic>
        <p:nvPicPr>
          <p:cNvPr id="6" name="Picture 5">
            <a:extLst>
              <a:ext uri="{FF2B5EF4-FFF2-40B4-BE49-F238E27FC236}">
                <a16:creationId xmlns:a16="http://schemas.microsoft.com/office/drawing/2014/main" id="{2CD9973C-BE78-D442-8B16-15AD40910FB5}"/>
              </a:ext>
            </a:extLst>
          </p:cNvPr>
          <p:cNvPicPr/>
          <p:nvPr/>
        </p:nvPicPr>
        <p:blipFill>
          <a:blip r:embed="rId2" cstate="email">
            <a:extLst>
              <a:ext uri="{28A0092B-C50C-407E-A947-70E740481C1C}">
                <a14:useLocalDpi xmlns:a14="http://schemas.microsoft.com/office/drawing/2010/main"/>
              </a:ext>
            </a:extLst>
          </a:blip>
          <a:stretch>
            <a:fillRect/>
          </a:stretch>
        </p:blipFill>
        <p:spPr>
          <a:xfrm>
            <a:off x="5245768" y="1288028"/>
            <a:ext cx="3499819" cy="1771082"/>
          </a:xfrm>
          <a:prstGeom prst="rect">
            <a:avLst/>
          </a:prstGeom>
        </p:spPr>
      </p:pic>
      <p:sp>
        <p:nvSpPr>
          <p:cNvPr id="7" name="object 2">
            <a:extLst>
              <a:ext uri="{FF2B5EF4-FFF2-40B4-BE49-F238E27FC236}">
                <a16:creationId xmlns:a16="http://schemas.microsoft.com/office/drawing/2014/main" id="{E6D071BF-46DD-CA4A-8220-B4CDC1E2AA55}"/>
              </a:ext>
            </a:extLst>
          </p:cNvPr>
          <p:cNvSpPr/>
          <p:nvPr/>
        </p:nvSpPr>
        <p:spPr>
          <a:xfrm>
            <a:off x="144379" y="4219074"/>
            <a:ext cx="6087444" cy="2401931"/>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zh-TW" altLang="en-US"/>
          </a:p>
        </p:txBody>
      </p:sp>
    </p:spTree>
    <p:extLst>
      <p:ext uri="{BB962C8B-B14F-4D97-AF65-F5344CB8AC3E}">
        <p14:creationId xmlns:p14="http://schemas.microsoft.com/office/powerpoint/2010/main" val="33815472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Five</a:t>
            </a:r>
          </a:p>
        </p:txBody>
      </p:sp>
    </p:spTree>
    <p:extLst>
      <p:ext uri="{BB962C8B-B14F-4D97-AF65-F5344CB8AC3E}">
        <p14:creationId xmlns:p14="http://schemas.microsoft.com/office/powerpoint/2010/main" val="3456113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AF1EB-FD9F-2245-AD70-88AD431A724B}"/>
              </a:ext>
            </a:extLst>
          </p:cNvPr>
          <p:cNvSpPr>
            <a:spLocks noGrp="1"/>
          </p:cNvSpPr>
          <p:nvPr>
            <p:ph type="title"/>
          </p:nvPr>
        </p:nvSpPr>
        <p:spPr>
          <a:xfrm>
            <a:off x="958932" y="260213"/>
            <a:ext cx="9404723" cy="1400530"/>
          </a:xfrm>
        </p:spPr>
        <p:txBody>
          <a:bodyPr/>
          <a:lstStyle/>
          <a:p>
            <a:r>
              <a:rPr lang="en-US" dirty="0"/>
              <a:t>This book is about…….</a:t>
            </a:r>
          </a:p>
        </p:txBody>
      </p:sp>
      <p:sp>
        <p:nvSpPr>
          <p:cNvPr id="4" name="TextBox 3">
            <a:extLst>
              <a:ext uri="{FF2B5EF4-FFF2-40B4-BE49-F238E27FC236}">
                <a16:creationId xmlns:a16="http://schemas.microsoft.com/office/drawing/2014/main" id="{A81719DE-7453-A14D-802B-CBAE2641CF4E}"/>
              </a:ext>
            </a:extLst>
          </p:cNvPr>
          <p:cNvSpPr txBox="1"/>
          <p:nvPr/>
        </p:nvSpPr>
        <p:spPr>
          <a:xfrm>
            <a:off x="958932" y="1603499"/>
            <a:ext cx="5775158" cy="2123658"/>
          </a:xfrm>
          <a:prstGeom prst="rect">
            <a:avLst/>
          </a:prstGeom>
          <a:noFill/>
        </p:spPr>
        <p:txBody>
          <a:bodyPr wrap="square" rtlCol="0">
            <a:spAutoFit/>
          </a:bodyPr>
          <a:lstStyle/>
          <a:p>
            <a:r>
              <a:rPr lang="en-US" sz="6600" b="1" dirty="0"/>
              <a:t>Good Manners!!</a:t>
            </a:r>
          </a:p>
        </p:txBody>
      </p:sp>
      <p:pic>
        <p:nvPicPr>
          <p:cNvPr id="4098" name="Picture 2" descr="Good Clipart Positive Behavior - Clip Art - Png Download (#5347386) -  PinClipart">
            <a:extLst>
              <a:ext uri="{FF2B5EF4-FFF2-40B4-BE49-F238E27FC236}">
                <a16:creationId xmlns:a16="http://schemas.microsoft.com/office/drawing/2014/main" id="{799155D2-DC3E-2447-88B5-E88AA568670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99472" y="260213"/>
            <a:ext cx="3098800" cy="26162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Kids Good Manners Images, Stock Photos &amp; Vectors | Shutterstock">
            <a:extLst>
              <a:ext uri="{FF2B5EF4-FFF2-40B4-BE49-F238E27FC236}">
                <a16:creationId xmlns:a16="http://schemas.microsoft.com/office/drawing/2014/main" id="{3F4091FB-E7AC-A940-9C50-3E85E7F2E14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421830" y="3727157"/>
            <a:ext cx="2743200" cy="29591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9 manners every kid should know by age 9 - Parentcircle">
            <a:extLst>
              <a:ext uri="{FF2B5EF4-FFF2-40B4-BE49-F238E27FC236}">
                <a16:creationId xmlns:a16="http://schemas.microsoft.com/office/drawing/2014/main" id="{CF0D7A9B-ACA5-A947-A8CA-29926CC1109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5204" y="4464132"/>
            <a:ext cx="39497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uture Stars English Group | Blogs | 7 Ways to Teach Your Child Good Manners">
            <a:extLst>
              <a:ext uri="{FF2B5EF4-FFF2-40B4-BE49-F238E27FC236}">
                <a16:creationId xmlns:a16="http://schemas.microsoft.com/office/drawing/2014/main" id="{2295FAC9-70B7-344E-AEA1-57777AD7D590}"/>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66674" y="3981588"/>
            <a:ext cx="2921000"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98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E61AD-C9CC-FE4C-ACFB-459519E0D5C1}"/>
              </a:ext>
            </a:extLst>
          </p:cNvPr>
          <p:cNvSpPr>
            <a:spLocks noGrp="1"/>
          </p:cNvSpPr>
          <p:nvPr>
            <p:ph type="title"/>
          </p:nvPr>
        </p:nvSpPr>
        <p:spPr>
          <a:xfrm>
            <a:off x="8191925" y="1325880"/>
            <a:ext cx="3352375" cy="3066507"/>
          </a:xfrm>
        </p:spPr>
        <p:txBody>
          <a:bodyPr vert="horz" lIns="91440" tIns="45720" rIns="91440" bIns="45720" rtlCol="0" anchor="b">
            <a:normAutofit/>
          </a:bodyPr>
          <a:lstStyle/>
          <a:p>
            <a:pPr>
              <a:lnSpc>
                <a:spcPct val="90000"/>
              </a:lnSpc>
            </a:pPr>
            <a:r>
              <a:rPr lang="en-US" sz="5400" b="0" i="0" kern="1200" dirty="0">
                <a:solidFill>
                  <a:srgbClr val="EBEBEB"/>
                </a:solidFill>
                <a:latin typeface="+mj-lt"/>
                <a:ea typeface="+mj-ea"/>
                <a:cs typeface="+mj-cs"/>
                <a:hlinkClick r:id="rId2"/>
              </a:rPr>
              <a:t>Let’s review and read the story</a:t>
            </a:r>
            <a:endParaRPr lang="en-US" sz="5400" b="0" i="0" kern="1200" dirty="0">
              <a:solidFill>
                <a:srgbClr val="EBEBEB"/>
              </a:solidFill>
              <a:latin typeface="+mj-lt"/>
              <a:ea typeface="+mj-ea"/>
              <a:cs typeface="+mj-cs"/>
            </a:endParaRPr>
          </a:p>
        </p:txBody>
      </p:sp>
      <p:pic>
        <p:nvPicPr>
          <p:cNvPr id="3074" name="Picture 2" descr="Teens 1 - review | Baamboozle">
            <a:extLst>
              <a:ext uri="{FF2B5EF4-FFF2-40B4-BE49-F238E27FC236}">
                <a16:creationId xmlns:a16="http://schemas.microsoft.com/office/drawing/2014/main" id="{B3D6DC41-9BE2-CE48-B44E-261CBC551698}"/>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43854" y="1342347"/>
            <a:ext cx="6270662" cy="41728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960242"/>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3FBA8-68B0-E543-B636-0187FBE4CD86}"/>
              </a:ext>
            </a:extLst>
          </p:cNvPr>
          <p:cNvSpPr>
            <a:spLocks noGrp="1"/>
          </p:cNvSpPr>
          <p:nvPr>
            <p:ph type="title"/>
          </p:nvPr>
        </p:nvSpPr>
        <p:spPr>
          <a:xfrm>
            <a:off x="517774" y="372508"/>
            <a:ext cx="9404723" cy="1400530"/>
          </a:xfrm>
        </p:spPr>
        <p:txBody>
          <a:bodyPr/>
          <a:lstStyle/>
          <a:p>
            <a:r>
              <a:rPr lang="en-US" dirty="0"/>
              <a:t>Kids’ drama show</a:t>
            </a:r>
          </a:p>
        </p:txBody>
      </p:sp>
      <p:pic>
        <p:nvPicPr>
          <p:cNvPr id="4102" name="Picture 6" descr="Drama Education for Kids: Inspiring Little Ones Through the Arts |  Tickikids Singapore">
            <a:extLst>
              <a:ext uri="{FF2B5EF4-FFF2-40B4-BE49-F238E27FC236}">
                <a16:creationId xmlns:a16="http://schemas.microsoft.com/office/drawing/2014/main" id="{80564BB0-B305-8643-8C5E-E8D2FB5424E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624833"/>
            <a:ext cx="6336632" cy="421674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Kids drama classes - Drama School &amp; Theatre - Got Ya Back Junior">
            <a:extLst>
              <a:ext uri="{FF2B5EF4-FFF2-40B4-BE49-F238E27FC236}">
                <a16:creationId xmlns:a16="http://schemas.microsoft.com/office/drawing/2014/main" id="{AEA45B5D-158D-8B4B-A6B5-B45E381CB6C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3139" y="2624833"/>
            <a:ext cx="5788861" cy="4386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3884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2DA9E-0612-184A-9B29-71816C5AB65C}"/>
              </a:ext>
            </a:extLst>
          </p:cNvPr>
          <p:cNvSpPr>
            <a:spLocks noGrp="1"/>
          </p:cNvSpPr>
          <p:nvPr>
            <p:ph type="title"/>
          </p:nvPr>
        </p:nvSpPr>
        <p:spPr>
          <a:xfrm>
            <a:off x="336884" y="144379"/>
            <a:ext cx="11229474" cy="1708869"/>
          </a:xfrm>
        </p:spPr>
        <p:txBody>
          <a:bodyPr/>
          <a:lstStyle/>
          <a:p>
            <a:r>
              <a:rPr lang="en-US" dirty="0"/>
              <a:t>Giving advice: you should…</a:t>
            </a:r>
            <a:br>
              <a:rPr lang="en-US" dirty="0"/>
            </a:br>
            <a:r>
              <a:rPr lang="en-US" sz="3200" dirty="0">
                <a:hlinkClick r:id="rId2"/>
              </a:rPr>
              <a:t>https://www.youtube.com/watch?v=CLFvH2UzHAQ&amp;t=8s</a:t>
            </a:r>
            <a:endParaRPr lang="en-US" sz="3200" dirty="0"/>
          </a:p>
        </p:txBody>
      </p:sp>
      <p:pic>
        <p:nvPicPr>
          <p:cNvPr id="5122" name="Picture 2" descr="ESL Students: How to Give Advice With the &quot;Should&quot; Verb">
            <a:extLst>
              <a:ext uri="{FF2B5EF4-FFF2-40B4-BE49-F238E27FC236}">
                <a16:creationId xmlns:a16="http://schemas.microsoft.com/office/drawing/2014/main" id="{F62E4436-2563-8C48-9EF7-28A07AB9A4E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84130" y="3172134"/>
            <a:ext cx="5507870" cy="366523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3 Ways to Give People Advice - wikiHow">
            <a:extLst>
              <a:ext uri="{FF2B5EF4-FFF2-40B4-BE49-F238E27FC236}">
                <a16:creationId xmlns:a16="http://schemas.microsoft.com/office/drawing/2014/main" id="{4C221EB0-5528-3042-82B7-75F129E9569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0421" y="2790658"/>
            <a:ext cx="4997450" cy="3743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4434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C9D2F-B845-3441-99B8-E0938B1BA7C3}"/>
              </a:ext>
            </a:extLst>
          </p:cNvPr>
          <p:cNvSpPr>
            <a:spLocks noGrp="1"/>
          </p:cNvSpPr>
          <p:nvPr>
            <p:ph type="title"/>
          </p:nvPr>
        </p:nvSpPr>
        <p:spPr>
          <a:xfrm>
            <a:off x="0" y="208547"/>
            <a:ext cx="2722731" cy="1400530"/>
          </a:xfrm>
        </p:spPr>
        <p:txBody>
          <a:bodyPr/>
          <a:lstStyle/>
          <a:p>
            <a:r>
              <a:rPr lang="en-US" dirty="0"/>
              <a:t>Let’s practice!</a:t>
            </a:r>
          </a:p>
        </p:txBody>
      </p:sp>
      <p:pic>
        <p:nvPicPr>
          <p:cNvPr id="5" name="Picture 4" descr="Chart, sunburst chart&#10;&#10;Description automatically generated">
            <a:hlinkClick r:id="rId2"/>
            <a:extLst>
              <a:ext uri="{FF2B5EF4-FFF2-40B4-BE49-F238E27FC236}">
                <a16:creationId xmlns:a16="http://schemas.microsoft.com/office/drawing/2014/main" id="{7CD3B505-D978-244A-9217-502B00E50C1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657601" y="0"/>
            <a:ext cx="8357938" cy="6701315"/>
          </a:xfrm>
          <a:prstGeom prst="rect">
            <a:avLst/>
          </a:prstGeom>
        </p:spPr>
      </p:pic>
    </p:spTree>
    <p:extLst>
      <p:ext uri="{BB962C8B-B14F-4D97-AF65-F5344CB8AC3E}">
        <p14:creationId xmlns:p14="http://schemas.microsoft.com/office/powerpoint/2010/main" val="16457813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Six</a:t>
            </a:r>
          </a:p>
        </p:txBody>
      </p:sp>
    </p:spTree>
    <p:extLst>
      <p:ext uri="{BB962C8B-B14F-4D97-AF65-F5344CB8AC3E}">
        <p14:creationId xmlns:p14="http://schemas.microsoft.com/office/powerpoint/2010/main" val="615715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E61AD-C9CC-FE4C-ACFB-459519E0D5C1}"/>
              </a:ext>
            </a:extLst>
          </p:cNvPr>
          <p:cNvSpPr>
            <a:spLocks noGrp="1"/>
          </p:cNvSpPr>
          <p:nvPr>
            <p:ph type="title"/>
          </p:nvPr>
        </p:nvSpPr>
        <p:spPr>
          <a:xfrm>
            <a:off x="8191925" y="1325880"/>
            <a:ext cx="3352375" cy="3066507"/>
          </a:xfrm>
        </p:spPr>
        <p:txBody>
          <a:bodyPr vert="horz" lIns="91440" tIns="45720" rIns="91440" bIns="45720" rtlCol="0" anchor="b">
            <a:normAutofit/>
          </a:bodyPr>
          <a:lstStyle/>
          <a:p>
            <a:pPr>
              <a:lnSpc>
                <a:spcPct val="90000"/>
              </a:lnSpc>
            </a:pPr>
            <a:r>
              <a:rPr lang="en-US" sz="5400" b="0" i="0" kern="1200" dirty="0">
                <a:solidFill>
                  <a:srgbClr val="EBEBEB"/>
                </a:solidFill>
                <a:latin typeface="+mj-lt"/>
                <a:ea typeface="+mj-ea"/>
                <a:cs typeface="+mj-cs"/>
                <a:hlinkClick r:id="rId2"/>
              </a:rPr>
              <a:t>Let’s review and read the story</a:t>
            </a:r>
            <a:endParaRPr lang="en-US" sz="5400" b="0" i="0" kern="1200" dirty="0">
              <a:solidFill>
                <a:srgbClr val="EBEBEB"/>
              </a:solidFill>
              <a:latin typeface="+mj-lt"/>
              <a:ea typeface="+mj-ea"/>
              <a:cs typeface="+mj-cs"/>
            </a:endParaRPr>
          </a:p>
        </p:txBody>
      </p:sp>
      <p:pic>
        <p:nvPicPr>
          <p:cNvPr id="3074" name="Picture 2" descr="Teens 1 - review | Baamboozle">
            <a:extLst>
              <a:ext uri="{FF2B5EF4-FFF2-40B4-BE49-F238E27FC236}">
                <a16:creationId xmlns:a16="http://schemas.microsoft.com/office/drawing/2014/main" id="{B3D6DC41-9BE2-CE48-B44E-261CBC551698}"/>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43854" y="1342347"/>
            <a:ext cx="6270662" cy="41728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32580"/>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ade A Mistake? Here's What You Can Do To Bounce Back">
            <a:hlinkClick r:id="rId2"/>
            <a:extLst>
              <a:ext uri="{FF2B5EF4-FFF2-40B4-BE49-F238E27FC236}">
                <a16:creationId xmlns:a16="http://schemas.microsoft.com/office/drawing/2014/main" id="{11AC0E3F-E6AE-5445-8C17-EBD76CBEB37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39296" y="3258553"/>
            <a:ext cx="6910049" cy="3599447"/>
          </a:xfrm>
          <a:prstGeom prst="rect">
            <a:avLst/>
          </a:prstGeom>
          <a:noFill/>
          <a:extLst>
            <a:ext uri="{909E8E84-426E-40DD-AFC4-6F175D3DCCD1}">
              <a14:hiddenFill xmlns:a14="http://schemas.microsoft.com/office/drawing/2010/main">
                <a:solidFill>
                  <a:srgbClr val="FFFFFF"/>
                </a:solidFill>
              </a14:hiddenFill>
            </a:ext>
          </a:extLst>
        </p:spPr>
      </p:pic>
      <p:sp>
        <p:nvSpPr>
          <p:cNvPr id="4" name="Oval Callout 3">
            <a:extLst>
              <a:ext uri="{FF2B5EF4-FFF2-40B4-BE49-F238E27FC236}">
                <a16:creationId xmlns:a16="http://schemas.microsoft.com/office/drawing/2014/main" id="{B21D5535-9AFA-2C44-B0BD-2AB1ED0F6F58}"/>
              </a:ext>
            </a:extLst>
          </p:cNvPr>
          <p:cNvSpPr/>
          <p:nvPr/>
        </p:nvSpPr>
        <p:spPr>
          <a:xfrm>
            <a:off x="641683" y="280739"/>
            <a:ext cx="5983705" cy="4275220"/>
          </a:xfrm>
          <a:prstGeom prst="wedgeEllipseCallout">
            <a:avLst>
              <a:gd name="adj1" fmla="val 62339"/>
              <a:gd name="adj2" fmla="val 4749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800" b="1" dirty="0"/>
              <a:t>Oops!  </a:t>
            </a:r>
          </a:p>
          <a:p>
            <a:pPr algn="ctr"/>
            <a:r>
              <a:rPr lang="en-US" sz="4800" b="1" dirty="0"/>
              <a:t>I made a mistake.</a:t>
            </a:r>
          </a:p>
        </p:txBody>
      </p:sp>
    </p:spTree>
    <p:extLst>
      <p:ext uri="{BB962C8B-B14F-4D97-AF65-F5344CB8AC3E}">
        <p14:creationId xmlns:p14="http://schemas.microsoft.com/office/powerpoint/2010/main" val="12237968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ops! What to Do When You Make a Mistake | Contentment Questing">
            <a:extLst>
              <a:ext uri="{FF2B5EF4-FFF2-40B4-BE49-F238E27FC236}">
                <a16:creationId xmlns:a16="http://schemas.microsoft.com/office/drawing/2014/main" id="{D5C52AE2-B46F-6840-8285-762B1DA7AA7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24322" y="1"/>
            <a:ext cx="4367678" cy="279132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cary cartoon boy">
            <a:extLst>
              <a:ext uri="{FF2B5EF4-FFF2-40B4-BE49-F238E27FC236}">
                <a16:creationId xmlns:a16="http://schemas.microsoft.com/office/drawing/2014/main" id="{3725651A-8029-9442-B33E-54E18922C80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9563" y="2245896"/>
            <a:ext cx="7403407" cy="4483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23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ops! What to Do When You Make a Mistake | Contentment Questing">
            <a:extLst>
              <a:ext uri="{FF2B5EF4-FFF2-40B4-BE49-F238E27FC236}">
                <a16:creationId xmlns:a16="http://schemas.microsoft.com/office/drawing/2014/main" id="{D5C52AE2-B46F-6840-8285-762B1DA7AA7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24322" y="1"/>
            <a:ext cx="4367678" cy="2791326"/>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Boy dirtying the girl with dirt, bad behavior, conflict between kids, mockery and bullying at school vector Illustration on a white background">
            <a:extLst>
              <a:ext uri="{FF2B5EF4-FFF2-40B4-BE49-F238E27FC236}">
                <a16:creationId xmlns:a16="http://schemas.microsoft.com/office/drawing/2014/main" id="{67478273-8C06-CE43-999D-06658217CD3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1000" y="653047"/>
            <a:ext cx="5715000" cy="596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71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ops! What to Do When You Make a Mistake | Contentment Questing">
            <a:extLst>
              <a:ext uri="{FF2B5EF4-FFF2-40B4-BE49-F238E27FC236}">
                <a16:creationId xmlns:a16="http://schemas.microsoft.com/office/drawing/2014/main" id="{D5C52AE2-B46F-6840-8285-762B1DA7AA7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24322" y="1"/>
            <a:ext cx="4367678" cy="2791326"/>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5,277 Child Hitting Illustrations &amp;amp; Clip Art - iStock">
            <a:extLst>
              <a:ext uri="{FF2B5EF4-FFF2-40B4-BE49-F238E27FC236}">
                <a16:creationId xmlns:a16="http://schemas.microsoft.com/office/drawing/2014/main" id="{EC36D347-8CBD-F944-856D-467EDB344C3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0860" y="2791327"/>
            <a:ext cx="7073900" cy="3924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1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heckerboard(across)">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97AD19E-22F1-EC42-A7AD-A688EC961377}"/>
              </a:ext>
            </a:extLst>
          </p:cNvPr>
          <p:cNvSpPr>
            <a:spLocks noGrp="1"/>
          </p:cNvSpPr>
          <p:nvPr>
            <p:ph type="title"/>
          </p:nvPr>
        </p:nvSpPr>
        <p:spPr/>
        <p:txBody>
          <a:bodyPr/>
          <a:lstStyle/>
          <a:p>
            <a:r>
              <a:rPr lang="en-US" dirty="0"/>
              <a:t>The characters</a:t>
            </a:r>
          </a:p>
        </p:txBody>
      </p:sp>
      <p:pic>
        <p:nvPicPr>
          <p:cNvPr id="12" name="Picture 11" descr="A picture containing text, person, posing, colorful&#10;&#10;Description automatically generated">
            <a:extLst>
              <a:ext uri="{FF2B5EF4-FFF2-40B4-BE49-F238E27FC236}">
                <a16:creationId xmlns:a16="http://schemas.microsoft.com/office/drawing/2014/main" id="{435AFC12-20E6-7246-B341-6583926589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92117" y="1311061"/>
            <a:ext cx="8577072" cy="5341554"/>
          </a:xfrm>
          <a:prstGeom prst="rect">
            <a:avLst/>
          </a:prstGeom>
        </p:spPr>
      </p:pic>
      <p:sp>
        <p:nvSpPr>
          <p:cNvPr id="15" name="Down Arrow 14">
            <a:extLst>
              <a:ext uri="{FF2B5EF4-FFF2-40B4-BE49-F238E27FC236}">
                <a16:creationId xmlns:a16="http://schemas.microsoft.com/office/drawing/2014/main" id="{6389C4E2-C36D-E84C-A1EC-3F39A6DD550C}"/>
              </a:ext>
            </a:extLst>
          </p:cNvPr>
          <p:cNvSpPr/>
          <p:nvPr/>
        </p:nvSpPr>
        <p:spPr>
          <a:xfrm rot="404374">
            <a:off x="6872142" y="1894465"/>
            <a:ext cx="418481" cy="1575752"/>
          </a:xfrm>
          <a:prstGeom prst="downArrow">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4F0DB65-6D14-C347-BE89-1FA242593699}"/>
              </a:ext>
            </a:extLst>
          </p:cNvPr>
          <p:cNvSpPr txBox="1"/>
          <p:nvPr/>
        </p:nvSpPr>
        <p:spPr>
          <a:xfrm>
            <a:off x="7397327" y="2036010"/>
            <a:ext cx="2039281" cy="646331"/>
          </a:xfrm>
          <a:prstGeom prst="rect">
            <a:avLst/>
          </a:prstGeom>
          <a:noFill/>
        </p:spPr>
        <p:txBody>
          <a:bodyPr wrap="square" rtlCol="0">
            <a:spAutoFit/>
          </a:bodyPr>
          <a:lstStyle/>
          <a:p>
            <a:r>
              <a:rPr lang="en-US" sz="3600" b="1" dirty="0">
                <a:solidFill>
                  <a:srgbClr val="C00000"/>
                </a:solidFill>
              </a:rPr>
              <a:t>Teacher</a:t>
            </a:r>
            <a:endParaRPr lang="en-US" sz="3600" dirty="0">
              <a:solidFill>
                <a:schemeClr val="accent1">
                  <a:lumMod val="50000"/>
                </a:schemeClr>
              </a:solidFill>
            </a:endParaRPr>
          </a:p>
        </p:txBody>
      </p:sp>
      <p:sp>
        <p:nvSpPr>
          <p:cNvPr id="17" name="Down Arrow 16">
            <a:extLst>
              <a:ext uri="{FF2B5EF4-FFF2-40B4-BE49-F238E27FC236}">
                <a16:creationId xmlns:a16="http://schemas.microsoft.com/office/drawing/2014/main" id="{784BEF71-F6D8-F647-9827-226428A70CC2}"/>
              </a:ext>
            </a:extLst>
          </p:cNvPr>
          <p:cNvSpPr/>
          <p:nvPr/>
        </p:nvSpPr>
        <p:spPr>
          <a:xfrm rot="20804386">
            <a:off x="4987032" y="3354300"/>
            <a:ext cx="418481" cy="1575752"/>
          </a:xfrm>
          <a:prstGeom prst="downArrow">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1182F1E0-E910-3B45-8621-EC2E58C7A3BA}"/>
              </a:ext>
            </a:extLst>
          </p:cNvPr>
          <p:cNvSpPr txBox="1"/>
          <p:nvPr/>
        </p:nvSpPr>
        <p:spPr>
          <a:xfrm>
            <a:off x="4299573" y="2468305"/>
            <a:ext cx="2039281" cy="646331"/>
          </a:xfrm>
          <a:prstGeom prst="rect">
            <a:avLst/>
          </a:prstGeom>
          <a:noFill/>
        </p:spPr>
        <p:txBody>
          <a:bodyPr wrap="square" rtlCol="0">
            <a:spAutoFit/>
          </a:bodyPr>
          <a:lstStyle/>
          <a:p>
            <a:r>
              <a:rPr lang="en-US" sz="3600" b="1" dirty="0">
                <a:solidFill>
                  <a:srgbClr val="C00000"/>
                </a:solidFill>
              </a:rPr>
              <a:t>A-Di</a:t>
            </a:r>
            <a:endParaRPr lang="en-US" sz="3600" dirty="0">
              <a:solidFill>
                <a:schemeClr val="accent1">
                  <a:lumMod val="50000"/>
                </a:schemeClr>
              </a:solidFill>
            </a:endParaRPr>
          </a:p>
        </p:txBody>
      </p:sp>
      <p:sp>
        <p:nvSpPr>
          <p:cNvPr id="19" name="TextBox 18">
            <a:extLst>
              <a:ext uri="{FF2B5EF4-FFF2-40B4-BE49-F238E27FC236}">
                <a16:creationId xmlns:a16="http://schemas.microsoft.com/office/drawing/2014/main" id="{06F72F7E-663F-4B4E-91E6-B3AF36E2975D}"/>
              </a:ext>
            </a:extLst>
          </p:cNvPr>
          <p:cNvSpPr txBox="1"/>
          <p:nvPr/>
        </p:nvSpPr>
        <p:spPr>
          <a:xfrm>
            <a:off x="7943081" y="269956"/>
            <a:ext cx="2039281" cy="646331"/>
          </a:xfrm>
          <a:prstGeom prst="rect">
            <a:avLst/>
          </a:prstGeom>
          <a:noFill/>
        </p:spPr>
        <p:txBody>
          <a:bodyPr wrap="square" rtlCol="0">
            <a:spAutoFit/>
          </a:bodyPr>
          <a:lstStyle/>
          <a:p>
            <a:r>
              <a:rPr lang="en-US" sz="3600" b="1" dirty="0">
                <a:solidFill>
                  <a:srgbClr val="C00000"/>
                </a:solidFill>
              </a:rPr>
              <a:t>A-Fong</a:t>
            </a:r>
            <a:endParaRPr lang="en-US" sz="3600" dirty="0">
              <a:solidFill>
                <a:schemeClr val="accent1">
                  <a:lumMod val="50000"/>
                </a:schemeClr>
              </a:solidFill>
            </a:endParaRPr>
          </a:p>
        </p:txBody>
      </p:sp>
      <p:sp>
        <p:nvSpPr>
          <p:cNvPr id="20" name="Down Arrow 19">
            <a:extLst>
              <a:ext uri="{FF2B5EF4-FFF2-40B4-BE49-F238E27FC236}">
                <a16:creationId xmlns:a16="http://schemas.microsoft.com/office/drawing/2014/main" id="{4C7EEA2E-F33B-A44E-8A80-5E12BAB4BBF3}"/>
              </a:ext>
            </a:extLst>
          </p:cNvPr>
          <p:cNvSpPr/>
          <p:nvPr/>
        </p:nvSpPr>
        <p:spPr>
          <a:xfrm rot="492464">
            <a:off x="9155032" y="3438427"/>
            <a:ext cx="487150" cy="799915"/>
          </a:xfrm>
          <a:prstGeom prst="downArrow">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6110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19" grpId="0"/>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Oops! What to Do When You Make a Mistake | Contentment Questing">
            <a:extLst>
              <a:ext uri="{FF2B5EF4-FFF2-40B4-BE49-F238E27FC236}">
                <a16:creationId xmlns:a16="http://schemas.microsoft.com/office/drawing/2014/main" id="{D5C52AE2-B46F-6840-8285-762B1DA7AA7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43466" y="1135367"/>
            <a:ext cx="4654295" cy="2606405"/>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Kids Not Sharing Cartoon">
            <a:extLst>
              <a:ext uri="{FF2B5EF4-FFF2-40B4-BE49-F238E27FC236}">
                <a16:creationId xmlns:a16="http://schemas.microsoft.com/office/drawing/2014/main" id="{8B5751F0-2C0B-B644-8DF6-0BAC828AD973}"/>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5779855" y="2846499"/>
            <a:ext cx="5768679" cy="2641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6213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linds(horizont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Oops! What to Do When You Make a Mistake | Contentment Questing">
            <a:extLst>
              <a:ext uri="{FF2B5EF4-FFF2-40B4-BE49-F238E27FC236}">
                <a16:creationId xmlns:a16="http://schemas.microsoft.com/office/drawing/2014/main" id="{D5C52AE2-B46F-6840-8285-762B1DA7AA7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636540" y="643468"/>
            <a:ext cx="5145532" cy="3640664"/>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 girl beating boy free vector eps, cdr, ai, svg vector illustration  graphic art">
            <a:extLst>
              <a:ext uri="{FF2B5EF4-FFF2-40B4-BE49-F238E27FC236}">
                <a16:creationId xmlns:a16="http://schemas.microsoft.com/office/drawing/2014/main" id="{B826D487-DF1A-4A48-B219-9205BB36542D}"/>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31401" y="1930400"/>
            <a:ext cx="3690780" cy="4284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9203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25091E2-0976-C946-B668-10A5FDF6C74B}"/>
              </a:ext>
            </a:extLst>
          </p:cNvPr>
          <p:cNvSpPr>
            <a:spLocks noChangeArrowheads="1"/>
          </p:cNvSpPr>
          <p:nvPr/>
        </p:nvSpPr>
        <p:spPr bwMode="auto">
          <a:xfrm flipV="1">
            <a:off x="2823958" y="-667419"/>
            <a:ext cx="936804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50762EC3-D45E-4140-A76B-7C9BA53D4723}"/>
              </a:ext>
            </a:extLst>
          </p:cNvPr>
          <p:cNvGraphicFramePr>
            <a:graphicFrameLocks noChangeAspect="1"/>
          </p:cNvGraphicFramePr>
          <p:nvPr>
            <p:extLst>
              <p:ext uri="{D42A27DB-BD31-4B8C-83A1-F6EECF244321}">
                <p14:modId xmlns:p14="http://schemas.microsoft.com/office/powerpoint/2010/main" val="4212712329"/>
              </p:ext>
            </p:extLst>
          </p:nvPr>
        </p:nvGraphicFramePr>
        <p:xfrm>
          <a:off x="868638" y="144380"/>
          <a:ext cx="5087661" cy="6338302"/>
        </p:xfrm>
        <a:graphic>
          <a:graphicData uri="http://schemas.openxmlformats.org/presentationml/2006/ole">
            <mc:AlternateContent xmlns:mc="http://schemas.openxmlformats.org/markup-compatibility/2006">
              <mc:Choice xmlns:v="urn:schemas-microsoft-com:vml" Requires="v">
                <p:oleObj spid="_x0000_s1028" name="Document" r:id="rId3" imgW="5943600" imgH="7150100" progId="Word.Document.12">
                  <p:embed/>
                </p:oleObj>
              </mc:Choice>
              <mc:Fallback>
                <p:oleObj name="Document" r:id="rId3" imgW="5943600" imgH="7150100" progId="Word.Document.12">
                  <p:embed/>
                  <p:pic>
                    <p:nvPicPr>
                      <p:cNvPr id="3" name="Object 2">
                        <a:extLst>
                          <a:ext uri="{FF2B5EF4-FFF2-40B4-BE49-F238E27FC236}">
                            <a16:creationId xmlns:a16="http://schemas.microsoft.com/office/drawing/2014/main" id="{50762EC3-D45E-4140-A76B-7C9BA53D47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38" y="144380"/>
                        <a:ext cx="5087661" cy="6338302"/>
                      </a:xfrm>
                      <a:prstGeom prst="rect">
                        <a:avLst/>
                      </a:prstGeom>
                      <a:noFill/>
                    </p:spPr>
                  </p:pic>
                </p:oleObj>
              </mc:Fallback>
            </mc:AlternateContent>
          </a:graphicData>
        </a:graphic>
      </p:graphicFrame>
      <p:pic>
        <p:nvPicPr>
          <p:cNvPr id="17412" name="Picture 4" descr="How to Choose Your Word of the Year • Shawna Clingerman">
            <a:extLst>
              <a:ext uri="{FF2B5EF4-FFF2-40B4-BE49-F238E27FC236}">
                <a16:creationId xmlns:a16="http://schemas.microsoft.com/office/drawing/2014/main" id="{7284A44C-B84D-7D4F-8F6A-F60C84FBADB1}"/>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15839" y="601914"/>
            <a:ext cx="5423234" cy="5423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8823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Seven</a:t>
            </a:r>
          </a:p>
        </p:txBody>
      </p:sp>
    </p:spTree>
    <p:extLst>
      <p:ext uri="{BB962C8B-B14F-4D97-AF65-F5344CB8AC3E}">
        <p14:creationId xmlns:p14="http://schemas.microsoft.com/office/powerpoint/2010/main" val="21010981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0" name="Picture 69">
            <a:extLst>
              <a:ext uri="{FF2B5EF4-FFF2-40B4-BE49-F238E27FC236}">
                <a16:creationId xmlns:a16="http://schemas.microsoft.com/office/drawing/2014/main" id="{41B68C77-138E-4BF7-A276-BD0C78A4219F}"/>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2" name="Picture 71">
            <a:extLst>
              <a:ext uri="{FF2B5EF4-FFF2-40B4-BE49-F238E27FC236}">
                <a16:creationId xmlns:a16="http://schemas.microsoft.com/office/drawing/2014/main" id="{7C268552-D473-46ED-B1B8-422042C4DEF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74" name="Oval 73">
            <a:extLst>
              <a:ext uri="{FF2B5EF4-FFF2-40B4-BE49-F238E27FC236}">
                <a16:creationId xmlns:a16="http://schemas.microsoft.com/office/drawing/2014/main" id="{4AC0CD9D-7610-4620-93B4-798CCD9AB58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76" name="Picture 75">
            <a:extLst>
              <a:ext uri="{FF2B5EF4-FFF2-40B4-BE49-F238E27FC236}">
                <a16:creationId xmlns:a16="http://schemas.microsoft.com/office/drawing/2014/main" id="{B9238B3E-24AA-439A-B527-6C5DF6D72145}"/>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78" name="Picture 77">
            <a:extLst>
              <a:ext uri="{FF2B5EF4-FFF2-40B4-BE49-F238E27FC236}">
                <a16:creationId xmlns:a16="http://schemas.microsoft.com/office/drawing/2014/main" id="{69F01145-BEA3-4CBF-AA21-10077B948CA8}"/>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80" name="Rectangle 79">
            <a:extLst>
              <a:ext uri="{FF2B5EF4-FFF2-40B4-BE49-F238E27FC236}">
                <a16:creationId xmlns:a16="http://schemas.microsoft.com/office/drawing/2014/main" id="{DE4D62F9-188E-4530-84C2-24BDEE4BEB8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82" name="Rectangle 81">
            <a:extLst>
              <a:ext uri="{FF2B5EF4-FFF2-40B4-BE49-F238E27FC236}">
                <a16:creationId xmlns:a16="http://schemas.microsoft.com/office/drawing/2014/main" id="{757B325C-3E35-45CF-9D07-3BCB281F3B9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282C90-03EF-834F-B8F7-09EE31CC4CF1}"/>
              </a:ext>
            </a:extLst>
          </p:cNvPr>
          <p:cNvSpPr>
            <a:spLocks noGrp="1"/>
          </p:cNvSpPr>
          <p:nvPr>
            <p:ph type="title"/>
          </p:nvPr>
        </p:nvSpPr>
        <p:spPr>
          <a:xfrm>
            <a:off x="8191925" y="1325880"/>
            <a:ext cx="3352375" cy="3066507"/>
          </a:xfrm>
        </p:spPr>
        <p:txBody>
          <a:bodyPr vert="horz" lIns="91440" tIns="45720" rIns="91440" bIns="45720" rtlCol="0" anchor="b">
            <a:normAutofit/>
          </a:bodyPr>
          <a:lstStyle/>
          <a:p>
            <a:pPr>
              <a:lnSpc>
                <a:spcPct val="90000"/>
              </a:lnSpc>
            </a:pPr>
            <a:r>
              <a:rPr lang="en-US" sz="5000" b="0" i="0" kern="1200">
                <a:solidFill>
                  <a:srgbClr val="EBEBEB"/>
                </a:solidFill>
                <a:latin typeface="+mj-lt"/>
                <a:ea typeface="+mj-ea"/>
                <a:cs typeface="+mj-cs"/>
              </a:rPr>
              <a:t>Is it ok to make mistakes?</a:t>
            </a:r>
          </a:p>
        </p:txBody>
      </p:sp>
      <p:sp>
        <p:nvSpPr>
          <p:cNvPr id="84" name="Freeform 36">
            <a:extLst>
              <a:ext uri="{FF2B5EF4-FFF2-40B4-BE49-F238E27FC236}">
                <a16:creationId xmlns:a16="http://schemas.microsoft.com/office/drawing/2014/main" id="{C24BEC42-AFF3-40D1-93A2-A27A42E1E2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63681"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86" name="Freeform: Shape 85">
            <a:extLst>
              <a:ext uri="{FF2B5EF4-FFF2-40B4-BE49-F238E27FC236}">
                <a16:creationId xmlns:a16="http://schemas.microsoft.com/office/drawing/2014/main" id="{608F427C-1EC9-4280-9367-F2B3AA063E8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809954" cy="6858000"/>
          </a:xfrm>
          <a:custGeom>
            <a:avLst/>
            <a:gdLst>
              <a:gd name="connsiteX0" fmla="*/ 6465239 w 7809954"/>
              <a:gd name="connsiteY0" fmla="*/ 0 h 6858000"/>
              <a:gd name="connsiteX1" fmla="*/ 7808777 w 7809954"/>
              <a:gd name="connsiteY1" fmla="*/ 0 h 6858000"/>
              <a:gd name="connsiteX2" fmla="*/ 7783732 w 7809954"/>
              <a:gd name="connsiteY2" fmla="*/ 155676 h 6858000"/>
              <a:gd name="connsiteX3" fmla="*/ 7759863 w 7809954"/>
              <a:gd name="connsiteY3" fmla="*/ 310667 h 6858000"/>
              <a:gd name="connsiteX4" fmla="*/ 7736499 w 7809954"/>
              <a:gd name="connsiteY4" fmla="*/ 466344 h 6858000"/>
              <a:gd name="connsiteX5" fmla="*/ 7716496 w 7809954"/>
              <a:gd name="connsiteY5" fmla="*/ 622706 h 6858000"/>
              <a:gd name="connsiteX6" fmla="*/ 7696325 w 7809954"/>
              <a:gd name="connsiteY6" fmla="*/ 778383 h 6858000"/>
              <a:gd name="connsiteX7" fmla="*/ 7677499 w 7809954"/>
              <a:gd name="connsiteY7" fmla="*/ 934745 h 6858000"/>
              <a:gd name="connsiteX8" fmla="*/ 7661363 w 7809954"/>
              <a:gd name="connsiteY8" fmla="*/ 1089050 h 6858000"/>
              <a:gd name="connsiteX9" fmla="*/ 7646067 w 7809954"/>
              <a:gd name="connsiteY9" fmla="*/ 1245413 h 6858000"/>
              <a:gd name="connsiteX10" fmla="*/ 7632115 w 7809954"/>
              <a:gd name="connsiteY10" fmla="*/ 1401089 h 6858000"/>
              <a:gd name="connsiteX11" fmla="*/ 7620013 w 7809954"/>
              <a:gd name="connsiteY11" fmla="*/ 1554023 h 6858000"/>
              <a:gd name="connsiteX12" fmla="*/ 7607910 w 7809954"/>
              <a:gd name="connsiteY12" fmla="*/ 1709013 h 6858000"/>
              <a:gd name="connsiteX13" fmla="*/ 7597825 w 7809954"/>
              <a:gd name="connsiteY13" fmla="*/ 1861947 h 6858000"/>
              <a:gd name="connsiteX14" fmla="*/ 7589925 w 7809954"/>
              <a:gd name="connsiteY14" fmla="*/ 2014880 h 6858000"/>
              <a:gd name="connsiteX15" fmla="*/ 7581688 w 7809954"/>
              <a:gd name="connsiteY15" fmla="*/ 2167128 h 6858000"/>
              <a:gd name="connsiteX16" fmla="*/ 7574797 w 7809954"/>
              <a:gd name="connsiteY16" fmla="*/ 2318004 h 6858000"/>
              <a:gd name="connsiteX17" fmla="*/ 7569922 w 7809954"/>
              <a:gd name="connsiteY17" fmla="*/ 2467508 h 6858000"/>
              <a:gd name="connsiteX18" fmla="*/ 7565720 w 7809954"/>
              <a:gd name="connsiteY18" fmla="*/ 2617013 h 6858000"/>
              <a:gd name="connsiteX19" fmla="*/ 7561686 w 7809954"/>
              <a:gd name="connsiteY19" fmla="*/ 2765145 h 6858000"/>
              <a:gd name="connsiteX20" fmla="*/ 7559837 w 7809954"/>
              <a:gd name="connsiteY20" fmla="*/ 2911221 h 6858000"/>
              <a:gd name="connsiteX21" fmla="*/ 7557820 w 7809954"/>
              <a:gd name="connsiteY21" fmla="*/ 3057296 h 6858000"/>
              <a:gd name="connsiteX22" fmla="*/ 7556811 w 7809954"/>
              <a:gd name="connsiteY22" fmla="*/ 3201314 h 6858000"/>
              <a:gd name="connsiteX23" fmla="*/ 7557820 w 7809954"/>
              <a:gd name="connsiteY23" fmla="*/ 3343960 h 6858000"/>
              <a:gd name="connsiteX24" fmla="*/ 7557820 w 7809954"/>
              <a:gd name="connsiteY24" fmla="*/ 3485235 h 6858000"/>
              <a:gd name="connsiteX25" fmla="*/ 7559837 w 7809954"/>
              <a:gd name="connsiteY25" fmla="*/ 3625138 h 6858000"/>
              <a:gd name="connsiteX26" fmla="*/ 7562862 w 7809954"/>
              <a:gd name="connsiteY26" fmla="*/ 3762298 h 6858000"/>
              <a:gd name="connsiteX27" fmla="*/ 7565720 w 7809954"/>
              <a:gd name="connsiteY27" fmla="*/ 3898087 h 6858000"/>
              <a:gd name="connsiteX28" fmla="*/ 7568914 w 7809954"/>
              <a:gd name="connsiteY28" fmla="*/ 4031132 h 6858000"/>
              <a:gd name="connsiteX29" fmla="*/ 7573788 w 7809954"/>
              <a:gd name="connsiteY29" fmla="*/ 4163491 h 6858000"/>
              <a:gd name="connsiteX30" fmla="*/ 7578999 w 7809954"/>
              <a:gd name="connsiteY30" fmla="*/ 4293793 h 6858000"/>
              <a:gd name="connsiteX31" fmla="*/ 7583705 w 7809954"/>
              <a:gd name="connsiteY31" fmla="*/ 4421352 h 6858000"/>
              <a:gd name="connsiteX32" fmla="*/ 7596985 w 7809954"/>
              <a:gd name="connsiteY32" fmla="*/ 4670298 h 6858000"/>
              <a:gd name="connsiteX33" fmla="*/ 7611104 w 7809954"/>
              <a:gd name="connsiteY33" fmla="*/ 4908956 h 6858000"/>
              <a:gd name="connsiteX34" fmla="*/ 7625896 w 7809954"/>
              <a:gd name="connsiteY34" fmla="*/ 5138013 h 6858000"/>
              <a:gd name="connsiteX35" fmla="*/ 7642201 w 7809954"/>
              <a:gd name="connsiteY35" fmla="*/ 5354726 h 6858000"/>
              <a:gd name="connsiteX36" fmla="*/ 7659178 w 7809954"/>
              <a:gd name="connsiteY36" fmla="*/ 5561838 h 6858000"/>
              <a:gd name="connsiteX37" fmla="*/ 7677499 w 7809954"/>
              <a:gd name="connsiteY37" fmla="*/ 5753862 h 6858000"/>
              <a:gd name="connsiteX38" fmla="*/ 7695485 w 7809954"/>
              <a:gd name="connsiteY38" fmla="*/ 5934227 h 6858000"/>
              <a:gd name="connsiteX39" fmla="*/ 7713470 w 7809954"/>
              <a:gd name="connsiteY39" fmla="*/ 6100191 h 6858000"/>
              <a:gd name="connsiteX40" fmla="*/ 7730447 w 7809954"/>
              <a:gd name="connsiteY40" fmla="*/ 6252438 h 6858000"/>
              <a:gd name="connsiteX41" fmla="*/ 7746584 w 7809954"/>
              <a:gd name="connsiteY41" fmla="*/ 6387541 h 6858000"/>
              <a:gd name="connsiteX42" fmla="*/ 7761880 w 7809954"/>
              <a:gd name="connsiteY42" fmla="*/ 6509613 h 6858000"/>
              <a:gd name="connsiteX43" fmla="*/ 7774655 w 7809954"/>
              <a:gd name="connsiteY43" fmla="*/ 6612483 h 6858000"/>
              <a:gd name="connsiteX44" fmla="*/ 7786757 w 7809954"/>
              <a:gd name="connsiteY44" fmla="*/ 6698894 h 6858000"/>
              <a:gd name="connsiteX45" fmla="*/ 7804071 w 7809954"/>
              <a:gd name="connsiteY45" fmla="*/ 6817538 h 6858000"/>
              <a:gd name="connsiteX46" fmla="*/ 7809954 w 7809954"/>
              <a:gd name="connsiteY46" fmla="*/ 6858000 h 6858000"/>
              <a:gd name="connsiteX47" fmla="*/ 7157124 w 7809954"/>
              <a:gd name="connsiteY47" fmla="*/ 6858000 h 6858000"/>
              <a:gd name="connsiteX48" fmla="*/ 7157124 w 7809954"/>
              <a:gd name="connsiteY48" fmla="*/ 6858000 h 6858000"/>
              <a:gd name="connsiteX49" fmla="*/ 0 w 7809954"/>
              <a:gd name="connsiteY49" fmla="*/ 6858000 h 6858000"/>
              <a:gd name="connsiteX50" fmla="*/ 0 w 7809954"/>
              <a:gd name="connsiteY50" fmla="*/ 0 h 6858000"/>
              <a:gd name="connsiteX51" fmla="*/ 6465239 w 780995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809954" h="6858000">
                <a:moveTo>
                  <a:pt x="6465239" y="0"/>
                </a:moveTo>
                <a:lnTo>
                  <a:pt x="7808777" y="0"/>
                </a:lnTo>
                <a:lnTo>
                  <a:pt x="7783732" y="155676"/>
                </a:lnTo>
                <a:lnTo>
                  <a:pt x="7759863" y="310667"/>
                </a:lnTo>
                <a:lnTo>
                  <a:pt x="7736499" y="466344"/>
                </a:lnTo>
                <a:lnTo>
                  <a:pt x="7716496" y="622706"/>
                </a:lnTo>
                <a:lnTo>
                  <a:pt x="7696325" y="778383"/>
                </a:lnTo>
                <a:lnTo>
                  <a:pt x="7677499" y="934745"/>
                </a:lnTo>
                <a:lnTo>
                  <a:pt x="7661363" y="1089050"/>
                </a:lnTo>
                <a:lnTo>
                  <a:pt x="7646067" y="1245413"/>
                </a:lnTo>
                <a:lnTo>
                  <a:pt x="7632115" y="1401089"/>
                </a:lnTo>
                <a:lnTo>
                  <a:pt x="7620013" y="1554023"/>
                </a:lnTo>
                <a:lnTo>
                  <a:pt x="7607910" y="1709013"/>
                </a:lnTo>
                <a:lnTo>
                  <a:pt x="7597825" y="1861947"/>
                </a:lnTo>
                <a:lnTo>
                  <a:pt x="7589925" y="2014880"/>
                </a:lnTo>
                <a:lnTo>
                  <a:pt x="7581688" y="2167128"/>
                </a:lnTo>
                <a:lnTo>
                  <a:pt x="7574797" y="2318004"/>
                </a:lnTo>
                <a:lnTo>
                  <a:pt x="7569922" y="2467508"/>
                </a:lnTo>
                <a:lnTo>
                  <a:pt x="7565720" y="2617013"/>
                </a:lnTo>
                <a:lnTo>
                  <a:pt x="7561686" y="2765145"/>
                </a:lnTo>
                <a:lnTo>
                  <a:pt x="7559837" y="2911221"/>
                </a:lnTo>
                <a:lnTo>
                  <a:pt x="7557820" y="3057296"/>
                </a:lnTo>
                <a:lnTo>
                  <a:pt x="7556811" y="3201314"/>
                </a:lnTo>
                <a:lnTo>
                  <a:pt x="7557820" y="3343960"/>
                </a:lnTo>
                <a:lnTo>
                  <a:pt x="7557820" y="3485235"/>
                </a:lnTo>
                <a:lnTo>
                  <a:pt x="7559837" y="3625138"/>
                </a:lnTo>
                <a:lnTo>
                  <a:pt x="7562862" y="3762298"/>
                </a:lnTo>
                <a:lnTo>
                  <a:pt x="7565720" y="3898087"/>
                </a:lnTo>
                <a:lnTo>
                  <a:pt x="7568914" y="4031132"/>
                </a:lnTo>
                <a:lnTo>
                  <a:pt x="7573788" y="4163491"/>
                </a:lnTo>
                <a:lnTo>
                  <a:pt x="7578999" y="4293793"/>
                </a:lnTo>
                <a:lnTo>
                  <a:pt x="7583705" y="4421352"/>
                </a:lnTo>
                <a:lnTo>
                  <a:pt x="7596985" y="4670298"/>
                </a:lnTo>
                <a:lnTo>
                  <a:pt x="7611104" y="4908956"/>
                </a:lnTo>
                <a:lnTo>
                  <a:pt x="7625896" y="5138013"/>
                </a:lnTo>
                <a:lnTo>
                  <a:pt x="7642201" y="5354726"/>
                </a:lnTo>
                <a:lnTo>
                  <a:pt x="7659178" y="5561838"/>
                </a:lnTo>
                <a:lnTo>
                  <a:pt x="7677499" y="5753862"/>
                </a:lnTo>
                <a:lnTo>
                  <a:pt x="7695485" y="5934227"/>
                </a:lnTo>
                <a:lnTo>
                  <a:pt x="7713470" y="6100191"/>
                </a:lnTo>
                <a:lnTo>
                  <a:pt x="7730447" y="6252438"/>
                </a:lnTo>
                <a:lnTo>
                  <a:pt x="7746584" y="6387541"/>
                </a:lnTo>
                <a:lnTo>
                  <a:pt x="7761880" y="6509613"/>
                </a:lnTo>
                <a:lnTo>
                  <a:pt x="7774655" y="6612483"/>
                </a:lnTo>
                <a:lnTo>
                  <a:pt x="7786757" y="6698894"/>
                </a:lnTo>
                <a:lnTo>
                  <a:pt x="7804071" y="6817538"/>
                </a:lnTo>
                <a:lnTo>
                  <a:pt x="7809954" y="6858000"/>
                </a:lnTo>
                <a:lnTo>
                  <a:pt x="7157124" y="6858000"/>
                </a:lnTo>
                <a:lnTo>
                  <a:pt x="7157124" y="6858000"/>
                </a:lnTo>
                <a:lnTo>
                  <a:pt x="0" y="6858000"/>
                </a:lnTo>
                <a:lnTo>
                  <a:pt x="0" y="0"/>
                </a:lnTo>
                <a:lnTo>
                  <a:pt x="646523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8" name="Rectangle 87">
            <a:extLst>
              <a:ext uri="{FF2B5EF4-FFF2-40B4-BE49-F238E27FC236}">
                <a16:creationId xmlns:a16="http://schemas.microsoft.com/office/drawing/2014/main" id="{F98810A7-E114-447A-A7D6-69B27CFB565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16" name="Picture 29" descr="Buy It's Okay to Make Mistakes Book Online at Low Prices in India | It's  Okay to Make Mistakes Reviews &amp; Ratings - Amazon.in">
            <a:extLst>
              <a:ext uri="{FF2B5EF4-FFF2-40B4-BE49-F238E27FC236}">
                <a16:creationId xmlns:a16="http://schemas.microsoft.com/office/drawing/2014/main" id="{6C8A878B-73A3-8B41-9D52-751CDD0FB7A9}"/>
              </a:ext>
            </a:extLst>
          </p:cNvPr>
          <p:cNvPicPr>
            <a:picLocks noChangeAspect="1" noChangeArrowheads="1"/>
          </p:cNvPicPr>
          <p:nvPr/>
        </p:nvPicPr>
        <p:blipFill>
          <a:blip r:embed="rId6" r:link="rId7">
            <a:extLst>
              <a:ext uri="{28A0092B-C50C-407E-A947-70E740481C1C}">
                <a14:useLocalDpi xmlns:a14="http://schemas.microsoft.com/office/drawing/2010/main"/>
              </a:ext>
            </a:extLst>
          </a:blip>
          <a:stretch>
            <a:fillRect/>
          </a:stretch>
        </p:blipFill>
        <p:spPr bwMode="auto">
          <a:xfrm>
            <a:off x="647700" y="368020"/>
            <a:ext cx="6283324" cy="6199918"/>
          </a:xfrm>
          <a:prstGeom prst="rect">
            <a:avLst/>
          </a:prstGeom>
          <a:noFill/>
          <a:effectLst/>
          <a:extLst>
            <a:ext uri="{909E8E84-426E-40DD-AFC4-6F175D3DCCD1}">
              <a14:hiddenFill xmlns:a14="http://schemas.microsoft.com/office/drawing/2010/main">
                <a:solidFill>
                  <a:srgbClr val="FFFFFF"/>
                </a:solidFill>
              </a14:hiddenFill>
            </a:ext>
          </a:extLst>
        </p:spPr>
      </p:pic>
      <p:sp>
        <p:nvSpPr>
          <p:cNvPr id="17" name="Rectangle 2">
            <a:extLst>
              <a:ext uri="{FF2B5EF4-FFF2-40B4-BE49-F238E27FC236}">
                <a16:creationId xmlns:a16="http://schemas.microsoft.com/office/drawing/2014/main" id="{A3935154-FBE2-6746-9567-A52F93B2A1F0}"/>
              </a:ext>
            </a:extLst>
          </p:cNvPr>
          <p:cNvSpPr>
            <a:spLocks noChangeArrowheads="1"/>
          </p:cNvSpPr>
          <p:nvPr/>
        </p:nvSpPr>
        <p:spPr bwMode="auto">
          <a:xfrm flipV="1">
            <a:off x="-13920217" y="3477884"/>
            <a:ext cx="33458394" cy="4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8" name="Picture 29" descr="Buy It's Okay to Make Mistakes Book Online at Low Prices in India | It's  Okay to Make Mistakes Reviews &amp; Ratings - Amazon.in">
            <a:hlinkClick r:id="rId8"/>
            <a:extLst>
              <a:ext uri="{FF2B5EF4-FFF2-40B4-BE49-F238E27FC236}">
                <a16:creationId xmlns:a16="http://schemas.microsoft.com/office/drawing/2014/main" id="{F8906608-9227-D74A-8326-799BAC08C4C8}"/>
              </a:ext>
            </a:extLst>
          </p:cNvPr>
          <p:cNvPicPr>
            <a:picLocks noChangeAspect="1" noChangeArrowheads="1"/>
          </p:cNvPicPr>
          <p:nvPr/>
        </p:nvPicPr>
        <p:blipFill>
          <a:blip r:embed="rId6" r:link="rId7">
            <a:extLst>
              <a:ext uri="{28A0092B-C50C-407E-A947-70E740481C1C}">
                <a14:useLocalDpi xmlns:a14="http://schemas.microsoft.com/office/drawing/2010/main"/>
              </a:ext>
            </a:extLst>
          </a:blip>
          <a:stretch>
            <a:fillRect/>
          </a:stretch>
        </p:blipFill>
        <p:spPr bwMode="auto">
          <a:xfrm>
            <a:off x="647700" y="377925"/>
            <a:ext cx="6283324" cy="6199918"/>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632645"/>
      </p:ext>
    </p:extLst>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10;&#10;Description automatically generated">
            <a:extLst>
              <a:ext uri="{FF2B5EF4-FFF2-40B4-BE49-F238E27FC236}">
                <a16:creationId xmlns:a16="http://schemas.microsoft.com/office/drawing/2014/main" id="{377EEED9-71BF-524C-88AE-19A8F7F415E5}"/>
              </a:ext>
            </a:extLst>
          </p:cNvPr>
          <p:cNvPicPr>
            <a:picLocks noChangeAspect="1"/>
          </p:cNvPicPr>
          <p:nvPr/>
        </p:nvPicPr>
        <p:blipFill>
          <a:blip r:embed="rId2"/>
          <a:stretch>
            <a:fillRect/>
          </a:stretch>
        </p:blipFill>
        <p:spPr>
          <a:xfrm>
            <a:off x="1761893" y="160849"/>
            <a:ext cx="8631044" cy="6508274"/>
          </a:xfrm>
          <a:prstGeom prst="rect">
            <a:avLst/>
          </a:prstGeom>
        </p:spPr>
      </p:pic>
    </p:spTree>
    <p:extLst>
      <p:ext uri="{BB962C8B-B14F-4D97-AF65-F5344CB8AC3E}">
        <p14:creationId xmlns:p14="http://schemas.microsoft.com/office/powerpoint/2010/main" val="34104491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hild, person, colorful&#10;&#10;Description automatically generated">
            <a:extLst>
              <a:ext uri="{FF2B5EF4-FFF2-40B4-BE49-F238E27FC236}">
                <a16:creationId xmlns:a16="http://schemas.microsoft.com/office/drawing/2014/main" id="{EAA70616-CD69-6C4E-AE07-51D439E35B18}"/>
              </a:ext>
            </a:extLst>
          </p:cNvPr>
          <p:cNvPicPr>
            <a:picLocks noChangeAspect="1"/>
          </p:cNvPicPr>
          <p:nvPr/>
        </p:nvPicPr>
        <p:blipFill>
          <a:blip r:embed="rId2"/>
          <a:stretch>
            <a:fillRect/>
          </a:stretch>
        </p:blipFill>
        <p:spPr>
          <a:xfrm>
            <a:off x="1293541" y="54641"/>
            <a:ext cx="9317659" cy="6546881"/>
          </a:xfrm>
          <a:prstGeom prst="rect">
            <a:avLst/>
          </a:prstGeom>
        </p:spPr>
      </p:pic>
    </p:spTree>
    <p:extLst>
      <p:ext uri="{BB962C8B-B14F-4D97-AF65-F5344CB8AC3E}">
        <p14:creationId xmlns:p14="http://schemas.microsoft.com/office/powerpoint/2010/main" val="30714854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3D40659-0D76-5F47-A97E-E5C8F576D1C7}"/>
              </a:ext>
            </a:extLst>
          </p:cNvPr>
          <p:cNvPicPr>
            <a:picLocks noChangeAspect="1"/>
          </p:cNvPicPr>
          <p:nvPr/>
        </p:nvPicPr>
        <p:blipFill>
          <a:blip r:embed="rId2"/>
          <a:stretch>
            <a:fillRect/>
          </a:stretch>
        </p:blipFill>
        <p:spPr>
          <a:xfrm>
            <a:off x="164512" y="708102"/>
            <a:ext cx="11862975" cy="5441796"/>
          </a:xfrm>
          <a:prstGeom prst="rect">
            <a:avLst/>
          </a:prstGeom>
        </p:spPr>
      </p:pic>
    </p:spTree>
    <p:extLst>
      <p:ext uri="{BB962C8B-B14F-4D97-AF65-F5344CB8AC3E}">
        <p14:creationId xmlns:p14="http://schemas.microsoft.com/office/powerpoint/2010/main" val="8867362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ign&#10;&#10;Description automatically generated">
            <a:extLst>
              <a:ext uri="{FF2B5EF4-FFF2-40B4-BE49-F238E27FC236}">
                <a16:creationId xmlns:a16="http://schemas.microsoft.com/office/drawing/2014/main" id="{114C72A9-D766-244B-AD73-26D4FA102F7C}"/>
              </a:ext>
            </a:extLst>
          </p:cNvPr>
          <p:cNvPicPr>
            <a:picLocks noChangeAspect="1"/>
          </p:cNvPicPr>
          <p:nvPr/>
        </p:nvPicPr>
        <p:blipFill>
          <a:blip r:embed="rId2"/>
          <a:stretch>
            <a:fillRect/>
          </a:stretch>
        </p:blipFill>
        <p:spPr>
          <a:xfrm>
            <a:off x="0" y="696951"/>
            <a:ext cx="12212986" cy="5464097"/>
          </a:xfrm>
          <a:prstGeom prst="rect">
            <a:avLst/>
          </a:prstGeom>
        </p:spPr>
      </p:pic>
    </p:spTree>
    <p:extLst>
      <p:ext uri="{BB962C8B-B14F-4D97-AF65-F5344CB8AC3E}">
        <p14:creationId xmlns:p14="http://schemas.microsoft.com/office/powerpoint/2010/main" val="38227959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Would You Forgive? | Natalia Kern">
            <a:extLst>
              <a:ext uri="{FF2B5EF4-FFF2-40B4-BE49-F238E27FC236}">
                <a16:creationId xmlns:a16="http://schemas.microsoft.com/office/drawing/2014/main" id="{1E65F495-B828-A74A-8F68-8C6ED028A19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9863" y="0"/>
            <a:ext cx="8044809" cy="4505093"/>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Should You Forgive? | Psychology Today">
            <a:extLst>
              <a:ext uri="{FF2B5EF4-FFF2-40B4-BE49-F238E27FC236}">
                <a16:creationId xmlns:a16="http://schemas.microsoft.com/office/drawing/2014/main" id="{6337F4FF-3614-824A-BAAF-5D35CFD3A0E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34088" y="177180"/>
            <a:ext cx="2844800" cy="28448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Yes or No - 首頁| Facebook">
            <a:extLst>
              <a:ext uri="{FF2B5EF4-FFF2-40B4-BE49-F238E27FC236}">
                <a16:creationId xmlns:a16="http://schemas.microsoft.com/office/drawing/2014/main" id="{EFFAEFE5-55BA-BA41-A896-BC2A4C0CBD2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392253" y="4627756"/>
            <a:ext cx="38100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4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blinds(horizontal)">
                                      <p:cBhvr>
                                        <p:cTn id="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396E6E9-8DFF-49DE-B6D7-BEF1232956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09" y="1635616"/>
            <a:ext cx="12110902" cy="4170640"/>
          </a:xfrm>
          <a:prstGeom prst="rect">
            <a:avLst/>
          </a:prstGeom>
        </p:spPr>
      </p:pic>
    </p:spTree>
    <p:extLst>
      <p:ext uri="{BB962C8B-B14F-4D97-AF65-F5344CB8AC3E}">
        <p14:creationId xmlns:p14="http://schemas.microsoft.com/office/powerpoint/2010/main" val="41965299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674655A0-29FB-DB44-80AA-357831335765}"/>
              </a:ext>
            </a:extLst>
          </p:cNvPr>
          <p:cNvSpPr/>
          <p:nvPr/>
        </p:nvSpPr>
        <p:spPr>
          <a:xfrm>
            <a:off x="0" y="414866"/>
            <a:ext cx="12056533" cy="602826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pc="-150" dirty="0"/>
          </a:p>
        </p:txBody>
      </p:sp>
      <p:sp>
        <p:nvSpPr>
          <p:cNvPr id="3" name="object 5">
            <a:extLst>
              <a:ext uri="{FF2B5EF4-FFF2-40B4-BE49-F238E27FC236}">
                <a16:creationId xmlns:a16="http://schemas.microsoft.com/office/drawing/2014/main" id="{3B41325A-D3FF-3149-AD49-453F85845755}"/>
              </a:ext>
            </a:extLst>
          </p:cNvPr>
          <p:cNvSpPr txBox="1"/>
          <p:nvPr/>
        </p:nvSpPr>
        <p:spPr>
          <a:xfrm>
            <a:off x="9482666" y="1016000"/>
            <a:ext cx="2387600" cy="2100896"/>
          </a:xfrm>
          <a:prstGeom prst="rect">
            <a:avLst/>
          </a:prstGeom>
        </p:spPr>
        <p:txBody>
          <a:bodyPr vert="horz" wrap="square" lIns="0" tIns="109220" rIns="0" bIns="0" rtlCol="0">
            <a:spAutoFit/>
          </a:bodyPr>
          <a:lstStyle/>
          <a:p>
            <a:pPr marL="12700" marR="13970">
              <a:lnSpc>
                <a:spcPct val="77400"/>
              </a:lnSpc>
              <a:spcBef>
                <a:spcPts val="860"/>
              </a:spcBef>
            </a:pPr>
            <a:r>
              <a:rPr sz="2400" dirty="0">
                <a:solidFill>
                  <a:schemeClr val="bg1"/>
                </a:solidFill>
                <a:latin typeface="Arial"/>
                <a:cs typeface="Arial"/>
              </a:rPr>
              <a:t>A-Di, I am sorry. I  should not yell at you!  Susan, I am sorry.</a:t>
            </a:r>
          </a:p>
          <a:p>
            <a:pPr marL="12700" marR="678180">
              <a:lnSpc>
                <a:spcPct val="77400"/>
              </a:lnSpc>
            </a:pPr>
            <a:r>
              <a:rPr sz="2400" dirty="0">
                <a:solidFill>
                  <a:schemeClr val="bg1"/>
                </a:solidFill>
                <a:latin typeface="Arial"/>
                <a:cs typeface="Arial"/>
              </a:rPr>
              <a:t>I should not say,  “That's stupid.”</a:t>
            </a:r>
          </a:p>
        </p:txBody>
      </p:sp>
      <p:sp>
        <p:nvSpPr>
          <p:cNvPr id="4" name="object 4">
            <a:extLst>
              <a:ext uri="{FF2B5EF4-FFF2-40B4-BE49-F238E27FC236}">
                <a16:creationId xmlns:a16="http://schemas.microsoft.com/office/drawing/2014/main" id="{ACFBD82F-580B-B948-B56B-C03DFDDB53D6}"/>
              </a:ext>
            </a:extLst>
          </p:cNvPr>
          <p:cNvSpPr txBox="1"/>
          <p:nvPr/>
        </p:nvSpPr>
        <p:spPr>
          <a:xfrm>
            <a:off x="5858832" y="623093"/>
            <a:ext cx="2015168" cy="1827167"/>
          </a:xfrm>
          <a:prstGeom prst="rect">
            <a:avLst/>
          </a:prstGeom>
        </p:spPr>
        <p:txBody>
          <a:bodyPr vert="horz" wrap="square" lIns="0" tIns="12700" rIns="0" bIns="0" rtlCol="0">
            <a:spAutoFit/>
          </a:bodyPr>
          <a:lstStyle/>
          <a:p>
            <a:pPr marL="12700" algn="just">
              <a:lnSpc>
                <a:spcPts val="2980"/>
              </a:lnSpc>
              <a:spcBef>
                <a:spcPts val="100"/>
              </a:spcBef>
            </a:pPr>
            <a:r>
              <a:rPr sz="2800" spc="-150" dirty="0">
                <a:solidFill>
                  <a:schemeClr val="bg1"/>
                </a:solidFill>
                <a:latin typeface="Arial"/>
                <a:cs typeface="Arial"/>
              </a:rPr>
              <a:t>It's ok.</a:t>
            </a:r>
          </a:p>
          <a:p>
            <a:pPr marL="12700" marR="13970" algn="just">
              <a:lnSpc>
                <a:spcPct val="77400"/>
              </a:lnSpc>
              <a:spcBef>
                <a:spcPts val="380"/>
              </a:spcBef>
            </a:pPr>
            <a:r>
              <a:rPr sz="2800" spc="-150" dirty="0">
                <a:solidFill>
                  <a:schemeClr val="bg1"/>
                </a:solidFill>
                <a:latin typeface="Arial"/>
                <a:cs typeface="Arial"/>
              </a:rPr>
              <a:t>I think you are</a:t>
            </a:r>
            <a:r>
              <a:rPr lang="en-US" sz="2800" spc="-150" dirty="0">
                <a:solidFill>
                  <a:schemeClr val="bg1"/>
                </a:solidFill>
                <a:latin typeface="Arial"/>
                <a:cs typeface="Arial"/>
              </a:rPr>
              <a:t> </a:t>
            </a:r>
            <a:r>
              <a:rPr sz="2800" spc="-150" dirty="0">
                <a:solidFill>
                  <a:schemeClr val="bg1"/>
                </a:solidFill>
                <a:latin typeface="Arial"/>
                <a:cs typeface="Arial"/>
              </a:rPr>
              <a:t>right. </a:t>
            </a:r>
            <a:endParaRPr lang="en-US" sz="2800" spc="-150" dirty="0">
              <a:solidFill>
                <a:schemeClr val="bg1"/>
              </a:solidFill>
              <a:latin typeface="Arial"/>
              <a:cs typeface="Arial"/>
            </a:endParaRPr>
          </a:p>
          <a:p>
            <a:pPr marL="12700" marR="13970" algn="just">
              <a:lnSpc>
                <a:spcPct val="77400"/>
              </a:lnSpc>
              <a:spcBef>
                <a:spcPts val="380"/>
              </a:spcBef>
            </a:pPr>
            <a:r>
              <a:rPr sz="2800" spc="-150" dirty="0">
                <a:solidFill>
                  <a:schemeClr val="bg1"/>
                </a:solidFill>
                <a:latin typeface="Arial"/>
                <a:cs typeface="Arial"/>
              </a:rPr>
              <a:t>The hole  is too deep.</a:t>
            </a:r>
          </a:p>
        </p:txBody>
      </p:sp>
      <p:sp>
        <p:nvSpPr>
          <p:cNvPr id="5" name="object 3">
            <a:extLst>
              <a:ext uri="{FF2B5EF4-FFF2-40B4-BE49-F238E27FC236}">
                <a16:creationId xmlns:a16="http://schemas.microsoft.com/office/drawing/2014/main" id="{AC1C8317-F487-8F4A-BC54-A74D24C3E853}"/>
              </a:ext>
            </a:extLst>
          </p:cNvPr>
          <p:cNvSpPr txBox="1"/>
          <p:nvPr/>
        </p:nvSpPr>
        <p:spPr>
          <a:xfrm>
            <a:off x="2394796" y="1347789"/>
            <a:ext cx="2015168" cy="1437317"/>
          </a:xfrm>
          <a:prstGeom prst="rect">
            <a:avLst/>
          </a:prstGeom>
        </p:spPr>
        <p:txBody>
          <a:bodyPr vert="horz" wrap="square" lIns="0" tIns="109220" rIns="0" bIns="0" rtlCol="0">
            <a:spAutoFit/>
          </a:bodyPr>
          <a:lstStyle/>
          <a:p>
            <a:pPr marL="12700" marR="13970">
              <a:lnSpc>
                <a:spcPct val="77400"/>
              </a:lnSpc>
              <a:spcBef>
                <a:spcPts val="860"/>
              </a:spcBef>
            </a:pPr>
            <a:r>
              <a:rPr sz="2800" spc="-150" dirty="0">
                <a:solidFill>
                  <a:schemeClr val="bg1"/>
                </a:solidFill>
                <a:latin typeface="Arial"/>
                <a:cs typeface="Arial"/>
              </a:rPr>
              <a:t>It's ok. I think you  are right. I gave  too much water.</a:t>
            </a:r>
          </a:p>
        </p:txBody>
      </p:sp>
    </p:spTree>
    <p:extLst>
      <p:ext uri="{BB962C8B-B14F-4D97-AF65-F5344CB8AC3E}">
        <p14:creationId xmlns:p14="http://schemas.microsoft.com/office/powerpoint/2010/main" val="274508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grass&#10;&#10;Description automatically generated">
            <a:extLst>
              <a:ext uri="{FF2B5EF4-FFF2-40B4-BE49-F238E27FC236}">
                <a16:creationId xmlns:a16="http://schemas.microsoft.com/office/drawing/2014/main" id="{718F8623-36AE-8F41-8DB6-6293E1E91F09}"/>
              </a:ext>
            </a:extLst>
          </p:cNvPr>
          <p:cNvPicPr>
            <a:picLocks noChangeAspect="1"/>
          </p:cNvPicPr>
          <p:nvPr/>
        </p:nvPicPr>
        <p:blipFill>
          <a:blip r:embed="rId2"/>
          <a:stretch>
            <a:fillRect/>
          </a:stretch>
        </p:blipFill>
        <p:spPr>
          <a:xfrm>
            <a:off x="1471961" y="47983"/>
            <a:ext cx="8874305" cy="6488739"/>
          </a:xfrm>
          <a:prstGeom prst="rect">
            <a:avLst/>
          </a:prstGeom>
        </p:spPr>
      </p:pic>
    </p:spTree>
    <p:extLst>
      <p:ext uri="{BB962C8B-B14F-4D97-AF65-F5344CB8AC3E}">
        <p14:creationId xmlns:p14="http://schemas.microsoft.com/office/powerpoint/2010/main" val="25681201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FD0B33C5-DB9C-F649-8F24-6704671E9554}"/>
              </a:ext>
            </a:extLst>
          </p:cNvPr>
          <p:cNvPicPr>
            <a:picLocks noChangeAspect="1"/>
          </p:cNvPicPr>
          <p:nvPr/>
        </p:nvPicPr>
        <p:blipFill>
          <a:blip r:embed="rId2"/>
          <a:stretch>
            <a:fillRect/>
          </a:stretch>
        </p:blipFill>
        <p:spPr>
          <a:xfrm>
            <a:off x="1130300" y="-1"/>
            <a:ext cx="10020920" cy="6919817"/>
          </a:xfrm>
          <a:prstGeom prst="rect">
            <a:avLst/>
          </a:prstGeom>
        </p:spPr>
      </p:pic>
    </p:spTree>
    <p:extLst>
      <p:ext uri="{BB962C8B-B14F-4D97-AF65-F5344CB8AC3E}">
        <p14:creationId xmlns:p14="http://schemas.microsoft.com/office/powerpoint/2010/main" val="40095670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3FDACD1D-87FE-D942-BE77-98DEE2A199B5}"/>
              </a:ext>
            </a:extLst>
          </p:cNvPr>
          <p:cNvPicPr>
            <a:picLocks noChangeAspect="1"/>
          </p:cNvPicPr>
          <p:nvPr/>
        </p:nvPicPr>
        <p:blipFill>
          <a:blip r:embed="rId2"/>
          <a:stretch>
            <a:fillRect/>
          </a:stretch>
        </p:blipFill>
        <p:spPr>
          <a:xfrm>
            <a:off x="0" y="596591"/>
            <a:ext cx="12192000" cy="5848934"/>
          </a:xfrm>
          <a:prstGeom prst="rect">
            <a:avLst/>
          </a:prstGeom>
        </p:spPr>
      </p:pic>
    </p:spTree>
    <p:extLst>
      <p:ext uri="{BB962C8B-B14F-4D97-AF65-F5344CB8AC3E}">
        <p14:creationId xmlns:p14="http://schemas.microsoft.com/office/powerpoint/2010/main" val="5767483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514AB40C-4C58-0944-A3F1-AD7BF2C1E93E}"/>
              </a:ext>
            </a:extLst>
          </p:cNvPr>
          <p:cNvSpPr>
            <a:spLocks noChangeArrowheads="1"/>
          </p:cNvSpPr>
          <p:nvPr/>
        </p:nvSpPr>
        <p:spPr bwMode="auto">
          <a:xfrm>
            <a:off x="0" y="-3316543"/>
            <a:ext cx="209567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4337" name="Picture 5" descr="Retelling - Comprehension strategies">
            <a:extLst>
              <a:ext uri="{FF2B5EF4-FFF2-40B4-BE49-F238E27FC236}">
                <a16:creationId xmlns:a16="http://schemas.microsoft.com/office/drawing/2014/main" id="{F7C58AD2-E858-B349-B068-FDF33397A588}"/>
              </a:ext>
            </a:extLst>
          </p:cNvPr>
          <p:cNvPicPr>
            <a:picLocks noChangeAspect="1" noChangeArrowheads="1"/>
          </p:cNvPicPr>
          <p:nvPr/>
        </p:nvPicPr>
        <p:blipFill>
          <a:blip r:embed="rId2" r:link="rId3">
            <a:extLst>
              <a:ext uri="{28A0092B-C50C-407E-A947-70E740481C1C}">
                <a14:useLocalDpi xmlns:a14="http://schemas.microsoft.com/office/drawing/2010/main"/>
              </a:ext>
            </a:extLst>
          </a:blip>
          <a:srcRect/>
          <a:stretch>
            <a:fillRect/>
          </a:stretch>
        </p:blipFill>
        <p:spPr bwMode="auto">
          <a:xfrm>
            <a:off x="1" y="6522"/>
            <a:ext cx="5301471" cy="685147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Show your students that retelling a story can be creative and fun, with this story retell package! Use all of them for one story, or read multiple stories for each activity. These also make great center worksheets.">
            <a:extLst>
              <a:ext uri="{FF2B5EF4-FFF2-40B4-BE49-F238E27FC236}">
                <a16:creationId xmlns:a16="http://schemas.microsoft.com/office/drawing/2014/main" id="{C18FD4DC-B978-1743-958E-089AEB0C069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01472" y="1008066"/>
            <a:ext cx="6806099" cy="5102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0439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AEF1-3DCE-E24C-AF28-5B783E7856DE}"/>
              </a:ext>
            </a:extLst>
          </p:cNvPr>
          <p:cNvSpPr>
            <a:spLocks noGrp="1"/>
          </p:cNvSpPr>
          <p:nvPr>
            <p:ph type="ctrTitle"/>
          </p:nvPr>
        </p:nvSpPr>
        <p:spPr>
          <a:xfrm>
            <a:off x="1646021" y="1901754"/>
            <a:ext cx="7579893" cy="1357011"/>
          </a:xfrm>
        </p:spPr>
        <p:txBody>
          <a:bodyPr>
            <a:normAutofit/>
          </a:bodyPr>
          <a:lstStyle/>
          <a:p>
            <a:pPr algn="l"/>
            <a:r>
              <a:rPr lang="en-US" sz="4400" b="1" dirty="0">
                <a:solidFill>
                  <a:schemeClr val="bg1"/>
                </a:solidFill>
              </a:rPr>
              <a:t>Give Your Advice Nicely</a:t>
            </a:r>
          </a:p>
        </p:txBody>
      </p:sp>
      <p:sp>
        <p:nvSpPr>
          <p:cNvPr id="3" name="Subtitle 2">
            <a:extLst>
              <a:ext uri="{FF2B5EF4-FFF2-40B4-BE49-F238E27FC236}">
                <a16:creationId xmlns:a16="http://schemas.microsoft.com/office/drawing/2014/main" id="{17FBC2A9-92AC-7B45-9FC5-D8A329DD54FE}"/>
              </a:ext>
            </a:extLst>
          </p:cNvPr>
          <p:cNvSpPr>
            <a:spLocks noGrp="1"/>
          </p:cNvSpPr>
          <p:nvPr>
            <p:ph type="subTitle" idx="1"/>
          </p:nvPr>
        </p:nvSpPr>
        <p:spPr>
          <a:xfrm>
            <a:off x="0" y="204285"/>
            <a:ext cx="11863137" cy="1016542"/>
          </a:xfrm>
        </p:spPr>
        <p:txBody>
          <a:bodyPr>
            <a:noAutofit/>
          </a:bodyPr>
          <a:lstStyle/>
          <a:p>
            <a:pPr algn="l">
              <a:lnSpc>
                <a:spcPct val="150000"/>
              </a:lnSpc>
            </a:pPr>
            <a:r>
              <a:rPr lang="en-US" sz="4000" b="1" dirty="0"/>
              <a:t>Good Manner Picture Books Program</a:t>
            </a:r>
          </a:p>
        </p:txBody>
      </p:sp>
      <p:sp>
        <p:nvSpPr>
          <p:cNvPr id="4" name="Title 1">
            <a:extLst>
              <a:ext uri="{FF2B5EF4-FFF2-40B4-BE49-F238E27FC236}">
                <a16:creationId xmlns:a16="http://schemas.microsoft.com/office/drawing/2014/main" id="{C0127098-584A-644C-819E-D8E377A2AF81}"/>
              </a:ext>
            </a:extLst>
          </p:cNvPr>
          <p:cNvSpPr txBox="1">
            <a:spLocks/>
          </p:cNvSpPr>
          <p:nvPr/>
        </p:nvSpPr>
        <p:spPr>
          <a:xfrm>
            <a:off x="1150424" y="4959819"/>
            <a:ext cx="10396820" cy="1357011"/>
          </a:xfrm>
          <a:prstGeom prst="rect">
            <a:avLst/>
          </a:prstGeom>
        </p:spPr>
        <p:txBody>
          <a:bodyPr vert="horz" lIns="91440" tIns="45720" rIns="91440" bIns="45720" rtlCol="0" anchor="t">
            <a:normAutofit fontScale="92500"/>
          </a:bodyPr>
          <a:lstStyle>
            <a:lvl1pPr algn="r" defTabSz="914400" rtl="0" eaLnBrk="1" latinLnBrk="0" hangingPunct="1">
              <a:lnSpc>
                <a:spcPct val="90000"/>
              </a:lnSpc>
              <a:spcBef>
                <a:spcPct val="0"/>
              </a:spcBef>
              <a:buNone/>
              <a:defRPr sz="6000" b="0" i="0" kern="1200" cap="none">
                <a:solidFill>
                  <a:schemeClr val="tx1"/>
                </a:solidFill>
                <a:effectLst/>
                <a:latin typeface="+mj-lt"/>
                <a:ea typeface="+mj-ea"/>
                <a:cs typeface="+mj-cs"/>
              </a:defRPr>
            </a:lvl1pPr>
          </a:lstStyle>
          <a:p>
            <a:pPr algn="l"/>
            <a:r>
              <a:rPr lang="en-US" sz="4400" dirty="0" err="1"/>
              <a:t>Simen</a:t>
            </a:r>
            <a:r>
              <a:rPr lang="en-US" sz="4400" dirty="0"/>
              <a:t> Experimental Elementary School</a:t>
            </a:r>
          </a:p>
          <a:p>
            <a:pPr algn="l"/>
            <a:r>
              <a:rPr lang="en-US" sz="4400" dirty="0"/>
              <a:t>Doris Hsu</a:t>
            </a:r>
          </a:p>
        </p:txBody>
      </p:sp>
      <p:sp>
        <p:nvSpPr>
          <p:cNvPr id="5" name="TextBox 4">
            <a:extLst>
              <a:ext uri="{FF2B5EF4-FFF2-40B4-BE49-F238E27FC236}">
                <a16:creationId xmlns:a16="http://schemas.microsoft.com/office/drawing/2014/main" id="{1B61C577-DD1E-5C4E-AA54-00314A60706B}"/>
              </a:ext>
            </a:extLst>
          </p:cNvPr>
          <p:cNvSpPr txBox="1"/>
          <p:nvPr/>
        </p:nvSpPr>
        <p:spPr>
          <a:xfrm>
            <a:off x="3871609" y="3813243"/>
            <a:ext cx="3521412" cy="523220"/>
          </a:xfrm>
          <a:prstGeom prst="rect">
            <a:avLst/>
          </a:prstGeom>
          <a:noFill/>
        </p:spPr>
        <p:txBody>
          <a:bodyPr wrap="square" rtlCol="0">
            <a:spAutoFit/>
          </a:bodyPr>
          <a:lstStyle/>
          <a:p>
            <a:pPr algn="ctr"/>
            <a:r>
              <a:rPr lang="en-US" sz="2800" b="1" dirty="0">
                <a:solidFill>
                  <a:schemeClr val="bg1"/>
                </a:solidFill>
              </a:rPr>
              <a:t>Class Eight</a:t>
            </a:r>
          </a:p>
        </p:txBody>
      </p:sp>
    </p:spTree>
    <p:extLst>
      <p:ext uri="{BB962C8B-B14F-4D97-AF65-F5344CB8AC3E}">
        <p14:creationId xmlns:p14="http://schemas.microsoft.com/office/powerpoint/2010/main" val="40423718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E61AD-C9CC-FE4C-ACFB-459519E0D5C1}"/>
              </a:ext>
            </a:extLst>
          </p:cNvPr>
          <p:cNvSpPr>
            <a:spLocks noGrp="1"/>
          </p:cNvSpPr>
          <p:nvPr>
            <p:ph type="title"/>
          </p:nvPr>
        </p:nvSpPr>
        <p:spPr>
          <a:xfrm>
            <a:off x="8191925" y="1325880"/>
            <a:ext cx="3352375" cy="3066507"/>
          </a:xfrm>
        </p:spPr>
        <p:txBody>
          <a:bodyPr vert="horz" lIns="91440" tIns="45720" rIns="91440" bIns="45720" rtlCol="0" anchor="b">
            <a:normAutofit/>
          </a:bodyPr>
          <a:lstStyle/>
          <a:p>
            <a:pPr>
              <a:lnSpc>
                <a:spcPct val="90000"/>
              </a:lnSpc>
            </a:pPr>
            <a:r>
              <a:rPr lang="en-US" sz="5400" b="0" i="0" kern="1200" dirty="0">
                <a:solidFill>
                  <a:srgbClr val="EBEBEB"/>
                </a:solidFill>
                <a:latin typeface="+mj-lt"/>
                <a:ea typeface="+mj-ea"/>
                <a:cs typeface="+mj-cs"/>
                <a:hlinkClick r:id="rId2"/>
              </a:rPr>
              <a:t>Let’s review and read the story</a:t>
            </a:r>
            <a:endParaRPr lang="en-US" sz="5400" b="0" i="0" kern="1200" dirty="0">
              <a:solidFill>
                <a:srgbClr val="EBEBEB"/>
              </a:solidFill>
              <a:latin typeface="+mj-lt"/>
              <a:ea typeface="+mj-ea"/>
              <a:cs typeface="+mj-cs"/>
            </a:endParaRPr>
          </a:p>
        </p:txBody>
      </p:sp>
      <p:pic>
        <p:nvPicPr>
          <p:cNvPr id="3074" name="Picture 2" descr="Teens 1 - review | Baamboozle">
            <a:extLst>
              <a:ext uri="{FF2B5EF4-FFF2-40B4-BE49-F238E27FC236}">
                <a16:creationId xmlns:a16="http://schemas.microsoft.com/office/drawing/2014/main" id="{B3D6DC41-9BE2-CE48-B44E-261CBC551698}"/>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43854" y="1342347"/>
            <a:ext cx="6270662" cy="41728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281860"/>
      </p:ext>
    </p:ext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1B68C77-138E-4BF7-A276-BD0C78A4219F}"/>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10" name="Picture 9">
            <a:extLst>
              <a:ext uri="{FF2B5EF4-FFF2-40B4-BE49-F238E27FC236}">
                <a16:creationId xmlns:a16="http://schemas.microsoft.com/office/drawing/2014/main" id="{7C268552-D473-46ED-B1B8-422042C4DEF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2" name="Oval 11">
            <a:extLst>
              <a:ext uri="{FF2B5EF4-FFF2-40B4-BE49-F238E27FC236}">
                <a16:creationId xmlns:a16="http://schemas.microsoft.com/office/drawing/2014/main" id="{4AC0CD9D-7610-4620-93B4-798CCD9AB58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4" name="Picture 13">
            <a:extLst>
              <a:ext uri="{FF2B5EF4-FFF2-40B4-BE49-F238E27FC236}">
                <a16:creationId xmlns:a16="http://schemas.microsoft.com/office/drawing/2014/main" id="{B9238B3E-24AA-439A-B527-6C5DF6D72145}"/>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6" name="Picture 15">
            <a:extLst>
              <a:ext uri="{FF2B5EF4-FFF2-40B4-BE49-F238E27FC236}">
                <a16:creationId xmlns:a16="http://schemas.microsoft.com/office/drawing/2014/main" id="{69F01145-BEA3-4CBF-AA21-10077B948CA8}"/>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8" name="Rectangle 17">
            <a:extLst>
              <a:ext uri="{FF2B5EF4-FFF2-40B4-BE49-F238E27FC236}">
                <a16:creationId xmlns:a16="http://schemas.microsoft.com/office/drawing/2014/main" id="{DE4D62F9-188E-4530-84C2-24BDEE4BEB8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CDD84B0C-61A3-434B-80DA-F56BD4B3652B}"/>
              </a:ext>
            </a:extLst>
          </p:cNvPr>
          <p:cNvSpPr>
            <a:spLocks noGrp="1"/>
          </p:cNvSpPr>
          <p:nvPr>
            <p:ph type="title"/>
          </p:nvPr>
        </p:nvSpPr>
        <p:spPr>
          <a:xfrm>
            <a:off x="8809462" y="2408663"/>
            <a:ext cx="2819399" cy="2368718"/>
          </a:xfrm>
        </p:spPr>
        <p:txBody>
          <a:bodyPr vert="horz" lIns="91440" tIns="45720" rIns="91440" bIns="45720" rtlCol="0" anchor="b">
            <a:normAutofit/>
          </a:bodyPr>
          <a:lstStyle/>
          <a:p>
            <a:r>
              <a:rPr lang="en-US" sz="6000" b="0" i="0" kern="1200" dirty="0">
                <a:solidFill>
                  <a:schemeClr val="tx2"/>
                </a:solidFill>
                <a:latin typeface="+mj-lt"/>
                <a:ea typeface="+mj-ea"/>
                <a:cs typeface="+mj-cs"/>
              </a:rPr>
              <a:t>Game Time</a:t>
            </a:r>
          </a:p>
        </p:txBody>
      </p:sp>
      <p:pic>
        <p:nvPicPr>
          <p:cNvPr id="3" name="Picture 2" descr="A picture containing text&#10;&#10;Description automatically generated">
            <a:hlinkClick r:id="rId7"/>
            <a:extLst>
              <a:ext uri="{FF2B5EF4-FFF2-40B4-BE49-F238E27FC236}">
                <a16:creationId xmlns:a16="http://schemas.microsoft.com/office/drawing/2014/main" id="{55EB92A6-C717-5C41-A24D-6CB270220106}"/>
              </a:ext>
            </a:extLst>
          </p:cNvPr>
          <p:cNvPicPr/>
          <p:nvPr/>
        </p:nvPicPr>
        <p:blipFill>
          <a:blip r:embed="rId8" cstate="email">
            <a:extLst>
              <a:ext uri="{28A0092B-C50C-407E-A947-70E740481C1C}">
                <a14:useLocalDpi xmlns:a14="http://schemas.microsoft.com/office/drawing/2010/main"/>
              </a:ext>
            </a:extLst>
          </a:blip>
          <a:stretch>
            <a:fillRect/>
          </a:stretch>
        </p:blipFill>
        <p:spPr>
          <a:xfrm>
            <a:off x="1068389" y="0"/>
            <a:ext cx="6931024" cy="6858000"/>
          </a:xfrm>
          <a:prstGeom prst="rect">
            <a:avLst/>
          </a:prstGeom>
          <a:effectLst/>
        </p:spPr>
      </p:pic>
    </p:spTree>
    <p:extLst>
      <p:ext uri="{BB962C8B-B14F-4D97-AF65-F5344CB8AC3E}">
        <p14:creationId xmlns:p14="http://schemas.microsoft.com/office/powerpoint/2010/main" val="41282238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DE661-F453-664C-B452-4FE9BD955CC7}"/>
              </a:ext>
            </a:extLst>
          </p:cNvPr>
          <p:cNvSpPr>
            <a:spLocks noGrp="1"/>
          </p:cNvSpPr>
          <p:nvPr>
            <p:ph type="title"/>
          </p:nvPr>
        </p:nvSpPr>
        <p:spPr>
          <a:xfrm>
            <a:off x="646111" y="452718"/>
            <a:ext cx="9404723" cy="918882"/>
          </a:xfrm>
        </p:spPr>
        <p:txBody>
          <a:bodyPr/>
          <a:lstStyle/>
          <a:p>
            <a:pPr algn="ctr"/>
            <a:r>
              <a:rPr lang="en-US" sz="4400" b="1" dirty="0">
                <a:solidFill>
                  <a:srgbClr val="FF0000"/>
                </a:solidFill>
              </a:rPr>
              <a:t>Hands</a:t>
            </a:r>
            <a:r>
              <a:rPr lang="en-US" dirty="0"/>
              <a:t>-on Time</a:t>
            </a:r>
          </a:p>
        </p:txBody>
      </p:sp>
      <p:sp>
        <p:nvSpPr>
          <p:cNvPr id="3" name="Rectangle 2">
            <a:extLst>
              <a:ext uri="{FF2B5EF4-FFF2-40B4-BE49-F238E27FC236}">
                <a16:creationId xmlns:a16="http://schemas.microsoft.com/office/drawing/2014/main" id="{0BA22C85-4C1C-4F4D-9333-AB876860EBDB}"/>
              </a:ext>
            </a:extLst>
          </p:cNvPr>
          <p:cNvSpPr>
            <a:spLocks noChangeArrowheads="1"/>
          </p:cNvSpPr>
          <p:nvPr/>
        </p:nvSpPr>
        <p:spPr bwMode="auto">
          <a:xfrm flipV="1">
            <a:off x="-904154" y="3848099"/>
            <a:ext cx="2258305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5361" name="Picture 16" descr="Thankful Handprint Trees - Thanksgiving Gratitude Craft for Kids">
            <a:extLst>
              <a:ext uri="{FF2B5EF4-FFF2-40B4-BE49-F238E27FC236}">
                <a16:creationId xmlns:a16="http://schemas.microsoft.com/office/drawing/2014/main" id="{0B375565-F045-E84B-AF40-CED9B5817BFA}"/>
              </a:ext>
            </a:extLst>
          </p:cNvPr>
          <p:cNvPicPr>
            <a:picLocks noChangeAspect="1" noChangeArrowheads="1"/>
          </p:cNvPicPr>
          <p:nvPr/>
        </p:nvPicPr>
        <p:blipFill>
          <a:blip r:embed="rId2" r:link="rId3">
            <a:extLst>
              <a:ext uri="{28A0092B-C50C-407E-A947-70E740481C1C}">
                <a14:useLocalDpi xmlns:a14="http://schemas.microsoft.com/office/drawing/2010/main"/>
              </a:ext>
            </a:extLst>
          </a:blip>
          <a:srcRect/>
          <a:stretch>
            <a:fillRect/>
          </a:stretch>
        </p:blipFill>
        <p:spPr bwMode="auto">
          <a:xfrm>
            <a:off x="7046347" y="1282809"/>
            <a:ext cx="5010615" cy="55751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0407947-7DF2-0D45-A605-97D72A05CADD}"/>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39815" y="1371600"/>
            <a:ext cx="5010615" cy="5486400"/>
          </a:xfrm>
          <a:prstGeom prst="rect">
            <a:avLst/>
          </a:prstGeom>
          <a:noFill/>
          <a:ln>
            <a:noFill/>
          </a:ln>
        </p:spPr>
      </p:pic>
      <p:grpSp>
        <p:nvGrpSpPr>
          <p:cNvPr id="6" name="Group 5">
            <a:extLst>
              <a:ext uri="{FF2B5EF4-FFF2-40B4-BE49-F238E27FC236}">
                <a16:creationId xmlns:a16="http://schemas.microsoft.com/office/drawing/2014/main" id="{C78A6827-4576-AF43-9902-AC38E8C86117}"/>
              </a:ext>
            </a:extLst>
          </p:cNvPr>
          <p:cNvGrpSpPr/>
          <p:nvPr/>
        </p:nvGrpSpPr>
        <p:grpSpPr>
          <a:xfrm>
            <a:off x="880534" y="2344211"/>
            <a:ext cx="3869933" cy="3563657"/>
            <a:chOff x="0" y="-118407"/>
            <a:chExt cx="2220441" cy="2507565"/>
          </a:xfrm>
        </p:grpSpPr>
        <p:sp>
          <p:nvSpPr>
            <p:cNvPr id="7" name="Text Box 12">
              <a:extLst>
                <a:ext uri="{FF2B5EF4-FFF2-40B4-BE49-F238E27FC236}">
                  <a16:creationId xmlns:a16="http://schemas.microsoft.com/office/drawing/2014/main" id="{A9F3BA64-4A8F-7345-A740-A574857077A3}"/>
                </a:ext>
              </a:extLst>
            </p:cNvPr>
            <p:cNvSpPr txBox="1"/>
            <p:nvPr/>
          </p:nvSpPr>
          <p:spPr>
            <a:xfrm rot="19385578">
              <a:off x="871608" y="1419610"/>
              <a:ext cx="1348833" cy="489454"/>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2400" b="1" dirty="0">
                  <a:solidFill>
                    <a:schemeClr val="bg1"/>
                  </a:solidFill>
                  <a:effectLst/>
                  <a:latin typeface="Times New Roman" panose="02020603050405020304" pitchFamily="18" charset="0"/>
                  <a:ea typeface="Times New Roman" panose="02020603050405020304" pitchFamily="18" charset="0"/>
                </a:rPr>
                <a:t>Give advice nicely</a:t>
              </a:r>
            </a:p>
          </p:txBody>
        </p:sp>
        <p:sp>
          <p:nvSpPr>
            <p:cNvPr id="8" name="Text Box 14">
              <a:extLst>
                <a:ext uri="{FF2B5EF4-FFF2-40B4-BE49-F238E27FC236}">
                  <a16:creationId xmlns:a16="http://schemas.microsoft.com/office/drawing/2014/main" id="{5E840420-03A4-1440-91BC-519A2DBBE61C}"/>
                </a:ext>
              </a:extLst>
            </p:cNvPr>
            <p:cNvSpPr txBox="1"/>
            <p:nvPr/>
          </p:nvSpPr>
          <p:spPr>
            <a:xfrm rot="17140259">
              <a:off x="172534" y="547275"/>
              <a:ext cx="1756759" cy="42539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2800" b="1" dirty="0">
                  <a:solidFill>
                    <a:schemeClr val="bg1"/>
                  </a:solidFill>
                  <a:effectLst/>
                  <a:latin typeface="Times New Roman" panose="02020603050405020304" pitchFamily="18" charset="0"/>
                  <a:ea typeface="Times New Roman" panose="02020603050405020304" pitchFamily="18" charset="0"/>
                </a:rPr>
                <a:t>Making mistake is ok.</a:t>
              </a:r>
            </a:p>
          </p:txBody>
        </p:sp>
        <p:sp>
          <p:nvSpPr>
            <p:cNvPr id="9" name="Text Box 15">
              <a:extLst>
                <a:ext uri="{FF2B5EF4-FFF2-40B4-BE49-F238E27FC236}">
                  <a16:creationId xmlns:a16="http://schemas.microsoft.com/office/drawing/2014/main" id="{D734FAB3-9331-774B-810E-E2431758DCDA}"/>
                </a:ext>
              </a:extLst>
            </p:cNvPr>
            <p:cNvSpPr txBox="1"/>
            <p:nvPr/>
          </p:nvSpPr>
          <p:spPr>
            <a:xfrm>
              <a:off x="0" y="1793353"/>
              <a:ext cx="880991" cy="59580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2400" b="1" dirty="0">
                  <a:solidFill>
                    <a:schemeClr val="bg1"/>
                  </a:solidFill>
                  <a:effectLst/>
                  <a:latin typeface="Zapfino" panose="03030300040707070C03" pitchFamily="66" charset="77"/>
                  <a:ea typeface="PingFang TC" panose="020B0400000000000000" pitchFamily="34" charset="-120"/>
                  <a:cs typeface="PingFang TC" panose="020B0400000000000000" pitchFamily="34" charset="-120"/>
                </a:rPr>
                <a:t>Doris</a:t>
              </a:r>
              <a:endParaRPr lang="en-US" sz="2400" b="1" dirty="0">
                <a:solidFill>
                  <a:schemeClr val="bg1"/>
                </a:solidFill>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169097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imple Ways to Ask for &amp;amp; Give Advice in English | Ask For Advice - English  Study Online">
            <a:extLst>
              <a:ext uri="{FF2B5EF4-FFF2-40B4-BE49-F238E27FC236}">
                <a16:creationId xmlns:a16="http://schemas.microsoft.com/office/drawing/2014/main" id="{18B50D1C-200A-F348-B0AA-D0AAC7FF88A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38125"/>
            <a:ext cx="12192000" cy="6380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681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cstate="email">
            <a:duotone>
              <a:schemeClr val="bg2">
                <a:shade val="69000"/>
                <a:hueMod val="108000"/>
                <a:satMod val="164000"/>
                <a:lumMod val="74000"/>
              </a:schemeClr>
              <a:schemeClr val="bg2">
                <a:tint val="96000"/>
                <a:hueMod val="88000"/>
                <a:satMod val="140000"/>
                <a:lumMod val="132000"/>
              </a:schemeClr>
            </a:duotone>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2" name="Picture 2" descr="A picture containing text&#10;&#10;Description automatically generated">
            <a:extLst>
              <a:ext uri="{FF2B5EF4-FFF2-40B4-BE49-F238E27FC236}">
                <a16:creationId xmlns:a16="http://schemas.microsoft.com/office/drawing/2014/main" id="{C91E77C2-A2A0-456A-BF8E-E8C3B096A1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 y="1149219"/>
            <a:ext cx="12092597" cy="4589249"/>
          </a:xfrm>
          <a:prstGeom prst="rect">
            <a:avLst/>
          </a:prstGeom>
        </p:spPr>
      </p:pic>
    </p:spTree>
    <p:extLst>
      <p:ext uri="{BB962C8B-B14F-4D97-AF65-F5344CB8AC3E}">
        <p14:creationId xmlns:p14="http://schemas.microsoft.com/office/powerpoint/2010/main" val="1922987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arts of plants | Different parts of plants | Part of plants and their  functions | Parts of a plant - YouTube">
            <a:extLst>
              <a:ext uri="{FF2B5EF4-FFF2-40B4-BE49-F238E27FC236}">
                <a16:creationId xmlns:a16="http://schemas.microsoft.com/office/drawing/2014/main" id="{F556896F-AAEA-A24C-AA09-6A52282EE8D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3328" y="421888"/>
            <a:ext cx="11003451" cy="6160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33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arts of a Plant Cut and Paste | All Kids Network">
            <a:extLst>
              <a:ext uri="{FF2B5EF4-FFF2-40B4-BE49-F238E27FC236}">
                <a16:creationId xmlns:a16="http://schemas.microsoft.com/office/drawing/2014/main" id="{AC23AC9E-4B68-E548-9E57-A0B4DC299C6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63101" y="-22933"/>
            <a:ext cx="5068665" cy="6820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9240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816</TotalTime>
  <Words>613</Words>
  <Application>Microsoft Office PowerPoint</Application>
  <PresentationFormat>寬螢幕</PresentationFormat>
  <Paragraphs>156</Paragraphs>
  <Slides>69</Slides>
  <Notes>1</Notes>
  <HiddenSlides>0</HiddenSlides>
  <MMClips>0</MMClips>
  <ScaleCrop>false</ScaleCrop>
  <HeadingPairs>
    <vt:vector size="8" baseType="variant">
      <vt:variant>
        <vt:lpstr>使用字型</vt:lpstr>
      </vt:variant>
      <vt:variant>
        <vt:i4>10</vt:i4>
      </vt:variant>
      <vt:variant>
        <vt:lpstr>佈景主題</vt:lpstr>
      </vt:variant>
      <vt:variant>
        <vt:i4>1</vt:i4>
      </vt:variant>
      <vt:variant>
        <vt:lpstr>內嵌 OLE 伺服程式</vt:lpstr>
      </vt:variant>
      <vt:variant>
        <vt:i4>1</vt:i4>
      </vt:variant>
      <vt:variant>
        <vt:lpstr>投影片標題</vt:lpstr>
      </vt:variant>
      <vt:variant>
        <vt:i4>69</vt:i4>
      </vt:variant>
    </vt:vector>
  </HeadingPairs>
  <TitlesOfParts>
    <vt:vector size="81" baseType="lpstr">
      <vt:lpstr>Zapfino</vt:lpstr>
      <vt:lpstr>新細明體</vt:lpstr>
      <vt:lpstr>PingFang TC</vt:lpstr>
      <vt:lpstr>Wingdings 3</vt:lpstr>
      <vt:lpstr>Century Gothic</vt:lpstr>
      <vt:lpstr>Times New Roman</vt:lpstr>
      <vt:lpstr>Arial</vt:lpstr>
      <vt:lpstr>Britannic Bold</vt:lpstr>
      <vt:lpstr>Calibri</vt:lpstr>
      <vt:lpstr>Wingdings</vt:lpstr>
      <vt:lpstr>Ion</vt:lpstr>
      <vt:lpstr>Document</vt:lpstr>
      <vt:lpstr>Give Your Advice Nicely</vt:lpstr>
      <vt:lpstr>What are good manners?</vt:lpstr>
      <vt:lpstr>What are good manners?</vt:lpstr>
      <vt:lpstr>This book is about…….</vt:lpstr>
      <vt:lpstr>The characters</vt:lpstr>
      <vt:lpstr>PowerPoint 簡報</vt:lpstr>
      <vt:lpstr>PowerPoint 簡報</vt:lpstr>
      <vt:lpstr>PowerPoint 簡報</vt:lpstr>
      <vt:lpstr>PowerPoint 簡報</vt:lpstr>
      <vt:lpstr>PowerPoint 簡報</vt:lpstr>
      <vt:lpstr>PowerPoint 簡報</vt:lpstr>
      <vt:lpstr>PowerPoint 簡報</vt:lpstr>
      <vt:lpstr>Give Your Advice Nicely</vt:lpstr>
      <vt:lpstr>PowerPoint 簡報</vt:lpstr>
      <vt:lpstr>PowerPoint 簡報</vt:lpstr>
      <vt:lpstr>PowerPoint 簡報</vt:lpstr>
      <vt:lpstr>PowerPoint 簡報</vt:lpstr>
      <vt:lpstr>PowerPoint 簡報</vt:lpstr>
      <vt:lpstr>Let’s work together!</vt:lpstr>
      <vt:lpstr>Give Your Advice Nicely</vt:lpstr>
      <vt:lpstr>Review: Let’s read together.</vt:lpstr>
      <vt:lpstr>Show and Tell</vt:lpstr>
      <vt:lpstr>Review</vt:lpstr>
      <vt:lpstr>PowerPoint 簡報</vt:lpstr>
      <vt:lpstr>Here are  the parts of  a plant.</vt:lpstr>
      <vt:lpstr>Seed</vt:lpstr>
      <vt:lpstr>PowerPoint 簡報</vt:lpstr>
      <vt:lpstr>growWe will  flowers.</vt:lpstr>
      <vt:lpstr>Flowers, tomatoes and beans</vt:lpstr>
      <vt:lpstr>I will dig  a hole.</vt:lpstr>
      <vt:lpstr>Worksheet Time</vt:lpstr>
      <vt:lpstr>Give Your Advice Nicely</vt:lpstr>
      <vt:lpstr>  https://www.youtube.com/watch?v=LnnmHc27hFU </vt:lpstr>
      <vt:lpstr>An advice is a “good suggestion” </vt:lpstr>
      <vt:lpstr>PowerPoint 簡報</vt:lpstr>
      <vt:lpstr>PowerPoint 簡報</vt:lpstr>
      <vt:lpstr>PowerPoint 簡報</vt:lpstr>
      <vt:lpstr>PowerPoint 簡報</vt:lpstr>
      <vt:lpstr>Give Your Advice Nicely</vt:lpstr>
      <vt:lpstr>Let’s review and read the story</vt:lpstr>
      <vt:lpstr>Kids’ drama show</vt:lpstr>
      <vt:lpstr>Giving advice: you should… https://www.youtube.com/watch?v=CLFvH2UzHAQ&amp;t=8s</vt:lpstr>
      <vt:lpstr>Let’s practice!</vt:lpstr>
      <vt:lpstr>Give Your Advice Nicely</vt:lpstr>
      <vt:lpstr>Let’s review and read the story</vt:lpstr>
      <vt:lpstr>PowerPoint 簡報</vt:lpstr>
      <vt:lpstr>PowerPoint 簡報</vt:lpstr>
      <vt:lpstr>PowerPoint 簡報</vt:lpstr>
      <vt:lpstr>PowerPoint 簡報</vt:lpstr>
      <vt:lpstr>PowerPoint 簡報</vt:lpstr>
      <vt:lpstr>PowerPoint 簡報</vt:lpstr>
      <vt:lpstr>PowerPoint 簡報</vt:lpstr>
      <vt:lpstr>Give Your Advice Nicely</vt:lpstr>
      <vt:lpstr>Is it ok to make mistakes?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Give Your Advice Nicely</vt:lpstr>
      <vt:lpstr>Let’s review and read the story</vt:lpstr>
      <vt:lpstr>Game Time</vt:lpstr>
      <vt:lpstr>Hands-on Time</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Give Your Advice Nicely</dc:title>
  <dc:creator>Doris Watson</dc:creator>
  <cp:lastModifiedBy>ALEX</cp:lastModifiedBy>
  <cp:revision>76</cp:revision>
  <dcterms:created xsi:type="dcterms:W3CDTF">2021-04-26T12:19:29Z</dcterms:created>
  <dcterms:modified xsi:type="dcterms:W3CDTF">2025-02-13T18:59:02Z</dcterms:modified>
</cp:coreProperties>
</file>