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8" roundtripDataSignature="AMtx7mh1R4DOEUoHvN/uQb9qIkichNtdG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6" d="100"/>
          <a:sy n="46" d="100"/>
        </p:scale>
        <p:origin x="78" y="88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
        <p:cNvGrpSpPr/>
        <p:nvPr/>
      </p:nvGrpSpPr>
      <p:grpSpPr>
        <a:xfrm>
          <a:off x="0" y="0"/>
          <a:ext cx="0" cy="0"/>
          <a:chOff x="0" y="0"/>
          <a:chExt cx="0" cy="0"/>
        </a:xfrm>
      </p:grpSpPr>
      <p:sp>
        <p:nvSpPr>
          <p:cNvPr id="29" name="Google Shape;2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 name="Google Shape;3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 name="Google Shape;3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f93c080c76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f93c080c76_0_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gf93c080c76_0_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f93c080c76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f93c080c76_0_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gf93c080c76_0_3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f93c080c76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f93c080c76_0_4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gf93c080c76_0_4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 name="Google Shape;14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f93c080c76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f93c080c76_0_5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gf93c080c76_0_5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gf93c080c7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 name="Google Shape;42;gf93c080c76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 name="Google Shape;43;gf93c080c76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f93c080c76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f93c080c76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gf93c080c76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f93c080c76_0_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f93c080c76_0_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gf93c080c76_0_6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f93c080c76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f93c080c76_0_6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gf93c080c76_0_6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f93c080c76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f93c080c76_0_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0" name="Google Shape;190;gf93c080c76_0_7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f93c080c76_0_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f93c080c76_0_7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5" name="Google Shape;205;gf93c080c76_0_7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f93c080c76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f93c080c76_0_8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gf93c080c76_0_8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f93c080c76_0_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f93c080c76_0_8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gf93c080c76_0_8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f93c080c76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f93c080c76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 name="Google Shape;49;gf93c080c76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f93c080c76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 name="Google Shape;54;gf93c080c76_0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gf93c080c76_0_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 name="Google Shape;6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f93c080c76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f93c080c76_0_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 name="Google Shape;76;gf93c080c76_0_1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f93c080c76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f93c080c76_0_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gf93c080c76_0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f93c080c76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f93c080c76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gf93c080c76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图片与标题">
  <p:cSld name="1_图片与标题">
    <p:spTree>
      <p:nvGrpSpPr>
        <p:cNvPr id="1" name="Shape 15"/>
        <p:cNvGrpSpPr/>
        <p:nvPr/>
      </p:nvGrpSpPr>
      <p:grpSpPr>
        <a:xfrm>
          <a:off x="0" y="0"/>
          <a:ext cx="0" cy="0"/>
          <a:chOff x="0" y="0"/>
          <a:chExt cx="0" cy="0"/>
        </a:xfrm>
      </p:grpSpPr>
      <p:pic>
        <p:nvPicPr>
          <p:cNvPr id="16" name="Google Shape;16;p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
            <a:ext cx="12192000" cy="685800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自定义版式">
  <p:cSld name="自定义版式">
    <p:spTree>
      <p:nvGrpSpPr>
        <p:cNvPr id="1" name="Shape 17"/>
        <p:cNvGrpSpPr/>
        <p:nvPr/>
      </p:nvGrpSpPr>
      <p:grpSpPr>
        <a:xfrm>
          <a:off x="0" y="0"/>
          <a:ext cx="0" cy="0"/>
          <a:chOff x="0" y="0"/>
          <a:chExt cx="0" cy="0"/>
        </a:xfrm>
      </p:grpSpPr>
      <p:sp>
        <p:nvSpPr>
          <p:cNvPr id="18" name="Google Shape;18;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自定义版式">
  <p:cSld name="1_自定义版式">
    <p:spTree>
      <p:nvGrpSpPr>
        <p:cNvPr id="1" name="Shape 22"/>
        <p:cNvGrpSpPr/>
        <p:nvPr/>
      </p:nvGrpSpPr>
      <p:grpSpPr>
        <a:xfrm>
          <a:off x="0" y="0"/>
          <a:ext cx="0" cy="0"/>
          <a:chOff x="0" y="0"/>
          <a:chExt cx="0" cy="0"/>
        </a:xfrm>
      </p:grpSpPr>
      <p:sp>
        <p:nvSpPr>
          <p:cNvPr id="23" name="Google Shape;23;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7" name="Google Shape;27;p19"/>
          <p:cNvSpPr/>
          <p:nvPr/>
        </p:nvSpPr>
        <p:spPr>
          <a:xfrm>
            <a:off x="8886698" y="6433131"/>
            <a:ext cx="775136"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
                <a:solidFill>
                  <a:srgbClr val="FFFFFF"/>
                </a:solidFill>
                <a:latin typeface="Calibri"/>
                <a:ea typeface="Calibri"/>
                <a:cs typeface="Calibri"/>
                <a:sym typeface="Calibri"/>
              </a:rPr>
              <a:t>PPT模板下载：www.1ppt.com/moban/     行业PPT模板：www.1ppt.com/hangye/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节日PPT模板：www.1ppt.com/jieri/           PPT素材下载：www.1ppt.com/sucai/</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PPT背景图片：www.1ppt.com/beijing/      PPT图表下载：www.1ppt.com/tubiao/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优秀PPT下载：www.1ppt.com/xiazai/        PPT教程： www.1ppt.com/powerpoint/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Word教程： www.1ppt.com/word/              Excel教程：www.1ppt.com/excel/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资料下载：www.1ppt.com/ziliao/                PPT课件下载：www.1ppt.com/kejian/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范文下载：www.1ppt.com/fanwen/             试卷下载：www.1ppt.com/shiti/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教案下载：www.1ppt.com/jiaoan/        </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字体下载：www.1ppt.com/ziti/</a:t>
            </a:r>
            <a:endParaRPr/>
          </a:p>
          <a:p>
            <a:pPr marL="0" marR="0" lvl="0" indent="0" algn="l" rtl="0">
              <a:spcBef>
                <a:spcPts val="0"/>
              </a:spcBef>
              <a:spcAft>
                <a:spcPts val="0"/>
              </a:spcAft>
              <a:buNone/>
            </a:pPr>
            <a:r>
              <a:rPr lang="en-US" sz="100">
                <a:solidFill>
                  <a:srgbClr val="FFFFFF"/>
                </a:solidFill>
                <a:latin typeface="Calibri"/>
                <a:ea typeface="Calibri"/>
                <a:cs typeface="Calibri"/>
                <a:sym typeface="Calibri"/>
              </a:rPr>
              <a:t> </a:t>
            </a:r>
            <a:endParaRPr sz="100">
              <a:solidFill>
                <a:srgbClr val="FFFFFF"/>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0.jp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pic>
        <p:nvPicPr>
          <p:cNvPr id="33" name="Google Shape;33;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99176" y="1"/>
            <a:ext cx="11856203" cy="3230271"/>
          </a:xfrm>
          <a:prstGeom prst="rect">
            <a:avLst/>
          </a:prstGeom>
          <a:noFill/>
          <a:ln>
            <a:noFill/>
          </a:ln>
        </p:spPr>
      </p:pic>
      <p:sp>
        <p:nvSpPr>
          <p:cNvPr id="34" name="Google Shape;34;p1"/>
          <p:cNvSpPr txBox="1"/>
          <p:nvPr/>
        </p:nvSpPr>
        <p:spPr>
          <a:xfrm>
            <a:off x="3451014" y="3384694"/>
            <a:ext cx="4426372" cy="659691"/>
          </a:xfrm>
          <a:prstGeom prst="rect">
            <a:avLst/>
          </a:prstGeom>
          <a:noFill/>
          <a:ln>
            <a:noFill/>
          </a:ln>
        </p:spPr>
        <p:txBody>
          <a:bodyPr spcFirstLastPara="1" wrap="square" lIns="121900" tIns="60950" rIns="121900" bIns="60950" anchor="ctr" anchorCtr="0">
            <a:noAutofit/>
          </a:bodyPr>
          <a:lstStyle/>
          <a:p>
            <a:pPr marL="0" marR="0" lvl="0" indent="0" algn="ctr" rtl="0">
              <a:spcBef>
                <a:spcPts val="0"/>
              </a:spcBef>
              <a:spcAft>
                <a:spcPts val="0"/>
              </a:spcAft>
              <a:buClr>
                <a:srgbClr val="A5A5A5"/>
              </a:buClr>
              <a:buSzPts val="3200"/>
              <a:buFont typeface="Arial"/>
              <a:buNone/>
            </a:pPr>
            <a:endParaRPr sz="3200" b="1" i="0" u="none" strike="noStrike" cap="none">
              <a:solidFill>
                <a:srgbClr val="1F9FDF"/>
              </a:solidFill>
              <a:latin typeface="Arial"/>
              <a:ea typeface="Arial"/>
              <a:cs typeface="Arial"/>
              <a:sym typeface="Arial"/>
            </a:endParaRPr>
          </a:p>
        </p:txBody>
      </p:sp>
      <p:pic>
        <p:nvPicPr>
          <p:cNvPr id="35" name="Google Shape;35;p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30714" y="685800"/>
            <a:ext cx="824665" cy="1228304"/>
          </a:xfrm>
          <a:prstGeom prst="rect">
            <a:avLst/>
          </a:prstGeom>
          <a:noFill/>
          <a:ln>
            <a:noFill/>
          </a:ln>
        </p:spPr>
      </p:pic>
      <p:pic>
        <p:nvPicPr>
          <p:cNvPr id="36" name="Google Shape;36;p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36325" y="3687161"/>
            <a:ext cx="935322" cy="1572771"/>
          </a:xfrm>
          <a:prstGeom prst="rect">
            <a:avLst/>
          </a:prstGeom>
          <a:noFill/>
          <a:ln>
            <a:noFill/>
          </a:ln>
        </p:spPr>
      </p:pic>
      <p:pic>
        <p:nvPicPr>
          <p:cNvPr id="37" name="Google Shape;37;p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128776" y="4266408"/>
            <a:ext cx="1099494" cy="1290831"/>
          </a:xfrm>
          <a:prstGeom prst="rect">
            <a:avLst/>
          </a:prstGeom>
          <a:noFill/>
          <a:ln>
            <a:noFill/>
          </a:ln>
        </p:spPr>
      </p:pic>
      <p:sp>
        <p:nvSpPr>
          <p:cNvPr id="38" name="Google Shape;38;p1"/>
          <p:cNvSpPr/>
          <p:nvPr/>
        </p:nvSpPr>
        <p:spPr>
          <a:xfrm>
            <a:off x="1062926" y="3003990"/>
            <a:ext cx="9848087" cy="1107996"/>
          </a:xfrm>
          <a:prstGeom prst="rect">
            <a:avLst/>
          </a:prstGeom>
        </p:spPr>
        <p:txBody>
          <a:bodyPr>
            <a:prstTxWarp prst="textPlain">
              <a:avLst/>
            </a:prstTxWarp>
          </a:bodyPr>
          <a:lstStyle/>
          <a:p>
            <a:pPr lvl="0" algn="ctr"/>
            <a:r>
              <a:rPr b="1" i="0" dirty="0">
                <a:ln w="19050" cap="flat" cmpd="sng">
                  <a:solidFill>
                    <a:schemeClr val="lt1"/>
                  </a:solidFill>
                  <a:prstDash val="solid"/>
                  <a:round/>
                  <a:headEnd type="none" w="sm" len="sm"/>
                  <a:tailEnd type="none" w="sm" len="sm"/>
                </a:ln>
                <a:solidFill>
                  <a:srgbClr val="1F9FDF"/>
                </a:solidFill>
                <a:latin typeface="Arial"/>
              </a:rPr>
              <a:t>We Love Our Neighborhood</a:t>
            </a:r>
          </a:p>
        </p:txBody>
      </p:sp>
      <p:sp>
        <p:nvSpPr>
          <p:cNvPr id="39" name="Google Shape;39;p1"/>
          <p:cNvSpPr/>
          <p:nvPr/>
        </p:nvSpPr>
        <p:spPr>
          <a:xfrm>
            <a:off x="4271865" y="4143700"/>
            <a:ext cx="3648270" cy="65969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i="0" u="none" strike="noStrike" cap="none" dirty="0">
                <a:solidFill>
                  <a:srgbClr val="FF0000"/>
                </a:solidFill>
                <a:latin typeface="Arial Rounded"/>
                <a:ea typeface="Arial Rounded"/>
                <a:cs typeface="Arial Rounded"/>
                <a:sym typeface="Arial Rounded"/>
              </a:rPr>
              <a:t>V</a:t>
            </a:r>
            <a:r>
              <a:rPr lang="en-US" sz="3200" b="1" i="0" u="none" strike="noStrike" cap="none" dirty="0">
                <a:solidFill>
                  <a:srgbClr val="0070C0"/>
                </a:solidFill>
                <a:latin typeface="Arial Rounded"/>
                <a:ea typeface="Arial Rounded"/>
                <a:cs typeface="Arial Rounded"/>
                <a:sym typeface="Arial Rounded"/>
              </a:rPr>
              <a:t>i</a:t>
            </a:r>
            <a:r>
              <a:rPr lang="en-US" sz="3200" b="1" i="0" u="none" strike="noStrike" cap="none" dirty="0">
                <a:solidFill>
                  <a:srgbClr val="548135"/>
                </a:solidFill>
                <a:latin typeface="Arial Rounded"/>
                <a:ea typeface="Arial Rounded"/>
                <a:cs typeface="Arial Rounded"/>
                <a:sym typeface="Arial Rounded"/>
              </a:rPr>
              <a:t>c</a:t>
            </a:r>
            <a:r>
              <a:rPr lang="en-US" sz="3200" b="1" i="0" u="none" strike="noStrike" cap="none" dirty="0">
                <a:solidFill>
                  <a:srgbClr val="FFD966"/>
                </a:solidFill>
                <a:latin typeface="Arial Rounded"/>
                <a:ea typeface="Arial Rounded"/>
                <a:cs typeface="Arial Rounded"/>
                <a:sym typeface="Arial Rounded"/>
              </a:rPr>
              <a:t>k</a:t>
            </a:r>
            <a:r>
              <a:rPr lang="en-US" sz="3200" b="1" i="0" u="none" strike="noStrike" cap="none" dirty="0">
                <a:solidFill>
                  <a:srgbClr val="833C0B"/>
                </a:solidFill>
                <a:latin typeface="Arial Rounded"/>
                <a:ea typeface="Arial Rounded"/>
                <a:cs typeface="Arial Rounded"/>
                <a:sym typeface="Arial Rounded"/>
              </a:rPr>
              <a:t>y</a:t>
            </a:r>
            <a:r>
              <a:rPr lang="en-US" sz="3200" b="1" i="0" u="none" strike="noStrike" cap="none" dirty="0">
                <a:solidFill>
                  <a:schemeClr val="lt1"/>
                </a:solidFill>
                <a:latin typeface="Arial Rounded"/>
                <a:ea typeface="Arial Rounded"/>
                <a:cs typeface="Arial Rounded"/>
                <a:sym typeface="Arial Rounded"/>
              </a:rPr>
              <a:t> </a:t>
            </a:r>
            <a:r>
              <a:rPr lang="en-US" sz="3200" b="1" i="0" u="none" strike="noStrike" cap="none" dirty="0">
                <a:solidFill>
                  <a:srgbClr val="2E75B5"/>
                </a:solidFill>
                <a:latin typeface="Arial Rounded"/>
                <a:ea typeface="Arial Rounded"/>
                <a:cs typeface="Arial Rounded"/>
                <a:sym typeface="Arial Rounded"/>
              </a:rPr>
              <a:t>Y</a:t>
            </a:r>
            <a:r>
              <a:rPr lang="en-US" sz="3200" b="1" i="0" u="none" strike="noStrike" cap="none" dirty="0">
                <a:solidFill>
                  <a:srgbClr val="FFC000"/>
                </a:solidFill>
                <a:latin typeface="Arial Rounded"/>
                <a:ea typeface="Arial Rounded"/>
                <a:cs typeface="Arial Rounded"/>
                <a:sym typeface="Arial Rounded"/>
              </a:rPr>
              <a:t>u</a:t>
            </a:r>
            <a:r>
              <a:rPr lang="en-US" sz="3200" b="1" i="0" u="none" strike="noStrike" cap="none" dirty="0">
                <a:solidFill>
                  <a:schemeClr val="lt1"/>
                </a:solidFill>
                <a:latin typeface="Arial Rounded"/>
                <a:ea typeface="Arial Rounded"/>
                <a:cs typeface="Arial Rounded"/>
                <a:sym typeface="Arial Rounded"/>
              </a:rPr>
              <a:t> </a:t>
            </a:r>
            <a:r>
              <a:rPr lang="en-US" sz="3200" b="1" i="0" u="none" strike="noStrike" cap="none" dirty="0" err="1">
                <a:solidFill>
                  <a:srgbClr val="C00000"/>
                </a:solidFill>
                <a:latin typeface="Arial Rounded"/>
                <a:ea typeface="Arial Rounded"/>
                <a:cs typeface="Arial Rounded"/>
                <a:sym typeface="Arial Rounded"/>
              </a:rPr>
              <a:t>余</a:t>
            </a:r>
            <a:r>
              <a:rPr lang="en-US" sz="3200" b="1" i="0" u="none" strike="noStrike" cap="none" dirty="0" err="1">
                <a:solidFill>
                  <a:srgbClr val="548135"/>
                </a:solidFill>
                <a:latin typeface="Arial Rounded"/>
                <a:ea typeface="Arial Rounded"/>
                <a:cs typeface="Arial Rounded"/>
                <a:sym typeface="Arial Rounded"/>
              </a:rPr>
              <a:t>彗</a:t>
            </a:r>
            <a:r>
              <a:rPr lang="en-US" sz="3200" b="1" i="0" u="none" strike="noStrike" cap="none" dirty="0" err="1">
                <a:solidFill>
                  <a:srgbClr val="1F9FDF"/>
                </a:solidFill>
                <a:latin typeface="Arial Rounded"/>
                <a:ea typeface="Arial Rounded"/>
                <a:cs typeface="Arial Rounded"/>
                <a:sym typeface="Arial Rounded"/>
              </a:rPr>
              <a:t>鍹</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4"/>
          <p:cNvPicPr preferRelativeResize="0"/>
          <p:nvPr/>
        </p:nvPicPr>
        <p:blipFill rotWithShape="1">
          <a:blip r:embed="rId3">
            <a:alphaModFix/>
          </a:blip>
          <a:srcRect/>
          <a:stretch/>
        </p:blipFill>
        <p:spPr>
          <a:xfrm>
            <a:off x="1660423" y="-9330"/>
            <a:ext cx="8871155" cy="5740400"/>
          </a:xfrm>
          <a:prstGeom prst="rect">
            <a:avLst/>
          </a:prstGeom>
          <a:noFill/>
          <a:ln>
            <a:noFill/>
          </a:ln>
        </p:spPr>
      </p:pic>
      <p:sp>
        <p:nvSpPr>
          <p:cNvPr id="97" name="Google Shape;97;p4"/>
          <p:cNvSpPr txBox="1"/>
          <p:nvPr/>
        </p:nvSpPr>
        <p:spPr>
          <a:xfrm>
            <a:off x="1929109" y="2583668"/>
            <a:ext cx="8458476" cy="2988076"/>
          </a:xfrm>
          <a:prstGeom prst="rect">
            <a:avLst/>
          </a:prstGeom>
          <a:noFill/>
          <a:ln>
            <a:noFill/>
          </a:ln>
        </p:spPr>
        <p:txBody>
          <a:bodyPr spcFirstLastPara="1" wrap="square" lIns="121900" tIns="60950" rIns="121900" bIns="60950" anchor="t" anchorCtr="0">
            <a:noAutofit/>
          </a:bodyPr>
          <a:lstStyle/>
          <a:p>
            <a:pPr marL="0" marR="0" lvl="0" indent="0" algn="just" rtl="0">
              <a:spcBef>
                <a:spcPts val="0"/>
              </a:spcBef>
              <a:spcAft>
                <a:spcPts val="0"/>
              </a:spcAft>
              <a:buClr>
                <a:srgbClr val="0C0C0C"/>
              </a:buClr>
              <a:buSzPts val="2800"/>
              <a:buFont typeface="Arial"/>
              <a:buNone/>
            </a:pPr>
            <a:r>
              <a:rPr lang="en-US" sz="2800" b="0" i="0" u="none" strike="noStrike" cap="none">
                <a:solidFill>
                  <a:srgbClr val="0C0C0C"/>
                </a:solidFill>
                <a:latin typeface="Arial"/>
                <a:ea typeface="Arial"/>
                <a:cs typeface="Arial"/>
                <a:sym typeface="Arial"/>
              </a:rPr>
              <a:t>    The first house is located at the suburban area. But, when they visit the house, the neighbors are signing karaoke and making lots of noises. “How great this place is! Hope I can sing with them when we move in!” said A-Di. “Oh, no. I don’t like this place.” said Mom. “What? Why? ” said A-Di. “Because it will be noisy all the time.” said Mom.</a:t>
            </a:r>
            <a:endParaRPr sz="2800" b="0" i="0" u="none" strike="noStrike" cap="none">
              <a:solidFill>
                <a:srgbClr val="262626"/>
              </a:solidFill>
              <a:latin typeface="Arial"/>
              <a:ea typeface="Arial"/>
              <a:cs typeface="Arial"/>
              <a:sym typeface="Arial"/>
            </a:endParaRPr>
          </a:p>
        </p:txBody>
      </p:sp>
      <p:sp>
        <p:nvSpPr>
          <p:cNvPr id="98" name="Google Shape;98;p4"/>
          <p:cNvSpPr/>
          <p:nvPr/>
        </p:nvSpPr>
        <p:spPr>
          <a:xfrm>
            <a:off x="1914144" y="1938528"/>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dk1"/>
                </a:solidFill>
                <a:latin typeface="Arial"/>
                <a:ea typeface="Arial"/>
                <a:cs typeface="Arial"/>
                <a:sym typeface="Arial"/>
              </a:rPr>
              <a:t>2nd paragraph</a:t>
            </a:r>
            <a:endParaRPr sz="2400" b="0" i="0" u="none" strike="noStrike" cap="non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3545" y="980186"/>
            <a:ext cx="3249170" cy="4758065"/>
          </a:xfrm>
          <a:prstGeom prst="rect">
            <a:avLst/>
          </a:prstGeom>
          <a:noFill/>
          <a:ln>
            <a:noFill/>
          </a:ln>
        </p:spPr>
      </p:pic>
      <p:pic>
        <p:nvPicPr>
          <p:cNvPr id="104" name="Google Shape;104;p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556781" y="980186"/>
            <a:ext cx="3278905" cy="4646277"/>
          </a:xfrm>
          <a:prstGeom prst="rect">
            <a:avLst/>
          </a:prstGeom>
          <a:noFill/>
          <a:ln>
            <a:noFill/>
          </a:ln>
        </p:spPr>
      </p:pic>
      <p:pic>
        <p:nvPicPr>
          <p:cNvPr id="105" name="Google Shape;105;p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049753" y="162962"/>
            <a:ext cx="4935492" cy="639182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gf93c080c76_0_33"/>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627700"/>
            <a:ext cx="11887201" cy="441340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gf93c080c76_0_38"/>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865350"/>
            <a:ext cx="11887203" cy="433956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6"/>
          <p:cNvPicPr preferRelativeResize="0"/>
          <p:nvPr/>
        </p:nvPicPr>
        <p:blipFill rotWithShape="1">
          <a:blip r:embed="rId3">
            <a:alphaModFix/>
          </a:blip>
          <a:srcRect/>
          <a:stretch/>
        </p:blipFill>
        <p:spPr>
          <a:xfrm>
            <a:off x="1660423" y="-9330"/>
            <a:ext cx="8871155" cy="5740400"/>
          </a:xfrm>
          <a:prstGeom prst="rect">
            <a:avLst/>
          </a:prstGeom>
          <a:noFill/>
          <a:ln>
            <a:noFill/>
          </a:ln>
        </p:spPr>
      </p:pic>
      <p:sp>
        <p:nvSpPr>
          <p:cNvPr id="124" name="Google Shape;124;p6"/>
          <p:cNvSpPr txBox="1"/>
          <p:nvPr/>
        </p:nvSpPr>
        <p:spPr>
          <a:xfrm>
            <a:off x="1929109" y="2583668"/>
            <a:ext cx="8602470" cy="3147402"/>
          </a:xfrm>
          <a:prstGeom prst="rect">
            <a:avLst/>
          </a:prstGeom>
          <a:noFill/>
          <a:ln>
            <a:noFill/>
          </a:ln>
        </p:spPr>
        <p:txBody>
          <a:bodyPr spcFirstLastPara="1" wrap="square" lIns="121900" tIns="60950" rIns="121900" bIns="60950" anchor="t" anchorCtr="0">
            <a:noAutofit/>
          </a:bodyPr>
          <a:lstStyle/>
          <a:p>
            <a:pPr marL="0" marR="0" lvl="0" indent="0" algn="just" rtl="0">
              <a:spcBef>
                <a:spcPts val="0"/>
              </a:spcBef>
              <a:spcAft>
                <a:spcPts val="0"/>
              </a:spcAft>
              <a:buClr>
                <a:srgbClr val="0C0C0C"/>
              </a:buClr>
              <a:buSzPts val="2800"/>
              <a:buFont typeface="Arial"/>
              <a:buNone/>
            </a:pPr>
            <a:r>
              <a:rPr lang="en-US" sz="2800" b="0" i="0" u="none" strike="noStrike" cap="none" dirty="0">
                <a:solidFill>
                  <a:srgbClr val="0C0C0C"/>
                </a:solidFill>
                <a:latin typeface="Arial"/>
                <a:ea typeface="Arial"/>
                <a:cs typeface="Arial"/>
                <a:sym typeface="Arial"/>
              </a:rPr>
              <a:t>    </a:t>
            </a:r>
            <a:r>
              <a:rPr lang="en-US" sz="2500" b="0" i="0" u="none" strike="noStrike" cap="none" dirty="0">
                <a:solidFill>
                  <a:srgbClr val="0C0C0C"/>
                </a:solidFill>
                <a:latin typeface="Arial"/>
                <a:ea typeface="Arial"/>
                <a:cs typeface="Arial"/>
                <a:sym typeface="Arial"/>
              </a:rPr>
              <a:t>The second apartment is located at the center of the city. But, when they visit the apartment, they see the trash is dumped in the streets. People live in the apartment also throw garbage everywhere.” How convenient this apartment is! I can go many places by foot.” said A-Mei. “Oh, no. I don’t like this place.” said Mom. “What? Why? ” said A-Mei. “Because the trash is everywhere.” said Mom.</a:t>
            </a:r>
            <a:endParaRPr sz="2500" b="0" i="0" u="none" strike="noStrike" cap="none" dirty="0">
              <a:solidFill>
                <a:srgbClr val="262626"/>
              </a:solidFill>
              <a:latin typeface="Arial"/>
              <a:ea typeface="Arial"/>
              <a:cs typeface="Arial"/>
              <a:sym typeface="Arial"/>
            </a:endParaRPr>
          </a:p>
        </p:txBody>
      </p:sp>
      <p:sp>
        <p:nvSpPr>
          <p:cNvPr id="125" name="Google Shape;125;p6"/>
          <p:cNvSpPr/>
          <p:nvPr/>
        </p:nvSpPr>
        <p:spPr>
          <a:xfrm>
            <a:off x="1914144" y="1938528"/>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dk1"/>
                </a:solidFill>
                <a:latin typeface="Arial"/>
                <a:ea typeface="Arial"/>
                <a:cs typeface="Arial"/>
                <a:sym typeface="Arial"/>
              </a:rPr>
              <a:t>3rd paragraph</a:t>
            </a:r>
            <a:endParaRPr sz="2400" b="0" i="0"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9629" y="1072318"/>
            <a:ext cx="3435308" cy="5042650"/>
          </a:xfrm>
          <a:prstGeom prst="rect">
            <a:avLst/>
          </a:prstGeom>
          <a:noFill/>
          <a:ln>
            <a:noFill/>
          </a:ln>
        </p:spPr>
      </p:pic>
      <p:pic>
        <p:nvPicPr>
          <p:cNvPr id="131" name="Google Shape;131;p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229809" y="1027227"/>
            <a:ext cx="3306867" cy="5132832"/>
          </a:xfrm>
          <a:prstGeom prst="rect">
            <a:avLst/>
          </a:prstGeom>
          <a:noFill/>
          <a:ln>
            <a:noFill/>
          </a:ln>
        </p:spPr>
      </p:pic>
      <p:pic>
        <p:nvPicPr>
          <p:cNvPr id="132" name="Google Shape;132;p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39476" y="570369"/>
            <a:ext cx="4012297" cy="604654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gf93c080c76_0_43"/>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967225"/>
            <a:ext cx="11887202" cy="432553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8"/>
          <p:cNvPicPr preferRelativeResize="0"/>
          <p:nvPr/>
        </p:nvPicPr>
        <p:blipFill rotWithShape="1">
          <a:blip r:embed="rId3">
            <a:alphaModFix/>
          </a:blip>
          <a:srcRect/>
          <a:stretch/>
        </p:blipFill>
        <p:spPr>
          <a:xfrm>
            <a:off x="1660423" y="-9330"/>
            <a:ext cx="8871155" cy="5740400"/>
          </a:xfrm>
          <a:prstGeom prst="rect">
            <a:avLst/>
          </a:prstGeom>
          <a:noFill/>
          <a:ln>
            <a:noFill/>
          </a:ln>
        </p:spPr>
      </p:pic>
      <p:sp>
        <p:nvSpPr>
          <p:cNvPr id="145" name="Google Shape;145;p8"/>
          <p:cNvSpPr txBox="1"/>
          <p:nvPr/>
        </p:nvSpPr>
        <p:spPr>
          <a:xfrm>
            <a:off x="1929109" y="2583668"/>
            <a:ext cx="8602470" cy="3147402"/>
          </a:xfrm>
          <a:prstGeom prst="rect">
            <a:avLst/>
          </a:prstGeom>
          <a:noFill/>
          <a:ln>
            <a:noFill/>
          </a:ln>
        </p:spPr>
        <p:txBody>
          <a:bodyPr spcFirstLastPara="1" wrap="square" lIns="121900" tIns="60950" rIns="121900" bIns="60950" anchor="t" anchorCtr="0">
            <a:noAutofit/>
          </a:bodyPr>
          <a:lstStyle/>
          <a:p>
            <a:pPr marL="0" marR="0" lvl="0" indent="0" algn="just" rtl="0">
              <a:spcBef>
                <a:spcPts val="0"/>
              </a:spcBef>
              <a:spcAft>
                <a:spcPts val="0"/>
              </a:spcAft>
              <a:buClr>
                <a:srgbClr val="0C0C0C"/>
              </a:buClr>
              <a:buSzPts val="2800"/>
              <a:buFont typeface="Arial"/>
              <a:buNone/>
            </a:pPr>
            <a:r>
              <a:rPr lang="en-US" sz="2800" b="0" i="0" u="none" strike="noStrike" cap="none">
                <a:solidFill>
                  <a:srgbClr val="0C0C0C"/>
                </a:solidFill>
                <a:latin typeface="Arial"/>
                <a:ea typeface="Arial"/>
                <a:cs typeface="Arial"/>
                <a:sym typeface="Arial"/>
              </a:rPr>
              <a:t>    They look and look for many different houses and apartments… again and again. But Mom always has a reason to say no. A-Di and A-Mei are tired. They don’t know why mommy becomes so picky.</a:t>
            </a:r>
            <a:endParaRPr sz="2800" b="0" i="0" u="none" strike="noStrike" cap="none">
              <a:solidFill>
                <a:srgbClr val="262626"/>
              </a:solidFill>
              <a:latin typeface="Arial"/>
              <a:ea typeface="Arial"/>
              <a:cs typeface="Arial"/>
              <a:sym typeface="Arial"/>
            </a:endParaRPr>
          </a:p>
        </p:txBody>
      </p:sp>
      <p:sp>
        <p:nvSpPr>
          <p:cNvPr id="146" name="Google Shape;146;p8"/>
          <p:cNvSpPr/>
          <p:nvPr/>
        </p:nvSpPr>
        <p:spPr>
          <a:xfrm>
            <a:off x="1914144" y="1938528"/>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dk1"/>
                </a:solidFill>
                <a:latin typeface="Arial"/>
                <a:ea typeface="Arial"/>
                <a:cs typeface="Arial"/>
                <a:sym typeface="Arial"/>
              </a:rPr>
              <a:t>4th paragraph</a:t>
            </a:r>
            <a:endParaRPr sz="2400" b="0" i="0" u="none" strike="noStrike" cap="non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700784" y="1595955"/>
            <a:ext cx="4655372" cy="4730757"/>
          </a:xfrm>
          <a:prstGeom prst="rect">
            <a:avLst/>
          </a:prstGeom>
          <a:noFill/>
          <a:ln>
            <a:noFill/>
          </a:ln>
        </p:spPr>
      </p:pic>
      <p:pic>
        <p:nvPicPr>
          <p:cNvPr id="152" name="Google Shape;152;p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612892" y="510747"/>
            <a:ext cx="5291330" cy="6071619"/>
          </a:xfrm>
          <a:prstGeom prst="rect">
            <a:avLst/>
          </a:prstGeom>
          <a:noFill/>
          <a:ln>
            <a:noFill/>
          </a:ln>
        </p:spPr>
      </p:pic>
      <p:pic>
        <p:nvPicPr>
          <p:cNvPr id="153" name="Google Shape;153;p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0"/>
            <a:ext cx="3401569" cy="241598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gf93c080c76_0_52"/>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892325"/>
            <a:ext cx="11887199" cy="43943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pic>
        <p:nvPicPr>
          <p:cNvPr id="45" name="Google Shape;45;gf93c080c76_0_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2401" y="235390"/>
            <a:ext cx="8756210" cy="642258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gf93c080c76_0_57"/>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1035100"/>
            <a:ext cx="11887201" cy="438763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gf93c080c76_0_62"/>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967225"/>
            <a:ext cx="11887198" cy="431971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10"/>
          <p:cNvPicPr preferRelativeResize="0"/>
          <p:nvPr/>
        </p:nvPicPr>
        <p:blipFill rotWithShape="1">
          <a:blip r:embed="rId3">
            <a:alphaModFix/>
          </a:blip>
          <a:srcRect/>
          <a:stretch/>
        </p:blipFill>
        <p:spPr>
          <a:xfrm>
            <a:off x="160807" y="-9330"/>
            <a:ext cx="8871155" cy="5740400"/>
          </a:xfrm>
          <a:prstGeom prst="rect">
            <a:avLst/>
          </a:prstGeom>
          <a:noFill/>
          <a:ln>
            <a:noFill/>
          </a:ln>
        </p:spPr>
      </p:pic>
      <p:sp>
        <p:nvSpPr>
          <p:cNvPr id="178" name="Google Shape;178;p10"/>
          <p:cNvSpPr txBox="1"/>
          <p:nvPr/>
        </p:nvSpPr>
        <p:spPr>
          <a:xfrm>
            <a:off x="268224" y="2498842"/>
            <a:ext cx="8602470" cy="3147402"/>
          </a:xfrm>
          <a:prstGeom prst="rect">
            <a:avLst/>
          </a:prstGeom>
          <a:noFill/>
          <a:ln>
            <a:noFill/>
          </a:ln>
        </p:spPr>
        <p:txBody>
          <a:bodyPr spcFirstLastPara="1" wrap="square" lIns="121900" tIns="60950" rIns="121900" bIns="60950" anchor="t" anchorCtr="0">
            <a:noAutofit/>
          </a:bodyPr>
          <a:lstStyle/>
          <a:p>
            <a:pPr marL="0" marR="0" lvl="0" indent="0" algn="just" rtl="0">
              <a:spcBef>
                <a:spcPts val="0"/>
              </a:spcBef>
              <a:spcAft>
                <a:spcPts val="0"/>
              </a:spcAft>
              <a:buClr>
                <a:srgbClr val="0C0C0C"/>
              </a:buClr>
              <a:buSzPts val="2800"/>
              <a:buFont typeface="Arial"/>
              <a:buNone/>
            </a:pPr>
            <a:r>
              <a:rPr lang="en-US" sz="2800" b="0" i="0" u="none" strike="noStrike" cap="none">
                <a:solidFill>
                  <a:srgbClr val="0C0C0C"/>
                </a:solidFill>
                <a:latin typeface="Arial"/>
                <a:ea typeface="Arial"/>
                <a:cs typeface="Arial"/>
                <a:sym typeface="Arial"/>
              </a:rPr>
              <a:t>    One day when Mom, A-Di, and A-Mei are walking around the school, they see a beautiful house. “What a beautiful house!” said Mom. “It is close to the basketball field. I can go play basketball everyday.” said A-Di. Some boys are playing basketball in the court. “Do you want to play with us?” asked one boy. “Yeah! Of course, I would love to!” said A-Di.</a:t>
            </a:r>
            <a:endParaRPr sz="2800" b="0" i="0" u="none" strike="noStrike" cap="none">
              <a:solidFill>
                <a:srgbClr val="262626"/>
              </a:solidFill>
              <a:latin typeface="Arial"/>
              <a:ea typeface="Arial"/>
              <a:cs typeface="Arial"/>
              <a:sym typeface="Arial"/>
            </a:endParaRPr>
          </a:p>
        </p:txBody>
      </p:sp>
      <p:sp>
        <p:nvSpPr>
          <p:cNvPr id="179" name="Google Shape;179;p10"/>
          <p:cNvSpPr/>
          <p:nvPr/>
        </p:nvSpPr>
        <p:spPr>
          <a:xfrm>
            <a:off x="268224" y="1804416"/>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dk1"/>
                </a:solidFill>
                <a:latin typeface="Arial"/>
                <a:ea typeface="Arial"/>
                <a:cs typeface="Arial"/>
                <a:sym typeface="Arial"/>
              </a:rPr>
              <a:t>5th paragraph</a:t>
            </a:r>
            <a:endParaRPr sz="2400" b="0" i="0" u="none" strike="noStrike" cap="none">
              <a:solidFill>
                <a:schemeClr val="dk1"/>
              </a:solidFill>
              <a:latin typeface="Arial"/>
              <a:ea typeface="Arial"/>
              <a:cs typeface="Arial"/>
              <a:sym typeface="Arial"/>
            </a:endParaRPr>
          </a:p>
        </p:txBody>
      </p:sp>
      <p:pic>
        <p:nvPicPr>
          <p:cNvPr id="180" name="Google Shape;180;p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139379" y="3465513"/>
            <a:ext cx="2917353" cy="203330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gf93c080c76_0_67"/>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1001175"/>
            <a:ext cx="11887198" cy="434079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gf93c080c76_0_72"/>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1001150"/>
            <a:ext cx="11887203" cy="437814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11"/>
          <p:cNvPicPr preferRelativeResize="0"/>
          <p:nvPr/>
        </p:nvPicPr>
        <p:blipFill rotWithShape="1">
          <a:blip r:embed="rId3">
            <a:alphaModFix/>
          </a:blip>
          <a:srcRect/>
          <a:stretch/>
        </p:blipFill>
        <p:spPr>
          <a:xfrm>
            <a:off x="124231" y="0"/>
            <a:ext cx="8871155" cy="5740400"/>
          </a:xfrm>
          <a:prstGeom prst="rect">
            <a:avLst/>
          </a:prstGeom>
          <a:noFill/>
          <a:ln>
            <a:noFill/>
          </a:ln>
        </p:spPr>
      </p:pic>
      <p:sp>
        <p:nvSpPr>
          <p:cNvPr id="199" name="Google Shape;199;p11"/>
          <p:cNvSpPr txBox="1"/>
          <p:nvPr/>
        </p:nvSpPr>
        <p:spPr>
          <a:xfrm>
            <a:off x="258573" y="2601292"/>
            <a:ext cx="8602470" cy="3147402"/>
          </a:xfrm>
          <a:prstGeom prst="rect">
            <a:avLst/>
          </a:prstGeom>
          <a:noFill/>
          <a:ln>
            <a:noFill/>
          </a:ln>
        </p:spPr>
        <p:txBody>
          <a:bodyPr spcFirstLastPara="1" wrap="square" lIns="121900" tIns="60950" rIns="121900" bIns="60950" anchor="t" anchorCtr="0">
            <a:noAutofit/>
          </a:bodyPr>
          <a:lstStyle/>
          <a:p>
            <a:pPr marL="0" marR="0" lvl="0" indent="0" algn="just" rtl="0">
              <a:spcBef>
                <a:spcPts val="0"/>
              </a:spcBef>
              <a:spcAft>
                <a:spcPts val="0"/>
              </a:spcAft>
              <a:buClr>
                <a:srgbClr val="0C0C0C"/>
              </a:buClr>
              <a:buSzPts val="2800"/>
              <a:buFont typeface="Arial"/>
              <a:buNone/>
            </a:pPr>
            <a:r>
              <a:rPr lang="en-US" sz="2800" b="0" i="0" u="none" strike="noStrike" cap="none">
                <a:solidFill>
                  <a:srgbClr val="0C0C0C"/>
                </a:solidFill>
                <a:latin typeface="Arial"/>
                <a:ea typeface="Arial"/>
                <a:cs typeface="Arial"/>
                <a:sym typeface="Arial"/>
              </a:rPr>
              <a:t>    When they go around the house, they find it very close to the library. “Hooray! I can go there to read books everyday.” said A-Mei.  When they visit the house, A-Mei is invited to a party by the girl living next door. They have a great time at the party and promise to go to library together everyday.</a:t>
            </a:r>
            <a:endParaRPr sz="2800" b="0" i="0" u="none" strike="noStrike" cap="none">
              <a:solidFill>
                <a:srgbClr val="262626"/>
              </a:solidFill>
              <a:latin typeface="Arial"/>
              <a:ea typeface="Arial"/>
              <a:cs typeface="Arial"/>
              <a:sym typeface="Arial"/>
            </a:endParaRPr>
          </a:p>
        </p:txBody>
      </p:sp>
      <p:sp>
        <p:nvSpPr>
          <p:cNvPr id="200" name="Google Shape;200;p11"/>
          <p:cNvSpPr/>
          <p:nvPr/>
        </p:nvSpPr>
        <p:spPr>
          <a:xfrm>
            <a:off x="256032" y="1853184"/>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dk1"/>
                </a:solidFill>
                <a:latin typeface="Arial"/>
                <a:ea typeface="Arial"/>
                <a:cs typeface="Arial"/>
                <a:sym typeface="Arial"/>
              </a:rPr>
              <a:t>6th paragraph</a:t>
            </a:r>
            <a:endParaRPr sz="2400" b="0" i="0" u="none" strike="noStrike" cap="none">
              <a:solidFill>
                <a:schemeClr val="dk1"/>
              </a:solidFill>
              <a:latin typeface="Arial"/>
              <a:ea typeface="Arial"/>
              <a:cs typeface="Arial"/>
              <a:sym typeface="Arial"/>
            </a:endParaRPr>
          </a:p>
        </p:txBody>
      </p:sp>
      <p:pic>
        <p:nvPicPr>
          <p:cNvPr id="201" name="Google Shape;201;p1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995384" y="3417438"/>
            <a:ext cx="3196615" cy="220307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Google Shape;207;gf93c080c76_0_77"/>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763500"/>
            <a:ext cx="11887203" cy="440385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gf93c080c76_0_82"/>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1035125"/>
            <a:ext cx="11887199" cy="433019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Google Shape;219;gf93c080c76_0_87"/>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865375"/>
            <a:ext cx="11887201" cy="433487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12"/>
          <p:cNvPicPr preferRelativeResize="0"/>
          <p:nvPr/>
        </p:nvPicPr>
        <p:blipFill rotWithShape="1">
          <a:blip r:embed="rId3">
            <a:alphaModFix/>
          </a:blip>
          <a:srcRect/>
          <a:stretch/>
        </p:blipFill>
        <p:spPr>
          <a:xfrm>
            <a:off x="0" y="-58098"/>
            <a:ext cx="8871155" cy="5740400"/>
          </a:xfrm>
          <a:prstGeom prst="rect">
            <a:avLst/>
          </a:prstGeom>
          <a:noFill/>
          <a:ln>
            <a:noFill/>
          </a:ln>
        </p:spPr>
      </p:pic>
      <p:sp>
        <p:nvSpPr>
          <p:cNvPr id="226" name="Google Shape;226;p12"/>
          <p:cNvSpPr txBox="1"/>
          <p:nvPr/>
        </p:nvSpPr>
        <p:spPr>
          <a:xfrm>
            <a:off x="134342" y="2474458"/>
            <a:ext cx="8602470" cy="3147402"/>
          </a:xfrm>
          <a:prstGeom prst="rect">
            <a:avLst/>
          </a:prstGeom>
          <a:noFill/>
          <a:ln>
            <a:noFill/>
          </a:ln>
        </p:spPr>
        <p:txBody>
          <a:bodyPr spcFirstLastPara="1" wrap="square" lIns="121900" tIns="60950" rIns="121900" bIns="60950" anchor="t" anchorCtr="0">
            <a:noAutofit/>
          </a:bodyPr>
          <a:lstStyle/>
          <a:p>
            <a:pPr marL="0" marR="0" lvl="0" indent="0" algn="just" rtl="0">
              <a:spcBef>
                <a:spcPts val="0"/>
              </a:spcBef>
              <a:spcAft>
                <a:spcPts val="0"/>
              </a:spcAft>
              <a:buClr>
                <a:srgbClr val="0C0C0C"/>
              </a:buClr>
              <a:buSzPts val="2500"/>
              <a:buFont typeface="Arial"/>
              <a:buNone/>
            </a:pPr>
            <a:r>
              <a:rPr lang="en-US" sz="2500" b="0" i="0" u="none" strike="noStrike" cap="none">
                <a:solidFill>
                  <a:srgbClr val="0C0C0C"/>
                </a:solidFill>
                <a:latin typeface="Arial"/>
                <a:ea typeface="Arial"/>
                <a:cs typeface="Arial"/>
                <a:sym typeface="Arial"/>
              </a:rPr>
              <a:t>    All of them love this house. They decide to move in. One day in the autumn, A-Di’s family are picnicking at the backyard of their new home. “Do you like the new place?” asked Dad. “I like it very much. I enjoy playing basketball.” said A-Di. “I like it a lot! I love to go library with my friends.” said A-Mei. “I like our neighbors. They are willing to help.” said Mom. “It’s wise to choose a good neighborhood.” said Dad.</a:t>
            </a:r>
            <a:endParaRPr sz="2500" b="0" i="0" u="none" strike="noStrike" cap="none">
              <a:solidFill>
                <a:srgbClr val="262626"/>
              </a:solidFill>
              <a:latin typeface="Arial"/>
              <a:ea typeface="Arial"/>
              <a:cs typeface="Arial"/>
              <a:sym typeface="Arial"/>
            </a:endParaRPr>
          </a:p>
        </p:txBody>
      </p:sp>
      <p:sp>
        <p:nvSpPr>
          <p:cNvPr id="227" name="Google Shape;227;p12"/>
          <p:cNvSpPr/>
          <p:nvPr/>
        </p:nvSpPr>
        <p:spPr>
          <a:xfrm>
            <a:off x="146304" y="1804416"/>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dk1"/>
                </a:solidFill>
                <a:latin typeface="Arial"/>
                <a:ea typeface="Arial"/>
                <a:cs typeface="Arial"/>
                <a:sym typeface="Arial"/>
              </a:rPr>
              <a:t>7th paragraph</a:t>
            </a:r>
            <a:endParaRPr sz="2400" b="0" i="0" u="none" strike="noStrike" cap="none">
              <a:solidFill>
                <a:schemeClr val="dk1"/>
              </a:solidFill>
              <a:latin typeface="Arial"/>
              <a:ea typeface="Arial"/>
              <a:cs typeface="Arial"/>
              <a:sym typeface="Arial"/>
            </a:endParaRPr>
          </a:p>
        </p:txBody>
      </p:sp>
      <p:pic>
        <p:nvPicPr>
          <p:cNvPr id="228" name="Google Shape;228;p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871154" y="3422422"/>
            <a:ext cx="3186503" cy="21994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pic>
        <p:nvPicPr>
          <p:cNvPr id="51" name="Google Shape;51;gf93c080c76_0_8"/>
          <p:cNvPicPr preferRelativeResize="0"/>
          <p:nvPr/>
        </p:nvPicPr>
        <p:blipFill rotWithShape="1">
          <a:blip r:embed="rId3" cstate="email">
            <a:alphaModFix/>
            <a:extLst>
              <a:ext uri="{28A0092B-C50C-407E-A947-70E740481C1C}">
                <a14:useLocalDpi xmlns:a14="http://schemas.microsoft.com/office/drawing/2010/main"/>
              </a:ext>
            </a:extLst>
          </a:blip>
          <a:srcRect b="-1"/>
          <a:stretch/>
        </p:blipFill>
        <p:spPr>
          <a:xfrm>
            <a:off x="152400" y="814812"/>
            <a:ext cx="11887202" cy="433369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3"/>
          <p:cNvSpPr/>
          <p:nvPr/>
        </p:nvSpPr>
        <p:spPr>
          <a:xfrm>
            <a:off x="3758223" y="525209"/>
            <a:ext cx="547687" cy="596900"/>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35" name="Google Shape;235;p13"/>
          <p:cNvSpPr/>
          <p:nvPr/>
        </p:nvSpPr>
        <p:spPr>
          <a:xfrm>
            <a:off x="11234739" y="4564476"/>
            <a:ext cx="549275" cy="595312"/>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36" name="Google Shape;236;p13"/>
          <p:cNvSpPr/>
          <p:nvPr/>
        </p:nvSpPr>
        <p:spPr>
          <a:xfrm>
            <a:off x="8474902" y="525209"/>
            <a:ext cx="547687" cy="595312"/>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F49AC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37" name="Google Shape;237;p13"/>
          <p:cNvSpPr/>
          <p:nvPr/>
        </p:nvSpPr>
        <p:spPr>
          <a:xfrm>
            <a:off x="2685235" y="5159788"/>
            <a:ext cx="1146489" cy="1245896"/>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38" name="Google Shape;238;p13"/>
          <p:cNvPicPr preferRelativeResize="0"/>
          <p:nvPr/>
        </p:nvPicPr>
        <p:blipFill rotWithShape="1">
          <a:blip r:embed="rId3">
            <a:alphaModFix/>
          </a:blip>
          <a:srcRect/>
          <a:stretch/>
        </p:blipFill>
        <p:spPr>
          <a:xfrm>
            <a:off x="-5324" y="6879"/>
            <a:ext cx="3524250" cy="6917267"/>
          </a:xfrm>
          <a:prstGeom prst="rect">
            <a:avLst/>
          </a:prstGeom>
          <a:noFill/>
          <a:ln>
            <a:noFill/>
          </a:ln>
        </p:spPr>
      </p:pic>
      <p:sp>
        <p:nvSpPr>
          <p:cNvPr id="239" name="Google Shape;239;p13"/>
          <p:cNvSpPr txBox="1"/>
          <p:nvPr/>
        </p:nvSpPr>
        <p:spPr>
          <a:xfrm>
            <a:off x="-5324" y="921576"/>
            <a:ext cx="1016000" cy="10795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6600" b="0" u="none">
                <a:solidFill>
                  <a:srgbClr val="54B6E7"/>
                </a:solidFill>
                <a:latin typeface="Arial"/>
                <a:ea typeface="Arial"/>
                <a:cs typeface="Arial"/>
                <a:sym typeface="Arial"/>
              </a:rPr>
              <a:t>分</a:t>
            </a:r>
            <a:endParaRPr sz="6600" b="0" u="none">
              <a:solidFill>
                <a:srgbClr val="54B6E7"/>
              </a:solidFill>
              <a:latin typeface="Arial"/>
              <a:ea typeface="Arial"/>
              <a:cs typeface="Arial"/>
              <a:sym typeface="Arial"/>
            </a:endParaRPr>
          </a:p>
        </p:txBody>
      </p:sp>
      <p:sp>
        <p:nvSpPr>
          <p:cNvPr id="240" name="Google Shape;240;p13"/>
          <p:cNvSpPr txBox="1"/>
          <p:nvPr/>
        </p:nvSpPr>
        <p:spPr>
          <a:xfrm>
            <a:off x="624342" y="1771268"/>
            <a:ext cx="1016000" cy="10795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6600" b="0" u="none">
                <a:solidFill>
                  <a:srgbClr val="54B6E7"/>
                </a:solidFill>
                <a:latin typeface="Arial"/>
                <a:ea typeface="Arial"/>
                <a:cs typeface="Arial"/>
                <a:sym typeface="Arial"/>
              </a:rPr>
              <a:t>享</a:t>
            </a:r>
            <a:endParaRPr sz="6600" b="0" u="none">
              <a:solidFill>
                <a:srgbClr val="54B6E7"/>
              </a:solidFill>
              <a:latin typeface="Arial"/>
              <a:ea typeface="Arial"/>
              <a:cs typeface="Arial"/>
              <a:sym typeface="Arial"/>
            </a:endParaRPr>
          </a:p>
        </p:txBody>
      </p:sp>
      <p:sp>
        <p:nvSpPr>
          <p:cNvPr id="241" name="Google Shape;241;p13"/>
          <p:cNvSpPr txBox="1"/>
          <p:nvPr/>
        </p:nvSpPr>
        <p:spPr>
          <a:xfrm rot="5400000">
            <a:off x="-1045931" y="3404394"/>
            <a:ext cx="3097212" cy="719137"/>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3200" b="0" u="none">
                <a:solidFill>
                  <a:srgbClr val="54B6E7"/>
                </a:solidFill>
                <a:latin typeface="Arial"/>
                <a:ea typeface="Arial"/>
                <a:cs typeface="Arial"/>
                <a:sym typeface="Arial"/>
              </a:rPr>
              <a:t>SHARING</a:t>
            </a:r>
            <a:endParaRPr sz="3600" b="0" u="none">
              <a:solidFill>
                <a:srgbClr val="54B6E7"/>
              </a:solidFill>
              <a:latin typeface="Arial"/>
              <a:ea typeface="Arial"/>
              <a:cs typeface="Arial"/>
              <a:sym typeface="Arial"/>
            </a:endParaRPr>
          </a:p>
        </p:txBody>
      </p:sp>
      <p:pic>
        <p:nvPicPr>
          <p:cNvPr id="242" name="Google Shape;242;p13" descr="246 Children Sharing Toys Illustrations &amp; Clip Art - iStock"/>
          <p:cNvPicPr preferRelativeResize="0"/>
          <p:nvPr/>
        </p:nvPicPr>
        <p:blipFill rotWithShape="1">
          <a:blip r:embed="rId4">
            <a:alphaModFix/>
          </a:blip>
          <a:srcRect/>
          <a:stretch/>
        </p:blipFill>
        <p:spPr>
          <a:xfrm>
            <a:off x="4032066" y="1546964"/>
            <a:ext cx="5430588" cy="400039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4"/>
          <p:cNvSpPr/>
          <p:nvPr/>
        </p:nvSpPr>
        <p:spPr>
          <a:xfrm>
            <a:off x="414383" y="1934546"/>
            <a:ext cx="3545633" cy="1716832"/>
          </a:xfrm>
          <a:prstGeom prst="cloudCallout">
            <a:avLst>
              <a:gd name="adj1" fmla="val 61850"/>
              <a:gd name="adj2" fmla="val 61522"/>
            </a:avLst>
          </a:prstGeom>
          <a:solidFill>
            <a:schemeClr val="lt1"/>
          </a:solid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100" b="1">
                <a:solidFill>
                  <a:srgbClr val="548135"/>
                </a:solidFill>
                <a:latin typeface="Arial"/>
                <a:ea typeface="Arial"/>
                <a:cs typeface="Arial"/>
                <a:sym typeface="Arial"/>
              </a:rPr>
              <a:t>Why</a:t>
            </a:r>
            <a:r>
              <a:rPr lang="en-US" sz="1800">
                <a:solidFill>
                  <a:schemeClr val="dk1"/>
                </a:solidFill>
                <a:latin typeface="Arial"/>
                <a:ea typeface="Arial"/>
                <a:cs typeface="Arial"/>
                <a:sym typeface="Arial"/>
              </a:rPr>
              <a:t> do they hunt a new house ?</a:t>
            </a:r>
            <a:endParaRPr sz="1800">
              <a:solidFill>
                <a:schemeClr val="dk1"/>
              </a:solidFill>
              <a:latin typeface="Arial"/>
              <a:ea typeface="Arial"/>
              <a:cs typeface="Arial"/>
              <a:sym typeface="Arial"/>
            </a:endParaRPr>
          </a:p>
        </p:txBody>
      </p:sp>
      <p:sp>
        <p:nvSpPr>
          <p:cNvPr id="248" name="Google Shape;248;p14"/>
          <p:cNvSpPr/>
          <p:nvPr/>
        </p:nvSpPr>
        <p:spPr>
          <a:xfrm>
            <a:off x="136104" y="3969490"/>
            <a:ext cx="3545633" cy="1716832"/>
          </a:xfrm>
          <a:prstGeom prst="cloudCallout">
            <a:avLst>
              <a:gd name="adj1" fmla="val 64834"/>
              <a:gd name="adj2" fmla="val -29798"/>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100" b="1">
                <a:solidFill>
                  <a:srgbClr val="C00000"/>
                </a:solidFill>
                <a:latin typeface="Arial"/>
                <a:ea typeface="Arial"/>
                <a:cs typeface="Arial"/>
                <a:sym typeface="Arial"/>
              </a:rPr>
              <a:t>What</a:t>
            </a:r>
            <a:r>
              <a:rPr lang="en-US" sz="1800">
                <a:solidFill>
                  <a:schemeClr val="dk1"/>
                </a:solidFill>
                <a:latin typeface="Arial"/>
                <a:ea typeface="Arial"/>
                <a:cs typeface="Arial"/>
                <a:sym typeface="Arial"/>
              </a:rPr>
              <a:t>  do they do?</a:t>
            </a:r>
            <a:endParaRPr sz="1800">
              <a:solidFill>
                <a:schemeClr val="dk1"/>
              </a:solidFill>
              <a:latin typeface="Arial"/>
              <a:ea typeface="Arial"/>
              <a:cs typeface="Arial"/>
              <a:sym typeface="Arial"/>
            </a:endParaRPr>
          </a:p>
        </p:txBody>
      </p:sp>
      <p:pic>
        <p:nvPicPr>
          <p:cNvPr id="249" name="Google Shape;249;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201719" y="2792962"/>
            <a:ext cx="3499147" cy="3435103"/>
          </a:xfrm>
          <a:prstGeom prst="rect">
            <a:avLst/>
          </a:prstGeom>
          <a:noFill/>
          <a:ln>
            <a:noFill/>
          </a:ln>
        </p:spPr>
      </p:pic>
      <p:sp>
        <p:nvSpPr>
          <p:cNvPr id="250" name="Google Shape;250;p14"/>
          <p:cNvSpPr/>
          <p:nvPr/>
        </p:nvSpPr>
        <p:spPr>
          <a:xfrm>
            <a:off x="8487249" y="1748681"/>
            <a:ext cx="3545633" cy="1716832"/>
          </a:xfrm>
          <a:prstGeom prst="cloudCallout">
            <a:avLst>
              <a:gd name="adj1" fmla="val -70535"/>
              <a:gd name="adj2" fmla="val 34536"/>
            </a:avLst>
          </a:prstGeom>
          <a:solidFill>
            <a:schemeClr val="lt1"/>
          </a:solid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100" b="1">
                <a:solidFill>
                  <a:srgbClr val="548135"/>
                </a:solidFill>
                <a:latin typeface="Arial"/>
                <a:ea typeface="Arial"/>
                <a:cs typeface="Arial"/>
                <a:sym typeface="Arial"/>
              </a:rPr>
              <a:t>Why</a:t>
            </a:r>
            <a:r>
              <a:rPr lang="en-US" sz="1800">
                <a:solidFill>
                  <a:schemeClr val="dk1"/>
                </a:solidFill>
                <a:latin typeface="Arial"/>
                <a:ea typeface="Arial"/>
                <a:cs typeface="Arial"/>
                <a:sym typeface="Arial"/>
              </a:rPr>
              <a:t> does Mom become so picky ?</a:t>
            </a:r>
            <a:endParaRPr sz="1800">
              <a:solidFill>
                <a:schemeClr val="dk1"/>
              </a:solidFill>
              <a:latin typeface="Arial"/>
              <a:ea typeface="Arial"/>
              <a:cs typeface="Arial"/>
              <a:sym typeface="Arial"/>
            </a:endParaRPr>
          </a:p>
        </p:txBody>
      </p:sp>
      <p:sp>
        <p:nvSpPr>
          <p:cNvPr id="251" name="Google Shape;251;p14"/>
          <p:cNvSpPr/>
          <p:nvPr/>
        </p:nvSpPr>
        <p:spPr>
          <a:xfrm>
            <a:off x="8487248" y="3748105"/>
            <a:ext cx="3545633" cy="1716832"/>
          </a:xfrm>
          <a:prstGeom prst="cloudCallout">
            <a:avLst>
              <a:gd name="adj1" fmla="val -76724"/>
              <a:gd name="adj2" fmla="val -39319"/>
            </a:avLst>
          </a:prstGeom>
          <a:solidFill>
            <a:schemeClr val="lt1"/>
          </a:solid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100" b="1">
                <a:solidFill>
                  <a:srgbClr val="548135"/>
                </a:solidFill>
                <a:latin typeface="Arial"/>
                <a:ea typeface="Arial"/>
                <a:cs typeface="Arial"/>
                <a:sym typeface="Arial"/>
              </a:rPr>
              <a:t>Why</a:t>
            </a:r>
            <a:r>
              <a:rPr lang="en-US" sz="1800">
                <a:solidFill>
                  <a:schemeClr val="dk1"/>
                </a:solidFill>
                <a:latin typeface="Arial"/>
                <a:ea typeface="Arial"/>
                <a:cs typeface="Arial"/>
                <a:sym typeface="Arial"/>
              </a:rPr>
              <a:t> does Mom like the third house ?</a:t>
            </a:r>
            <a:endParaRPr sz="1800">
              <a:solidFill>
                <a:schemeClr val="dk1"/>
              </a:solidFill>
              <a:latin typeface="Arial"/>
              <a:ea typeface="Arial"/>
              <a:cs typeface="Arial"/>
              <a:sym typeface="Arial"/>
            </a:endParaRPr>
          </a:p>
        </p:txBody>
      </p:sp>
      <p:sp>
        <p:nvSpPr>
          <p:cNvPr id="252" name="Google Shape;252;p14"/>
          <p:cNvSpPr/>
          <p:nvPr/>
        </p:nvSpPr>
        <p:spPr>
          <a:xfrm>
            <a:off x="2428902" y="149723"/>
            <a:ext cx="3545633" cy="1716832"/>
          </a:xfrm>
          <a:prstGeom prst="cloudCallout">
            <a:avLst>
              <a:gd name="adj1" fmla="val 29760"/>
              <a:gd name="adj2" fmla="val 10797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100" b="1">
                <a:solidFill>
                  <a:srgbClr val="C00000"/>
                </a:solidFill>
                <a:latin typeface="Arial"/>
                <a:ea typeface="Arial"/>
                <a:cs typeface="Arial"/>
                <a:sym typeface="Arial"/>
              </a:rPr>
              <a:t>What</a:t>
            </a:r>
            <a:r>
              <a:rPr lang="en-US" sz="1800">
                <a:solidFill>
                  <a:schemeClr val="dk1"/>
                </a:solidFill>
                <a:latin typeface="Arial"/>
                <a:ea typeface="Arial"/>
                <a:cs typeface="Arial"/>
                <a:sym typeface="Arial"/>
              </a:rPr>
              <a:t>  is </a:t>
            </a:r>
            <a:r>
              <a:rPr lang="en-US" sz="1800">
                <a:solidFill>
                  <a:srgbClr val="FF0000"/>
                </a:solidFill>
                <a:latin typeface="Arial"/>
                <a:ea typeface="Arial"/>
                <a:cs typeface="Arial"/>
                <a:sym typeface="Arial"/>
              </a:rPr>
              <a:t>the</a:t>
            </a:r>
            <a:r>
              <a:rPr lang="en-US" sz="1800">
                <a:solidFill>
                  <a:schemeClr val="dk1"/>
                </a:solidFill>
                <a:latin typeface="Arial"/>
                <a:ea typeface="Arial"/>
                <a:cs typeface="Arial"/>
                <a:sym typeface="Arial"/>
              </a:rPr>
              <a:t> </a:t>
            </a:r>
            <a:r>
              <a:rPr lang="en-US" sz="1800">
                <a:solidFill>
                  <a:srgbClr val="FF0000"/>
                </a:solidFill>
                <a:latin typeface="Arial"/>
                <a:ea typeface="Arial"/>
                <a:cs typeface="Arial"/>
                <a:sym typeface="Arial"/>
              </a:rPr>
              <a:t>problem</a:t>
            </a:r>
            <a:r>
              <a:rPr lang="en-US" sz="1800">
                <a:solidFill>
                  <a:schemeClr val="dk1"/>
                </a:solidFill>
                <a:latin typeface="Arial"/>
                <a:ea typeface="Arial"/>
                <a:cs typeface="Arial"/>
                <a:sym typeface="Arial"/>
              </a:rPr>
              <a:t> of the first house?</a:t>
            </a:r>
            <a:endParaRPr sz="1800">
              <a:solidFill>
                <a:schemeClr val="dk1"/>
              </a:solidFill>
              <a:latin typeface="Arial"/>
              <a:ea typeface="Arial"/>
              <a:cs typeface="Arial"/>
              <a:sym typeface="Arial"/>
            </a:endParaRPr>
          </a:p>
        </p:txBody>
      </p:sp>
      <p:sp>
        <p:nvSpPr>
          <p:cNvPr id="253" name="Google Shape;253;p14"/>
          <p:cNvSpPr/>
          <p:nvPr/>
        </p:nvSpPr>
        <p:spPr>
          <a:xfrm>
            <a:off x="6385206" y="129353"/>
            <a:ext cx="3545633" cy="1716832"/>
          </a:xfrm>
          <a:prstGeom prst="cloudCallout">
            <a:avLst>
              <a:gd name="adj1" fmla="val -32822"/>
              <a:gd name="adj2" fmla="val 112941"/>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100" b="1">
                <a:solidFill>
                  <a:srgbClr val="C00000"/>
                </a:solidFill>
                <a:latin typeface="Arial"/>
                <a:ea typeface="Arial"/>
                <a:cs typeface="Arial"/>
                <a:sym typeface="Arial"/>
              </a:rPr>
              <a:t>What</a:t>
            </a:r>
            <a:r>
              <a:rPr lang="en-US" sz="1800">
                <a:solidFill>
                  <a:schemeClr val="dk1"/>
                </a:solidFill>
                <a:latin typeface="Arial"/>
                <a:ea typeface="Arial"/>
                <a:cs typeface="Arial"/>
                <a:sym typeface="Arial"/>
              </a:rPr>
              <a:t>  is </a:t>
            </a:r>
            <a:r>
              <a:rPr lang="en-US" sz="1800">
                <a:solidFill>
                  <a:srgbClr val="FF0000"/>
                </a:solidFill>
                <a:latin typeface="Arial"/>
                <a:ea typeface="Arial"/>
                <a:cs typeface="Arial"/>
                <a:sym typeface="Arial"/>
              </a:rPr>
              <a:t>the problem</a:t>
            </a:r>
            <a:r>
              <a:rPr lang="en-US" sz="1800">
                <a:solidFill>
                  <a:schemeClr val="dk1"/>
                </a:solidFill>
                <a:latin typeface="Arial"/>
                <a:ea typeface="Arial"/>
                <a:cs typeface="Arial"/>
                <a:sym typeface="Arial"/>
              </a:rPr>
              <a:t> of the second house?</a:t>
            </a:r>
            <a:endParaRPr sz="1800">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grpSp>
        <p:nvGrpSpPr>
          <p:cNvPr id="258" name="Google Shape;258;p15"/>
          <p:cNvGrpSpPr/>
          <p:nvPr/>
        </p:nvGrpSpPr>
        <p:grpSpPr>
          <a:xfrm>
            <a:off x="1487424" y="1109472"/>
            <a:ext cx="2583085" cy="3608832"/>
            <a:chOff x="0" y="280416"/>
            <a:chExt cx="2786948" cy="3893650"/>
          </a:xfrm>
        </p:grpSpPr>
        <p:pic>
          <p:nvPicPr>
            <p:cNvPr id="259" name="Google Shape;259;p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280416"/>
              <a:ext cx="2786948" cy="3893650"/>
            </a:xfrm>
            <a:prstGeom prst="rect">
              <a:avLst/>
            </a:prstGeom>
            <a:noFill/>
            <a:ln>
              <a:noFill/>
            </a:ln>
          </p:spPr>
        </p:pic>
        <p:sp>
          <p:nvSpPr>
            <p:cNvPr id="260" name="Google Shape;260;p15"/>
            <p:cNvSpPr txBox="1"/>
            <p:nvPr/>
          </p:nvSpPr>
          <p:spPr>
            <a:xfrm>
              <a:off x="205562" y="2876175"/>
              <a:ext cx="2375823" cy="798937"/>
            </a:xfrm>
            <a:prstGeom prst="rect">
              <a:avLst/>
            </a:prstGeom>
            <a:noFill/>
            <a:ln>
              <a:noFill/>
            </a:ln>
          </p:spPr>
          <p:txBody>
            <a:bodyPr spcFirstLastPara="1" wrap="square" lIns="121900" tIns="60950" rIns="121900" bIns="60950" anchor="t" anchorCtr="0">
              <a:noAutofit/>
            </a:bodyPr>
            <a:lstStyle/>
            <a:p>
              <a:pPr marL="0" marR="0" lvl="0" indent="0" algn="ctr" rtl="0">
                <a:lnSpc>
                  <a:spcPct val="150000"/>
                </a:lnSpc>
                <a:spcBef>
                  <a:spcPts val="0"/>
                </a:spcBef>
                <a:spcAft>
                  <a:spcPts val="0"/>
                </a:spcAft>
                <a:buClr>
                  <a:schemeClr val="dk1"/>
                </a:buClr>
                <a:buSzPts val="3200"/>
                <a:buFont typeface="Arial"/>
                <a:buNone/>
              </a:pPr>
              <a:r>
                <a:rPr lang="en-US" sz="3200">
                  <a:solidFill>
                    <a:schemeClr val="dk1"/>
                  </a:solidFill>
                  <a:latin typeface="Comic Sans MS"/>
                  <a:ea typeface="Comic Sans MS"/>
                  <a:cs typeface="Comic Sans MS"/>
                  <a:sym typeface="Comic Sans MS"/>
                </a:rPr>
                <a:t>里仁為美</a:t>
              </a:r>
              <a:endParaRPr sz="3200">
                <a:solidFill>
                  <a:schemeClr val="dk1"/>
                </a:solidFill>
                <a:latin typeface="Comic Sans MS"/>
                <a:ea typeface="Comic Sans MS"/>
                <a:cs typeface="Comic Sans MS"/>
                <a:sym typeface="Comic Sans MS"/>
              </a:endParaRPr>
            </a:p>
          </p:txBody>
        </p:sp>
      </p:grpSp>
      <p:sp>
        <p:nvSpPr>
          <p:cNvPr id="261" name="Google Shape;261;p15"/>
          <p:cNvSpPr/>
          <p:nvPr/>
        </p:nvSpPr>
        <p:spPr>
          <a:xfrm>
            <a:off x="4610996" y="949190"/>
            <a:ext cx="359104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Comic Sans MS"/>
                <a:ea typeface="Comic Sans MS"/>
                <a:cs typeface="Comic Sans MS"/>
                <a:sym typeface="Comic Sans MS"/>
              </a:rPr>
              <a:t>近朱者赤 近墨者黑</a:t>
            </a:r>
            <a:endParaRPr/>
          </a:p>
        </p:txBody>
      </p:sp>
      <p:sp>
        <p:nvSpPr>
          <p:cNvPr id="262" name="Google Shape;262;p15"/>
          <p:cNvSpPr/>
          <p:nvPr/>
        </p:nvSpPr>
        <p:spPr>
          <a:xfrm>
            <a:off x="5370488" y="3107376"/>
            <a:ext cx="18261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Comic Sans MS"/>
                <a:ea typeface="Comic Sans MS"/>
                <a:cs typeface="Comic Sans MS"/>
                <a:sym typeface="Comic Sans MS"/>
              </a:rPr>
              <a:t>耳濡目染</a:t>
            </a:r>
            <a:endParaRPr/>
          </a:p>
        </p:txBody>
      </p:sp>
      <p:sp>
        <p:nvSpPr>
          <p:cNvPr id="263" name="Google Shape;263;p15"/>
          <p:cNvSpPr/>
          <p:nvPr/>
        </p:nvSpPr>
        <p:spPr>
          <a:xfrm>
            <a:off x="4894496" y="2077390"/>
            <a:ext cx="18261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Comic Sans MS"/>
                <a:ea typeface="Comic Sans MS"/>
                <a:cs typeface="Comic Sans MS"/>
                <a:sym typeface="Comic Sans MS"/>
              </a:rPr>
              <a:t>潛移默化</a:t>
            </a:r>
            <a:endParaRPr/>
          </a:p>
        </p:txBody>
      </p:sp>
      <p:sp>
        <p:nvSpPr>
          <p:cNvPr id="264" name="Google Shape;264;p15"/>
          <p:cNvSpPr/>
          <p:nvPr/>
        </p:nvSpPr>
        <p:spPr>
          <a:xfrm>
            <a:off x="6096000" y="4993446"/>
            <a:ext cx="551946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Comic Sans MS"/>
                <a:ea typeface="Comic Sans MS"/>
                <a:cs typeface="Comic Sans MS"/>
                <a:sym typeface="Comic Sans MS"/>
              </a:rPr>
              <a:t>如入芝蘭之室，久而不聞其香</a:t>
            </a:r>
            <a:endParaRPr/>
          </a:p>
        </p:txBody>
      </p:sp>
      <p:sp>
        <p:nvSpPr>
          <p:cNvPr id="265" name="Google Shape;265;p15"/>
          <p:cNvSpPr/>
          <p:nvPr/>
        </p:nvSpPr>
        <p:spPr>
          <a:xfrm>
            <a:off x="5674784" y="4050411"/>
            <a:ext cx="551946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Comic Sans MS"/>
                <a:ea typeface="Comic Sans MS"/>
                <a:cs typeface="Comic Sans MS"/>
                <a:sym typeface="Comic Sans MS"/>
              </a:rPr>
              <a:t>如入鮑魚之肆，久而不聞其臭</a:t>
            </a:r>
            <a:endParaRPr/>
          </a:p>
        </p:txBody>
      </p:sp>
      <p:sp>
        <p:nvSpPr>
          <p:cNvPr id="266" name="Google Shape;266;p15"/>
          <p:cNvSpPr/>
          <p:nvPr/>
        </p:nvSpPr>
        <p:spPr>
          <a:xfrm>
            <a:off x="4066909" y="937065"/>
            <a:ext cx="547687" cy="596900"/>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7" name="Google Shape;267;p15"/>
          <p:cNvSpPr/>
          <p:nvPr/>
        </p:nvSpPr>
        <p:spPr>
          <a:xfrm>
            <a:off x="4346809" y="2072120"/>
            <a:ext cx="547687" cy="595312"/>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F49AC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8" name="Google Shape;268;p15"/>
          <p:cNvSpPr/>
          <p:nvPr/>
        </p:nvSpPr>
        <p:spPr>
          <a:xfrm>
            <a:off x="4630686" y="3096839"/>
            <a:ext cx="549275" cy="595312"/>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9" name="Google Shape;269;p15"/>
          <p:cNvSpPr/>
          <p:nvPr/>
        </p:nvSpPr>
        <p:spPr>
          <a:xfrm>
            <a:off x="5058956" y="4008186"/>
            <a:ext cx="615828" cy="669224"/>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70" name="Google Shape;270;p15"/>
          <p:cNvSpPr/>
          <p:nvPr/>
        </p:nvSpPr>
        <p:spPr>
          <a:xfrm>
            <a:off x="5533722" y="4987383"/>
            <a:ext cx="547687" cy="596900"/>
          </a:xfrm>
          <a:custGeom>
            <a:avLst/>
            <a:gdLst/>
            <a:ahLst/>
            <a:cxnLst/>
            <a:rect l="l" t="t" r="r" b="b"/>
            <a:pathLst>
              <a:path w="187" h="203" extrusionOk="0">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548135"/>
          </a:solidFill>
          <a:ln w="9525" cap="flat" cmpd="sng">
            <a:solidFill>
              <a:srgbClr val="54813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pic>
        <p:nvPicPr>
          <p:cNvPr id="57" name="Google Shape;57;gf93c080c76_0_13"/>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729550"/>
            <a:ext cx="11887200" cy="433139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2"/>
          <p:cNvPicPr preferRelativeResize="0"/>
          <p:nvPr/>
        </p:nvPicPr>
        <p:blipFill rotWithShape="1">
          <a:blip r:embed="rId3">
            <a:alphaModFix/>
          </a:blip>
          <a:srcRect/>
          <a:stretch/>
        </p:blipFill>
        <p:spPr>
          <a:xfrm>
            <a:off x="1660423" y="-9330"/>
            <a:ext cx="8871155" cy="5740400"/>
          </a:xfrm>
          <a:prstGeom prst="rect">
            <a:avLst/>
          </a:prstGeom>
          <a:noFill/>
          <a:ln>
            <a:noFill/>
          </a:ln>
        </p:spPr>
      </p:pic>
      <p:sp>
        <p:nvSpPr>
          <p:cNvPr id="64" name="Google Shape;64;p2"/>
          <p:cNvSpPr txBox="1"/>
          <p:nvPr/>
        </p:nvSpPr>
        <p:spPr>
          <a:xfrm>
            <a:off x="1929109" y="2583668"/>
            <a:ext cx="8602470" cy="3012460"/>
          </a:xfrm>
          <a:prstGeom prst="rect">
            <a:avLst/>
          </a:prstGeom>
          <a:noFill/>
          <a:ln>
            <a:noFill/>
          </a:ln>
        </p:spPr>
        <p:txBody>
          <a:bodyPr spcFirstLastPara="1" wrap="square" lIns="121900" tIns="60950" rIns="121900" bIns="60950" anchor="t" anchorCtr="0">
            <a:noAutofit/>
          </a:bodyPr>
          <a:lstStyle/>
          <a:p>
            <a:pPr marL="0" marR="0" lvl="0" indent="0" algn="just" rtl="0">
              <a:lnSpc>
                <a:spcPct val="150000"/>
              </a:lnSpc>
              <a:spcBef>
                <a:spcPts val="0"/>
              </a:spcBef>
              <a:spcAft>
                <a:spcPts val="0"/>
              </a:spcAft>
              <a:buClr>
                <a:srgbClr val="0C0C0C"/>
              </a:buClr>
              <a:buSzPts val="2800"/>
              <a:buFont typeface="Arial"/>
              <a:buNone/>
            </a:pPr>
            <a:r>
              <a:rPr lang="en-US" sz="2800" b="0" i="0" u="none" strike="noStrike" cap="none" dirty="0">
                <a:solidFill>
                  <a:srgbClr val="0C0C0C"/>
                </a:solidFill>
                <a:latin typeface="Arial"/>
                <a:ea typeface="Arial"/>
                <a:cs typeface="Arial"/>
                <a:sym typeface="Arial"/>
              </a:rPr>
              <a:t>    A-Di‘s father gets a new job! They have to move to another city. A-Di, A-Mei, and their mommy start their house hunting.</a:t>
            </a:r>
            <a:endParaRPr sz="2800" b="0" i="0" u="none" strike="noStrike" cap="none" dirty="0">
              <a:solidFill>
                <a:srgbClr val="262626"/>
              </a:solidFill>
              <a:latin typeface="Arial"/>
              <a:ea typeface="Arial"/>
              <a:cs typeface="Arial"/>
              <a:sym typeface="Arial"/>
            </a:endParaRPr>
          </a:p>
        </p:txBody>
      </p:sp>
      <p:sp>
        <p:nvSpPr>
          <p:cNvPr id="65" name="Google Shape;65;p2"/>
          <p:cNvSpPr/>
          <p:nvPr/>
        </p:nvSpPr>
        <p:spPr>
          <a:xfrm>
            <a:off x="1914144" y="1938528"/>
            <a:ext cx="2474976" cy="609600"/>
          </a:xfrm>
          <a:prstGeom prst="rect">
            <a:avLst/>
          </a:prstGeom>
          <a:no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b="0" i="0" u="none" strike="noStrike" cap="none">
                <a:solidFill>
                  <a:schemeClr val="dk1"/>
                </a:solidFill>
                <a:latin typeface="Arial"/>
                <a:ea typeface="Arial"/>
                <a:cs typeface="Arial"/>
                <a:sym typeface="Arial"/>
              </a:rPr>
              <a:t>1</a:t>
            </a:r>
            <a:r>
              <a:rPr lang="en-US" sz="2800" b="0" i="0" u="none" strike="noStrike" cap="none" baseline="30000">
                <a:solidFill>
                  <a:schemeClr val="dk1"/>
                </a:solidFill>
                <a:latin typeface="Arial"/>
                <a:ea typeface="Arial"/>
                <a:cs typeface="Arial"/>
                <a:sym typeface="Arial"/>
              </a:rPr>
              <a:t>st</a:t>
            </a:r>
            <a:r>
              <a:rPr lang="en-US" sz="2800" b="0" i="0" u="none" strike="noStrike" cap="none">
                <a:solidFill>
                  <a:schemeClr val="dk1"/>
                </a:solidFill>
                <a:latin typeface="Arial"/>
                <a:ea typeface="Arial"/>
                <a:cs typeface="Arial"/>
                <a:sym typeface="Arial"/>
              </a:rPr>
              <a:t> paragraph</a:t>
            </a:r>
            <a:endParaRPr sz="2800" b="0" i="0" u="none" strike="noStrike" cap="non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70" name="Google Shape;70;p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318078" y="0"/>
            <a:ext cx="4754033" cy="6543409"/>
          </a:xfrm>
          <a:prstGeom prst="rect">
            <a:avLst/>
          </a:prstGeom>
          <a:noFill/>
          <a:ln>
            <a:noFill/>
          </a:ln>
        </p:spPr>
      </p:pic>
      <p:pic>
        <p:nvPicPr>
          <p:cNvPr id="71" name="Google Shape;71;p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0248" y="1587715"/>
            <a:ext cx="4131567" cy="3367977"/>
          </a:xfrm>
          <a:prstGeom prst="rect">
            <a:avLst/>
          </a:prstGeom>
          <a:noFill/>
          <a:ln>
            <a:noFill/>
          </a:ln>
        </p:spPr>
      </p:pic>
      <p:pic>
        <p:nvPicPr>
          <p:cNvPr id="72" name="Google Shape;72;p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377251" y="1211255"/>
            <a:ext cx="2755391" cy="412089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gf93c080c76_0_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2400" y="1050202"/>
            <a:ext cx="11887203" cy="43208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gf93c080c76_0_23"/>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1069075"/>
            <a:ext cx="11887200" cy="437001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gf93c080c76_0_28"/>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152400" y="1043313"/>
            <a:ext cx="11887202" cy="4363981"/>
          </a:xfrm>
          <a:prstGeom prst="rect">
            <a:avLst/>
          </a:prstGeom>
          <a:noFill/>
          <a:ln>
            <a:noFill/>
          </a:ln>
        </p:spPr>
      </p:pic>
    </p:spTree>
  </p:cSld>
  <p:clrMapOvr>
    <a:masterClrMapping/>
  </p:clrMapOvr>
</p:sld>
</file>

<file path=ppt/theme/theme1.xml><?xml version="1.0" encoding="utf-8"?>
<a:theme xmlns:a="http://schemas.openxmlformats.org/drawingml/2006/main" name="第一PPT，www.1ppt.com">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612</Words>
  <Application>Microsoft Office PowerPoint</Application>
  <PresentationFormat>寬螢幕</PresentationFormat>
  <Paragraphs>57</Paragraphs>
  <Slides>32</Slides>
  <Notes>32</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32</vt:i4>
      </vt:variant>
    </vt:vector>
  </HeadingPairs>
  <TitlesOfParts>
    <vt:vector size="37" baseType="lpstr">
      <vt:lpstr>Arial Rounded</vt:lpstr>
      <vt:lpstr>Arial</vt:lpstr>
      <vt:lpstr>Calibri</vt:lpstr>
      <vt:lpstr>Comic Sans MS</vt:lpstr>
      <vt:lpstr>第一PPT，www.1ppt.com</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老贾PPT</dc:creator>
  <cp:lastModifiedBy>ALEX</cp:lastModifiedBy>
  <cp:revision>3</cp:revision>
  <dcterms:created xsi:type="dcterms:W3CDTF">2015-10-07T12:22:00Z</dcterms:created>
  <dcterms:modified xsi:type="dcterms:W3CDTF">2025-02-13T19:08:43Z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