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97" r:id="rId2"/>
    <p:sldId id="292" r:id="rId3"/>
    <p:sldId id="301" r:id="rId4"/>
    <p:sldId id="307" r:id="rId5"/>
    <p:sldId id="308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B6E7"/>
    <a:srgbClr val="663300"/>
    <a:srgbClr val="0033CC"/>
    <a:srgbClr val="CC9900"/>
    <a:srgbClr val="9966FF"/>
    <a:srgbClr val="EF4622"/>
    <a:srgbClr val="1F9FDF"/>
    <a:srgbClr val="F49AC0"/>
    <a:srgbClr val="FEFB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15" autoAdjust="0"/>
  </p:normalViewPr>
  <p:slideViewPr>
    <p:cSldViewPr snapToGrid="0">
      <p:cViewPr varScale="1">
        <p:scale>
          <a:sx n="47" d="100"/>
          <a:sy n="47" d="100"/>
        </p:scale>
        <p:origin x="54" y="85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32765-D3C3-4D43-80B8-7EBD481DEA85}" type="datetimeFigureOut">
              <a:rPr lang="zh-CN" altLang="en-US" smtClean="0"/>
              <a:t>2025/2/14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2E18BD-2FC9-4AE8-AA21-2FC8DDD536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608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C147F-AC46-4FCC-ABC1-68459C41ED7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770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95CC-E057-4A62-B462-0FC7E02321B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8370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2E18BD-2FC9-4AE8-AA21-2FC8DDD5362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796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2E18BD-2FC9-4AE8-AA21-2FC8DDD5362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97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9F3F7-4F72-40DB-BDF4-9E72B21F7DE9}" type="datetimeFigureOut">
              <a:rPr lang="zh-CN" altLang="en-US" smtClean="0"/>
              <a:t>2025/2/14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45B38-36BA-42C8-BBF3-5499736F55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19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9F3F7-4F72-40DB-BDF4-9E72B21F7DE9}" type="datetimeFigureOut">
              <a:rPr lang="zh-CN" altLang="en-US" smtClean="0"/>
              <a:t>2025/2/14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45B38-36BA-42C8-BBF3-5499736F555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886698" y="6433131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68708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A9F3F7-4F72-40DB-BDF4-9E72B21F7DE9}" type="datetimeFigureOut">
              <a:rPr lang="zh-CN" altLang="en-US" smtClean="0"/>
              <a:t>2025/2/14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45B38-36BA-42C8-BBF3-5499736F55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QeUJCNntP4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8.png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9.png"/><Relationship Id="rId5" Type="http://schemas.openxmlformats.org/officeDocument/2006/relationships/image" Target="../media/image7.emf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10.png"/><Relationship Id="rId5" Type="http://schemas.openxmlformats.org/officeDocument/2006/relationships/image" Target="../media/image7.emf"/><Relationship Id="rId4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962" y="0"/>
            <a:ext cx="11892417" cy="3223895"/>
          </a:xfrm>
          <a:prstGeom prst="rect">
            <a:avLst/>
          </a:prstGeom>
        </p:spPr>
      </p:pic>
      <p:sp>
        <p:nvSpPr>
          <p:cNvPr id="8" name="Content Placeholder 2"/>
          <p:cNvSpPr txBox="1"/>
          <p:nvPr/>
        </p:nvSpPr>
        <p:spPr>
          <a:xfrm>
            <a:off x="3451014" y="3384694"/>
            <a:ext cx="4426372" cy="659691"/>
          </a:xfrm>
          <a:prstGeom prst="rect">
            <a:avLst/>
          </a:prstGeom>
          <a:ln>
            <a:noFill/>
          </a:ln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spcBef>
                <a:spcPts val="0"/>
              </a:spcBef>
              <a:buNone/>
            </a:pPr>
            <a:endParaRPr lang="en-US" altLang="zh-CN" sz="3200" b="1" dirty="0">
              <a:ln w="6350">
                <a:solidFill>
                  <a:schemeClr val="bg1"/>
                </a:solidFill>
              </a:ln>
              <a:solidFill>
                <a:srgbClr val="1F9FD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30714" y="685800"/>
            <a:ext cx="824665" cy="122830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325" y="3687161"/>
            <a:ext cx="935322" cy="157277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1583" y="4697708"/>
            <a:ext cx="1099494" cy="1290831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062926" y="3003990"/>
            <a:ext cx="9848087" cy="1107996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altLang="zh-TW" sz="6600" b="1" dirty="0">
                <a:ln w="19050">
                  <a:solidFill>
                    <a:schemeClr val="bg1"/>
                  </a:solidFill>
                </a:ln>
                <a:solidFill>
                  <a:srgbClr val="1F9F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We</a:t>
            </a:r>
            <a:r>
              <a:rPr lang="zh-TW" altLang="en-US" sz="6600" b="1" dirty="0">
                <a:ln w="19050">
                  <a:solidFill>
                    <a:schemeClr val="bg1"/>
                  </a:solidFill>
                </a:ln>
                <a:solidFill>
                  <a:srgbClr val="1F9F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 </a:t>
            </a:r>
            <a:r>
              <a:rPr lang="en-US" altLang="zh-TW" sz="6600" b="1" dirty="0">
                <a:ln w="19050">
                  <a:solidFill>
                    <a:schemeClr val="bg1"/>
                  </a:solidFill>
                </a:ln>
                <a:solidFill>
                  <a:srgbClr val="1F9F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Love Our Neighborhood</a:t>
            </a:r>
            <a:endParaRPr lang="zh-CN" altLang="en-US" sz="6600" b="1" dirty="0">
              <a:ln w="19050">
                <a:solidFill>
                  <a:schemeClr val="bg1"/>
                </a:solidFill>
              </a:ln>
              <a:solidFill>
                <a:srgbClr val="1F9FD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5D77396-67C1-4D77-85D5-755D3E20217F}"/>
              </a:ext>
            </a:extLst>
          </p:cNvPr>
          <p:cNvSpPr/>
          <p:nvPr/>
        </p:nvSpPr>
        <p:spPr>
          <a:xfrm>
            <a:off x="2316324" y="4227401"/>
            <a:ext cx="7559351" cy="9406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T</a:t>
            </a: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s</a:t>
            </a:r>
            <a:r>
              <a:rPr lang="en-US" altLang="zh-TW" sz="32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a</a:t>
            </a:r>
            <a:r>
              <a:rPr lang="en-US" altLang="zh-TW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i</a:t>
            </a: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</a:t>
            </a:r>
            <a:r>
              <a:rPr lang="en-US" altLang="zh-TW" sz="32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W</a:t>
            </a:r>
            <a:r>
              <a:rPr lang="en-US" altLang="zh-TW" sz="32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e</a:t>
            </a:r>
            <a:r>
              <a:rPr lang="en-US" altLang="zh-TW" sz="3200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n</a:t>
            </a: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</a:t>
            </a:r>
            <a:r>
              <a:rPr lang="en-US" altLang="zh-TW" sz="32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E</a:t>
            </a:r>
            <a:r>
              <a:rPr lang="en-US" altLang="zh-TW" sz="3200" dirty="0">
                <a:solidFill>
                  <a:srgbClr val="54B6E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l</a:t>
            </a:r>
            <a:r>
              <a:rPr lang="en-US" altLang="zh-TW" sz="32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e</a:t>
            </a:r>
            <a:r>
              <a:rPr lang="en-US" altLang="zh-TW" sz="32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m</a:t>
            </a:r>
            <a:r>
              <a:rPr lang="en-US" altLang="zh-TW" sz="3200" dirty="0">
                <a:solidFill>
                  <a:srgbClr val="99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e</a:t>
            </a:r>
            <a:r>
              <a:rPr lang="en-US" altLang="zh-TW" sz="3200" dirty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n</a:t>
            </a:r>
            <a:r>
              <a:rPr lang="en-US" altLang="zh-TW" sz="320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t</a:t>
            </a:r>
            <a:r>
              <a:rPr lang="en-US" altLang="zh-TW" sz="3200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a</a:t>
            </a:r>
            <a:r>
              <a:rPr lang="en-US" altLang="zh-TW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r</a:t>
            </a:r>
            <a:r>
              <a:rPr lang="en-US" altLang="zh-TW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y</a:t>
            </a: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</a:t>
            </a:r>
            <a:r>
              <a:rPr lang="en-US" altLang="zh-TW" sz="3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S</a:t>
            </a:r>
            <a:r>
              <a:rPr lang="en-US" altLang="zh-TW" sz="32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c</a:t>
            </a:r>
            <a:r>
              <a:rPr lang="en-US" altLang="zh-TW" sz="3200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h</a:t>
            </a:r>
            <a:r>
              <a:rPr lang="en-US" altLang="zh-TW" sz="3200" dirty="0">
                <a:solidFill>
                  <a:srgbClr val="54B6E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o</a:t>
            </a:r>
            <a:r>
              <a:rPr lang="en-US" altLang="zh-TW" sz="3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o</a:t>
            </a: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l</a:t>
            </a:r>
          </a:p>
          <a:p>
            <a:pPr algn="ctr"/>
            <a:endParaRPr lang="en-US" altLang="zh-TW" sz="1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  <a:p>
            <a:pPr algn="ctr"/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V</a:t>
            </a:r>
            <a:r>
              <a:rPr lang="en-US" altLang="zh-TW" sz="3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i</a:t>
            </a:r>
            <a:r>
              <a:rPr lang="en-US" altLang="zh-TW" sz="32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c</a:t>
            </a:r>
            <a:r>
              <a:rPr lang="en-US" altLang="zh-TW" sz="32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k</a:t>
            </a:r>
            <a:r>
              <a:rPr lang="en-US" altLang="zh-TW" sz="32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y</a:t>
            </a:r>
            <a:r>
              <a:rPr lang="en-US" altLang="zh-TW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</a:t>
            </a:r>
            <a:r>
              <a:rPr lang="en-US" altLang="zh-TW" sz="32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Y</a:t>
            </a:r>
            <a:r>
              <a:rPr lang="en-US" altLang="zh-TW" sz="3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u</a:t>
            </a:r>
            <a:r>
              <a:rPr lang="en-US" altLang="zh-TW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</a:t>
            </a:r>
            <a:r>
              <a:rPr lang="zh-TW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余</a:t>
            </a:r>
            <a:r>
              <a:rPr lang="zh-TW" altLang="en-US" sz="32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彗</a:t>
            </a:r>
            <a:r>
              <a:rPr lang="zh-TW" altLang="en-US" sz="3200" dirty="0">
                <a:solidFill>
                  <a:srgbClr val="1F9F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1380" y="1583389"/>
            <a:ext cx="8376759" cy="2871653"/>
          </a:xfrm>
          <a:prstGeom prst="rect">
            <a:avLst/>
          </a:prstGeom>
        </p:spPr>
      </p:pic>
      <p:sp>
        <p:nvSpPr>
          <p:cNvPr id="5" name="Rectangle 33"/>
          <p:cNvSpPr/>
          <p:nvPr/>
        </p:nvSpPr>
        <p:spPr>
          <a:xfrm>
            <a:off x="4367909" y="1685687"/>
            <a:ext cx="4604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Let’s review the story.</a:t>
            </a:r>
            <a:endParaRPr lang="en-US" sz="3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/>
          <p:cNvGrpSpPr/>
          <p:nvPr/>
        </p:nvGrpSpPr>
        <p:grpSpPr>
          <a:xfrm>
            <a:off x="14743" y="953180"/>
            <a:ext cx="2583085" cy="3608832"/>
            <a:chOff x="15907" y="559033"/>
            <a:chExt cx="2786948" cy="3893650"/>
          </a:xfrm>
        </p:grpSpPr>
        <p:pic>
          <p:nvPicPr>
            <p:cNvPr id="3" name="图片 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907" y="559033"/>
              <a:ext cx="2786948" cy="3893650"/>
            </a:xfrm>
            <a:prstGeom prst="rect">
              <a:avLst/>
            </a:prstGeom>
            <a:ln>
              <a:noFill/>
            </a:ln>
          </p:spPr>
        </p:pic>
        <p:sp>
          <p:nvSpPr>
            <p:cNvPr id="4" name="Content Placeholder 2"/>
            <p:cNvSpPr txBox="1"/>
            <p:nvPr/>
          </p:nvSpPr>
          <p:spPr>
            <a:xfrm>
              <a:off x="205562" y="2876175"/>
              <a:ext cx="2482328" cy="798937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TW" sz="2300" dirty="0">
                  <a:solidFill>
                    <a:schemeClr val="tx1"/>
                  </a:solidFill>
                  <a:latin typeface="Comic Sans MS" panose="030F0702030302020204" pitchFamily="66" charset="0"/>
                  <a:cs typeface="+mn-ea"/>
                  <a:sym typeface="+mn-lt"/>
                </a:rPr>
                <a:t>Personal</a:t>
              </a:r>
              <a:r>
                <a:rPr lang="en-US" altLang="zh-CN" sz="2300" dirty="0">
                  <a:solidFill>
                    <a:schemeClr val="tx1"/>
                  </a:solidFill>
                  <a:latin typeface="Comic Sans MS" panose="030F0702030302020204" pitchFamily="66" charset="0"/>
                  <a:cs typeface="+mn-ea"/>
                  <a:sym typeface="+mn-lt"/>
                </a:rPr>
                <a:t> Work</a:t>
              </a:r>
            </a:p>
          </p:txBody>
        </p:sp>
      </p:grpSp>
      <p:pic>
        <p:nvPicPr>
          <p:cNvPr id="6" name="圖片 5">
            <a:extLst>
              <a:ext uri="{FF2B5EF4-FFF2-40B4-BE49-F238E27FC236}">
                <a16:creationId xmlns:a16="http://schemas.microsoft.com/office/drawing/2014/main" id="{98B4CBA3-13E8-4EED-83C7-8537D4DDF8FA}"/>
              </a:ext>
            </a:extLst>
          </p:cNvPr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67055" y="1281355"/>
            <a:ext cx="9403647" cy="429528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Freeform 48">
            <a:extLst>
              <a:ext uri="{FF2B5EF4-FFF2-40B4-BE49-F238E27FC236}">
                <a16:creationId xmlns:a16="http://schemas.microsoft.com/office/drawing/2014/main" id="{A0586F3E-60E6-4618-B25E-D2C60DDA5DA4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3511391" y="489696"/>
            <a:ext cx="547687" cy="596900"/>
          </a:xfrm>
          <a:custGeom>
            <a:avLst/>
            <a:gdLst>
              <a:gd name="T0" fmla="*/ 2147483646 w 187"/>
              <a:gd name="T1" fmla="*/ 2147483646 h 203"/>
              <a:gd name="T2" fmla="*/ 2147483646 w 187"/>
              <a:gd name="T3" fmla="*/ 2147483646 h 203"/>
              <a:gd name="T4" fmla="*/ 2147483646 w 187"/>
              <a:gd name="T5" fmla="*/ 2147483646 h 203"/>
              <a:gd name="T6" fmla="*/ 2147483646 w 187"/>
              <a:gd name="T7" fmla="*/ 2147483646 h 203"/>
              <a:gd name="T8" fmla="*/ 2147483646 w 187"/>
              <a:gd name="T9" fmla="*/ 2147483646 h 203"/>
              <a:gd name="T10" fmla="*/ 2147483646 w 187"/>
              <a:gd name="T11" fmla="*/ 2147483646 h 203"/>
              <a:gd name="T12" fmla="*/ 2147483646 w 187"/>
              <a:gd name="T13" fmla="*/ 2147483646 h 203"/>
              <a:gd name="T14" fmla="*/ 2147483646 w 187"/>
              <a:gd name="T15" fmla="*/ 2147483646 h 203"/>
              <a:gd name="T16" fmla="*/ 2147483646 w 187"/>
              <a:gd name="T17" fmla="*/ 2147483646 h 203"/>
              <a:gd name="T18" fmla="*/ 2147483646 w 187"/>
              <a:gd name="T19" fmla="*/ 2147483646 h 203"/>
              <a:gd name="T20" fmla="*/ 2147483646 w 187"/>
              <a:gd name="T21" fmla="*/ 2147483646 h 203"/>
              <a:gd name="T22" fmla="*/ 2147483646 w 187"/>
              <a:gd name="T23" fmla="*/ 2147483646 h 203"/>
              <a:gd name="T24" fmla="*/ 2147483646 w 187"/>
              <a:gd name="T25" fmla="*/ 2147483646 h 203"/>
              <a:gd name="T26" fmla="*/ 2147483646 w 187"/>
              <a:gd name="T27" fmla="*/ 2147483646 h 203"/>
              <a:gd name="T28" fmla="*/ 2147483646 w 187"/>
              <a:gd name="T29" fmla="*/ 2147483646 h 203"/>
              <a:gd name="T30" fmla="*/ 2147483646 w 187"/>
              <a:gd name="T31" fmla="*/ 2147483646 h 203"/>
              <a:gd name="T32" fmla="*/ 2147483646 w 187"/>
              <a:gd name="T33" fmla="*/ 2147483646 h 203"/>
              <a:gd name="T34" fmla="*/ 2147483646 w 187"/>
              <a:gd name="T35" fmla="*/ 2147483646 h 203"/>
              <a:gd name="T36" fmla="*/ 2147483646 w 187"/>
              <a:gd name="T37" fmla="*/ 2147483646 h 203"/>
              <a:gd name="T38" fmla="*/ 2147483646 w 187"/>
              <a:gd name="T39" fmla="*/ 2147483646 h 20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87" h="203">
                <a:moveTo>
                  <a:pt x="74" y="97"/>
                </a:moveTo>
                <a:cubicBezTo>
                  <a:pt x="60" y="105"/>
                  <a:pt x="62" y="122"/>
                  <a:pt x="72" y="128"/>
                </a:cubicBezTo>
                <a:cubicBezTo>
                  <a:pt x="83" y="136"/>
                  <a:pt x="106" y="137"/>
                  <a:pt x="113" y="115"/>
                </a:cubicBezTo>
                <a:cubicBezTo>
                  <a:pt x="128" y="73"/>
                  <a:pt x="81" y="52"/>
                  <a:pt x="48" y="64"/>
                </a:cubicBezTo>
                <a:cubicBezTo>
                  <a:pt x="30" y="71"/>
                  <a:pt x="6" y="105"/>
                  <a:pt x="27" y="145"/>
                </a:cubicBezTo>
                <a:cubicBezTo>
                  <a:pt x="36" y="162"/>
                  <a:pt x="57" y="178"/>
                  <a:pt x="85" y="179"/>
                </a:cubicBezTo>
                <a:cubicBezTo>
                  <a:pt x="144" y="181"/>
                  <a:pt x="183" y="110"/>
                  <a:pt x="153" y="59"/>
                </a:cubicBezTo>
                <a:cubicBezTo>
                  <a:pt x="132" y="23"/>
                  <a:pt x="89" y="18"/>
                  <a:pt x="66" y="20"/>
                </a:cubicBezTo>
                <a:cubicBezTo>
                  <a:pt x="50" y="20"/>
                  <a:pt x="28" y="29"/>
                  <a:pt x="11" y="39"/>
                </a:cubicBezTo>
                <a:cubicBezTo>
                  <a:pt x="33" y="12"/>
                  <a:pt x="65" y="0"/>
                  <a:pt x="103" y="10"/>
                </a:cubicBezTo>
                <a:cubicBezTo>
                  <a:pt x="120" y="14"/>
                  <a:pt x="136" y="22"/>
                  <a:pt x="151" y="33"/>
                </a:cubicBezTo>
                <a:cubicBezTo>
                  <a:pt x="168" y="47"/>
                  <a:pt x="187" y="78"/>
                  <a:pt x="177" y="123"/>
                </a:cubicBezTo>
                <a:cubicBezTo>
                  <a:pt x="171" y="151"/>
                  <a:pt x="154" y="176"/>
                  <a:pt x="127" y="186"/>
                </a:cubicBezTo>
                <a:cubicBezTo>
                  <a:pt x="83" y="203"/>
                  <a:pt x="17" y="186"/>
                  <a:pt x="7" y="135"/>
                </a:cubicBezTo>
                <a:cubicBezTo>
                  <a:pt x="0" y="103"/>
                  <a:pt x="19" y="62"/>
                  <a:pt x="54" y="51"/>
                </a:cubicBezTo>
                <a:cubicBezTo>
                  <a:pt x="83" y="43"/>
                  <a:pt x="118" y="54"/>
                  <a:pt x="127" y="83"/>
                </a:cubicBezTo>
                <a:cubicBezTo>
                  <a:pt x="133" y="103"/>
                  <a:pt x="126" y="127"/>
                  <a:pt x="105" y="140"/>
                </a:cubicBezTo>
                <a:cubicBezTo>
                  <a:pt x="98" y="144"/>
                  <a:pt x="83" y="148"/>
                  <a:pt x="68" y="142"/>
                </a:cubicBezTo>
                <a:cubicBezTo>
                  <a:pt x="40" y="130"/>
                  <a:pt x="44" y="109"/>
                  <a:pt x="53" y="100"/>
                </a:cubicBezTo>
                <a:cubicBezTo>
                  <a:pt x="60" y="93"/>
                  <a:pt x="69" y="95"/>
                  <a:pt x="74" y="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4">
            <a:extLst>
              <a:ext uri="{FF2B5EF4-FFF2-40B4-BE49-F238E27FC236}">
                <a16:creationId xmlns:a16="http://schemas.microsoft.com/office/drawing/2014/main" id="{176CD140-0BB1-4104-9E7D-C83DA58C966B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03960" y="489696"/>
            <a:ext cx="475342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TW" sz="35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&lt;&lt;TEXT</a:t>
            </a:r>
            <a:r>
              <a:rPr lang="zh-TW" altLang="en-US" sz="35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TW" sz="35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TO</a:t>
            </a:r>
            <a:r>
              <a:rPr lang="zh-TW" altLang="en-US" sz="35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TW" sz="35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SELF&gt;&gt;</a:t>
            </a:r>
            <a:endParaRPr lang="zh-CN" altLang="en-US" sz="3500" dirty="0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48280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/>
          <p:cNvGrpSpPr/>
          <p:nvPr/>
        </p:nvGrpSpPr>
        <p:grpSpPr>
          <a:xfrm>
            <a:off x="14743" y="953180"/>
            <a:ext cx="2583085" cy="3608832"/>
            <a:chOff x="15907" y="559033"/>
            <a:chExt cx="2786948" cy="3893650"/>
          </a:xfrm>
        </p:grpSpPr>
        <p:pic>
          <p:nvPicPr>
            <p:cNvPr id="3" name="图片 4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907" y="559033"/>
              <a:ext cx="2786948" cy="3893650"/>
            </a:xfrm>
            <a:prstGeom prst="rect">
              <a:avLst/>
            </a:prstGeom>
            <a:ln>
              <a:noFill/>
            </a:ln>
          </p:spPr>
        </p:pic>
        <p:sp>
          <p:nvSpPr>
            <p:cNvPr id="4" name="Content Placeholder 2"/>
            <p:cNvSpPr txBox="1"/>
            <p:nvPr/>
          </p:nvSpPr>
          <p:spPr>
            <a:xfrm>
              <a:off x="320527" y="3087582"/>
              <a:ext cx="2482328" cy="798937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TW" sz="2500" dirty="0">
                  <a:solidFill>
                    <a:schemeClr val="tx1"/>
                  </a:solidFill>
                  <a:latin typeface="Comic Sans MS" panose="030F0702030302020204" pitchFamily="66" charset="0"/>
                  <a:cs typeface="+mn-ea"/>
                  <a:sym typeface="+mn-lt"/>
                </a:rPr>
                <a:t>Group</a:t>
              </a:r>
              <a:r>
                <a:rPr lang="en-US" altLang="zh-CN" sz="2500" dirty="0">
                  <a:solidFill>
                    <a:schemeClr val="tx1"/>
                  </a:solidFill>
                  <a:latin typeface="Comic Sans MS" panose="030F0702030302020204" pitchFamily="66" charset="0"/>
                  <a:cs typeface="+mn-ea"/>
                  <a:sym typeface="+mn-lt"/>
                </a:rPr>
                <a:t> Work</a:t>
              </a:r>
            </a:p>
          </p:txBody>
        </p:sp>
      </p:grpSp>
      <p:pic>
        <p:nvPicPr>
          <p:cNvPr id="6" name="圖片 5">
            <a:extLst>
              <a:ext uri="{FF2B5EF4-FFF2-40B4-BE49-F238E27FC236}">
                <a16:creationId xmlns:a16="http://schemas.microsoft.com/office/drawing/2014/main" id="{98B4CBA3-13E8-4EED-83C7-8537D4DDF8FA}"/>
              </a:ext>
            </a:extLst>
          </p:cNvPr>
          <p:cNvPicPr/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80165" y="1208833"/>
            <a:ext cx="8748196" cy="38427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Freeform 48">
            <a:extLst>
              <a:ext uri="{FF2B5EF4-FFF2-40B4-BE49-F238E27FC236}">
                <a16:creationId xmlns:a16="http://schemas.microsoft.com/office/drawing/2014/main" id="{2C65C5D2-62F2-4D4C-BB94-ADF3140A7495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3511391" y="489696"/>
            <a:ext cx="547687" cy="596900"/>
          </a:xfrm>
          <a:custGeom>
            <a:avLst/>
            <a:gdLst>
              <a:gd name="T0" fmla="*/ 2147483646 w 187"/>
              <a:gd name="T1" fmla="*/ 2147483646 h 203"/>
              <a:gd name="T2" fmla="*/ 2147483646 w 187"/>
              <a:gd name="T3" fmla="*/ 2147483646 h 203"/>
              <a:gd name="T4" fmla="*/ 2147483646 w 187"/>
              <a:gd name="T5" fmla="*/ 2147483646 h 203"/>
              <a:gd name="T6" fmla="*/ 2147483646 w 187"/>
              <a:gd name="T7" fmla="*/ 2147483646 h 203"/>
              <a:gd name="T8" fmla="*/ 2147483646 w 187"/>
              <a:gd name="T9" fmla="*/ 2147483646 h 203"/>
              <a:gd name="T10" fmla="*/ 2147483646 w 187"/>
              <a:gd name="T11" fmla="*/ 2147483646 h 203"/>
              <a:gd name="T12" fmla="*/ 2147483646 w 187"/>
              <a:gd name="T13" fmla="*/ 2147483646 h 203"/>
              <a:gd name="T14" fmla="*/ 2147483646 w 187"/>
              <a:gd name="T15" fmla="*/ 2147483646 h 203"/>
              <a:gd name="T16" fmla="*/ 2147483646 w 187"/>
              <a:gd name="T17" fmla="*/ 2147483646 h 203"/>
              <a:gd name="T18" fmla="*/ 2147483646 w 187"/>
              <a:gd name="T19" fmla="*/ 2147483646 h 203"/>
              <a:gd name="T20" fmla="*/ 2147483646 w 187"/>
              <a:gd name="T21" fmla="*/ 2147483646 h 203"/>
              <a:gd name="T22" fmla="*/ 2147483646 w 187"/>
              <a:gd name="T23" fmla="*/ 2147483646 h 203"/>
              <a:gd name="T24" fmla="*/ 2147483646 w 187"/>
              <a:gd name="T25" fmla="*/ 2147483646 h 203"/>
              <a:gd name="T26" fmla="*/ 2147483646 w 187"/>
              <a:gd name="T27" fmla="*/ 2147483646 h 203"/>
              <a:gd name="T28" fmla="*/ 2147483646 w 187"/>
              <a:gd name="T29" fmla="*/ 2147483646 h 203"/>
              <a:gd name="T30" fmla="*/ 2147483646 w 187"/>
              <a:gd name="T31" fmla="*/ 2147483646 h 203"/>
              <a:gd name="T32" fmla="*/ 2147483646 w 187"/>
              <a:gd name="T33" fmla="*/ 2147483646 h 203"/>
              <a:gd name="T34" fmla="*/ 2147483646 w 187"/>
              <a:gd name="T35" fmla="*/ 2147483646 h 203"/>
              <a:gd name="T36" fmla="*/ 2147483646 w 187"/>
              <a:gd name="T37" fmla="*/ 2147483646 h 203"/>
              <a:gd name="T38" fmla="*/ 2147483646 w 187"/>
              <a:gd name="T39" fmla="*/ 2147483646 h 20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87" h="203">
                <a:moveTo>
                  <a:pt x="74" y="97"/>
                </a:moveTo>
                <a:cubicBezTo>
                  <a:pt x="60" y="105"/>
                  <a:pt x="62" y="122"/>
                  <a:pt x="72" y="128"/>
                </a:cubicBezTo>
                <a:cubicBezTo>
                  <a:pt x="83" y="136"/>
                  <a:pt x="106" y="137"/>
                  <a:pt x="113" y="115"/>
                </a:cubicBezTo>
                <a:cubicBezTo>
                  <a:pt x="128" y="73"/>
                  <a:pt x="81" y="52"/>
                  <a:pt x="48" y="64"/>
                </a:cubicBezTo>
                <a:cubicBezTo>
                  <a:pt x="30" y="71"/>
                  <a:pt x="6" y="105"/>
                  <a:pt x="27" y="145"/>
                </a:cubicBezTo>
                <a:cubicBezTo>
                  <a:pt x="36" y="162"/>
                  <a:pt x="57" y="178"/>
                  <a:pt x="85" y="179"/>
                </a:cubicBezTo>
                <a:cubicBezTo>
                  <a:pt x="144" y="181"/>
                  <a:pt x="183" y="110"/>
                  <a:pt x="153" y="59"/>
                </a:cubicBezTo>
                <a:cubicBezTo>
                  <a:pt x="132" y="23"/>
                  <a:pt x="89" y="18"/>
                  <a:pt x="66" y="20"/>
                </a:cubicBezTo>
                <a:cubicBezTo>
                  <a:pt x="50" y="20"/>
                  <a:pt x="28" y="29"/>
                  <a:pt x="11" y="39"/>
                </a:cubicBezTo>
                <a:cubicBezTo>
                  <a:pt x="33" y="12"/>
                  <a:pt x="65" y="0"/>
                  <a:pt x="103" y="10"/>
                </a:cubicBezTo>
                <a:cubicBezTo>
                  <a:pt x="120" y="14"/>
                  <a:pt x="136" y="22"/>
                  <a:pt x="151" y="33"/>
                </a:cubicBezTo>
                <a:cubicBezTo>
                  <a:pt x="168" y="47"/>
                  <a:pt x="187" y="78"/>
                  <a:pt x="177" y="123"/>
                </a:cubicBezTo>
                <a:cubicBezTo>
                  <a:pt x="171" y="151"/>
                  <a:pt x="154" y="176"/>
                  <a:pt x="127" y="186"/>
                </a:cubicBezTo>
                <a:cubicBezTo>
                  <a:pt x="83" y="203"/>
                  <a:pt x="17" y="186"/>
                  <a:pt x="7" y="135"/>
                </a:cubicBezTo>
                <a:cubicBezTo>
                  <a:pt x="0" y="103"/>
                  <a:pt x="19" y="62"/>
                  <a:pt x="54" y="51"/>
                </a:cubicBezTo>
                <a:cubicBezTo>
                  <a:pt x="83" y="43"/>
                  <a:pt x="118" y="54"/>
                  <a:pt x="127" y="83"/>
                </a:cubicBezTo>
                <a:cubicBezTo>
                  <a:pt x="133" y="103"/>
                  <a:pt x="126" y="127"/>
                  <a:pt x="105" y="140"/>
                </a:cubicBezTo>
                <a:cubicBezTo>
                  <a:pt x="98" y="144"/>
                  <a:pt x="83" y="148"/>
                  <a:pt x="68" y="142"/>
                </a:cubicBezTo>
                <a:cubicBezTo>
                  <a:pt x="40" y="130"/>
                  <a:pt x="44" y="109"/>
                  <a:pt x="53" y="100"/>
                </a:cubicBezTo>
                <a:cubicBezTo>
                  <a:pt x="60" y="93"/>
                  <a:pt x="69" y="95"/>
                  <a:pt x="74" y="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4">
            <a:extLst>
              <a:ext uri="{FF2B5EF4-FFF2-40B4-BE49-F238E27FC236}">
                <a16:creationId xmlns:a16="http://schemas.microsoft.com/office/drawing/2014/main" id="{D5CB2EFE-2DB5-44CD-8B25-E8BDFED7E477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03960" y="489696"/>
            <a:ext cx="475342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TW" sz="35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&lt;&lt;TEXT</a:t>
            </a:r>
            <a:r>
              <a:rPr lang="zh-TW" altLang="en-US" sz="35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TW" sz="35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TO</a:t>
            </a:r>
            <a:r>
              <a:rPr lang="zh-TW" altLang="en-US" sz="35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TW" sz="35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TEXT&gt;&gt;</a:t>
            </a:r>
            <a:endParaRPr lang="zh-CN" altLang="en-US" sz="3500" dirty="0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94533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/>
          <p:cNvGrpSpPr/>
          <p:nvPr/>
        </p:nvGrpSpPr>
        <p:grpSpPr>
          <a:xfrm>
            <a:off x="14743" y="953180"/>
            <a:ext cx="2583085" cy="3608832"/>
            <a:chOff x="15907" y="559033"/>
            <a:chExt cx="2786948" cy="3893650"/>
          </a:xfrm>
        </p:grpSpPr>
        <p:pic>
          <p:nvPicPr>
            <p:cNvPr id="3" name="图片 4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907" y="559033"/>
              <a:ext cx="2786948" cy="3893650"/>
            </a:xfrm>
            <a:prstGeom prst="rect">
              <a:avLst/>
            </a:prstGeom>
            <a:ln>
              <a:noFill/>
            </a:ln>
          </p:spPr>
        </p:pic>
        <p:sp>
          <p:nvSpPr>
            <p:cNvPr id="4" name="Content Placeholder 2"/>
            <p:cNvSpPr txBox="1"/>
            <p:nvPr/>
          </p:nvSpPr>
          <p:spPr>
            <a:xfrm>
              <a:off x="320527" y="3087582"/>
              <a:ext cx="2482328" cy="798937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TW" sz="2500" dirty="0">
                  <a:solidFill>
                    <a:schemeClr val="tx1"/>
                  </a:solidFill>
                  <a:latin typeface="Comic Sans MS" panose="030F0702030302020204" pitchFamily="66" charset="0"/>
                  <a:cs typeface="+mn-ea"/>
                  <a:sym typeface="+mn-lt"/>
                </a:rPr>
                <a:t>Group</a:t>
              </a:r>
              <a:r>
                <a:rPr lang="en-US" altLang="zh-CN" sz="2500" dirty="0">
                  <a:solidFill>
                    <a:schemeClr val="tx1"/>
                  </a:solidFill>
                  <a:latin typeface="Comic Sans MS" panose="030F0702030302020204" pitchFamily="66" charset="0"/>
                  <a:cs typeface="+mn-ea"/>
                  <a:sym typeface="+mn-lt"/>
                </a:rPr>
                <a:t> Work</a:t>
              </a:r>
            </a:p>
          </p:txBody>
        </p:sp>
      </p:grpSp>
      <p:pic>
        <p:nvPicPr>
          <p:cNvPr id="6" name="圖片 5">
            <a:extLst>
              <a:ext uri="{FF2B5EF4-FFF2-40B4-BE49-F238E27FC236}">
                <a16:creationId xmlns:a16="http://schemas.microsoft.com/office/drawing/2014/main" id="{98B4CBA3-13E8-4EED-83C7-8537D4DDF8FA}"/>
              </a:ext>
            </a:extLst>
          </p:cNvPr>
          <p:cNvPicPr/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80165" y="1375389"/>
            <a:ext cx="8748196" cy="38427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Freeform 48">
            <a:extLst>
              <a:ext uri="{FF2B5EF4-FFF2-40B4-BE49-F238E27FC236}">
                <a16:creationId xmlns:a16="http://schemas.microsoft.com/office/drawing/2014/main" id="{08128E57-5A81-43F8-B732-1137971427BA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3511391" y="489696"/>
            <a:ext cx="547687" cy="596900"/>
          </a:xfrm>
          <a:custGeom>
            <a:avLst/>
            <a:gdLst>
              <a:gd name="T0" fmla="*/ 2147483646 w 187"/>
              <a:gd name="T1" fmla="*/ 2147483646 h 203"/>
              <a:gd name="T2" fmla="*/ 2147483646 w 187"/>
              <a:gd name="T3" fmla="*/ 2147483646 h 203"/>
              <a:gd name="T4" fmla="*/ 2147483646 w 187"/>
              <a:gd name="T5" fmla="*/ 2147483646 h 203"/>
              <a:gd name="T6" fmla="*/ 2147483646 w 187"/>
              <a:gd name="T7" fmla="*/ 2147483646 h 203"/>
              <a:gd name="T8" fmla="*/ 2147483646 w 187"/>
              <a:gd name="T9" fmla="*/ 2147483646 h 203"/>
              <a:gd name="T10" fmla="*/ 2147483646 w 187"/>
              <a:gd name="T11" fmla="*/ 2147483646 h 203"/>
              <a:gd name="T12" fmla="*/ 2147483646 w 187"/>
              <a:gd name="T13" fmla="*/ 2147483646 h 203"/>
              <a:gd name="T14" fmla="*/ 2147483646 w 187"/>
              <a:gd name="T15" fmla="*/ 2147483646 h 203"/>
              <a:gd name="T16" fmla="*/ 2147483646 w 187"/>
              <a:gd name="T17" fmla="*/ 2147483646 h 203"/>
              <a:gd name="T18" fmla="*/ 2147483646 w 187"/>
              <a:gd name="T19" fmla="*/ 2147483646 h 203"/>
              <a:gd name="T20" fmla="*/ 2147483646 w 187"/>
              <a:gd name="T21" fmla="*/ 2147483646 h 203"/>
              <a:gd name="T22" fmla="*/ 2147483646 w 187"/>
              <a:gd name="T23" fmla="*/ 2147483646 h 203"/>
              <a:gd name="T24" fmla="*/ 2147483646 w 187"/>
              <a:gd name="T25" fmla="*/ 2147483646 h 203"/>
              <a:gd name="T26" fmla="*/ 2147483646 w 187"/>
              <a:gd name="T27" fmla="*/ 2147483646 h 203"/>
              <a:gd name="T28" fmla="*/ 2147483646 w 187"/>
              <a:gd name="T29" fmla="*/ 2147483646 h 203"/>
              <a:gd name="T30" fmla="*/ 2147483646 w 187"/>
              <a:gd name="T31" fmla="*/ 2147483646 h 203"/>
              <a:gd name="T32" fmla="*/ 2147483646 w 187"/>
              <a:gd name="T33" fmla="*/ 2147483646 h 203"/>
              <a:gd name="T34" fmla="*/ 2147483646 w 187"/>
              <a:gd name="T35" fmla="*/ 2147483646 h 203"/>
              <a:gd name="T36" fmla="*/ 2147483646 w 187"/>
              <a:gd name="T37" fmla="*/ 2147483646 h 203"/>
              <a:gd name="T38" fmla="*/ 2147483646 w 187"/>
              <a:gd name="T39" fmla="*/ 2147483646 h 20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87" h="203">
                <a:moveTo>
                  <a:pt x="74" y="97"/>
                </a:moveTo>
                <a:cubicBezTo>
                  <a:pt x="60" y="105"/>
                  <a:pt x="62" y="122"/>
                  <a:pt x="72" y="128"/>
                </a:cubicBezTo>
                <a:cubicBezTo>
                  <a:pt x="83" y="136"/>
                  <a:pt x="106" y="137"/>
                  <a:pt x="113" y="115"/>
                </a:cubicBezTo>
                <a:cubicBezTo>
                  <a:pt x="128" y="73"/>
                  <a:pt x="81" y="52"/>
                  <a:pt x="48" y="64"/>
                </a:cubicBezTo>
                <a:cubicBezTo>
                  <a:pt x="30" y="71"/>
                  <a:pt x="6" y="105"/>
                  <a:pt x="27" y="145"/>
                </a:cubicBezTo>
                <a:cubicBezTo>
                  <a:pt x="36" y="162"/>
                  <a:pt x="57" y="178"/>
                  <a:pt x="85" y="179"/>
                </a:cubicBezTo>
                <a:cubicBezTo>
                  <a:pt x="144" y="181"/>
                  <a:pt x="183" y="110"/>
                  <a:pt x="153" y="59"/>
                </a:cubicBezTo>
                <a:cubicBezTo>
                  <a:pt x="132" y="23"/>
                  <a:pt x="89" y="18"/>
                  <a:pt x="66" y="20"/>
                </a:cubicBezTo>
                <a:cubicBezTo>
                  <a:pt x="50" y="20"/>
                  <a:pt x="28" y="29"/>
                  <a:pt x="11" y="39"/>
                </a:cubicBezTo>
                <a:cubicBezTo>
                  <a:pt x="33" y="12"/>
                  <a:pt x="65" y="0"/>
                  <a:pt x="103" y="10"/>
                </a:cubicBezTo>
                <a:cubicBezTo>
                  <a:pt x="120" y="14"/>
                  <a:pt x="136" y="22"/>
                  <a:pt x="151" y="33"/>
                </a:cubicBezTo>
                <a:cubicBezTo>
                  <a:pt x="168" y="47"/>
                  <a:pt x="187" y="78"/>
                  <a:pt x="177" y="123"/>
                </a:cubicBezTo>
                <a:cubicBezTo>
                  <a:pt x="171" y="151"/>
                  <a:pt x="154" y="176"/>
                  <a:pt x="127" y="186"/>
                </a:cubicBezTo>
                <a:cubicBezTo>
                  <a:pt x="83" y="203"/>
                  <a:pt x="17" y="186"/>
                  <a:pt x="7" y="135"/>
                </a:cubicBezTo>
                <a:cubicBezTo>
                  <a:pt x="0" y="103"/>
                  <a:pt x="19" y="62"/>
                  <a:pt x="54" y="51"/>
                </a:cubicBezTo>
                <a:cubicBezTo>
                  <a:pt x="83" y="43"/>
                  <a:pt x="118" y="54"/>
                  <a:pt x="127" y="83"/>
                </a:cubicBezTo>
                <a:cubicBezTo>
                  <a:pt x="133" y="103"/>
                  <a:pt x="126" y="127"/>
                  <a:pt x="105" y="140"/>
                </a:cubicBezTo>
                <a:cubicBezTo>
                  <a:pt x="98" y="144"/>
                  <a:pt x="83" y="148"/>
                  <a:pt x="68" y="142"/>
                </a:cubicBezTo>
                <a:cubicBezTo>
                  <a:pt x="40" y="130"/>
                  <a:pt x="44" y="109"/>
                  <a:pt x="53" y="100"/>
                </a:cubicBezTo>
                <a:cubicBezTo>
                  <a:pt x="60" y="93"/>
                  <a:pt x="69" y="95"/>
                  <a:pt x="74" y="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4">
            <a:extLst>
              <a:ext uri="{FF2B5EF4-FFF2-40B4-BE49-F238E27FC236}">
                <a16:creationId xmlns:a16="http://schemas.microsoft.com/office/drawing/2014/main" id="{5C1E7C79-E5DA-4D2B-A85F-C4948319B3F2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03960" y="489696"/>
            <a:ext cx="5117322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TW" sz="35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&lt;&lt;TEXT</a:t>
            </a:r>
            <a:r>
              <a:rPr lang="zh-TW" altLang="en-US" sz="35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TW" sz="35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TO</a:t>
            </a:r>
            <a:r>
              <a:rPr lang="zh-TW" altLang="en-US" sz="35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TW" sz="35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WORLD&gt;&gt;</a:t>
            </a:r>
            <a:endParaRPr lang="zh-CN" altLang="en-US" sz="3500" dirty="0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17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蓝色可爱卡通儿童教育课件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Freeform 4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文本框 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Freeform 4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文本框 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Freeform 4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文本框 4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43</Words>
  <Application>Microsoft Office PowerPoint</Application>
  <PresentationFormat>寬螢幕</PresentationFormat>
  <Paragraphs>15</Paragraphs>
  <Slides>5</Slides>
  <Notes>4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13" baseType="lpstr">
      <vt:lpstr>微软雅黑</vt:lpstr>
      <vt:lpstr>宋体</vt:lpstr>
      <vt:lpstr>新細明體</vt:lpstr>
      <vt:lpstr>Arial</vt:lpstr>
      <vt:lpstr>Arial Rounded MT Bold</vt:lpstr>
      <vt:lpstr>Calibri</vt:lpstr>
      <vt:lpstr>Comic Sans MS</vt:lpstr>
      <vt:lpstr>第一PPT，www.1ppt.com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老贾PPT www.laojiappt.com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可爱卡通</dc:title>
  <dc:creator>老贾PPT</dc:creator>
  <cp:keywords>老贾PPT www.laojiappt.com</cp:keywords>
  <dc:description>老贾PPT www.laojiappt.com</dc:description>
  <cp:lastModifiedBy>ALEX</cp:lastModifiedBy>
  <cp:revision>31</cp:revision>
  <dcterms:created xsi:type="dcterms:W3CDTF">2015-10-07T12:22:00Z</dcterms:created>
  <dcterms:modified xsi:type="dcterms:W3CDTF">2025-02-13T19:14:05Z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