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97" r:id="rId2"/>
    <p:sldId id="286" r:id="rId3"/>
    <p:sldId id="300" r:id="rId4"/>
    <p:sldId id="292" r:id="rId5"/>
    <p:sldId id="301" r:id="rId6"/>
    <p:sldId id="285" r:id="rId7"/>
    <p:sldId id="302" r:id="rId8"/>
    <p:sldId id="303" r:id="rId9"/>
    <p:sldId id="304" r:id="rId10"/>
    <p:sldId id="305" r:id="rId11"/>
    <p:sldId id="306" r:id="rId12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4622"/>
    <a:srgbClr val="1F9FDF"/>
    <a:srgbClr val="F49AC0"/>
    <a:srgbClr val="54B6E7"/>
    <a:srgbClr val="FEFB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15" autoAdjust="0"/>
  </p:normalViewPr>
  <p:slideViewPr>
    <p:cSldViewPr snapToGrid="0">
      <p:cViewPr varScale="1">
        <p:scale>
          <a:sx n="47" d="100"/>
          <a:sy n="47" d="100"/>
        </p:scale>
        <p:origin x="36" y="81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F32765-D3C3-4D43-80B8-7EBD481DEA85}" type="datetimeFigureOut">
              <a:rPr lang="zh-CN" altLang="en-US" smtClean="0"/>
              <a:t>2025/2/14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2E18BD-2FC9-4AE8-AA21-2FC8DDD536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96085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FC147F-AC46-4FCC-ABC1-68459C41ED7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7701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E18BD-2FC9-4AE8-AA21-2FC8DDD5362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2282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95CC-E057-4A62-B462-0FC7E02321B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8370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E18BD-2FC9-4AE8-AA21-2FC8DDD5362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4878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E18BD-2FC9-4AE8-AA21-2FC8DDD5362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6147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E18BD-2FC9-4AE8-AA21-2FC8DDD5362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6010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95CC-E057-4A62-B462-0FC7E02321B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3321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9F3F7-4F72-40DB-BDF4-9E72B21F7DE9}" type="datetimeFigureOut">
              <a:rPr lang="zh-CN" altLang="en-US" smtClean="0"/>
              <a:t>2025/2/14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45B38-36BA-42C8-BBF3-5499736F55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199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9F3F7-4F72-40DB-BDF4-9E72B21F7DE9}" type="datetimeFigureOut">
              <a:rPr lang="zh-CN" altLang="en-US" smtClean="0"/>
              <a:t>2025/2/14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45B38-36BA-42C8-BBF3-5499736F555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8886698" y="6433131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468708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A9F3F7-4F72-40DB-BDF4-9E72B21F7DE9}" type="datetimeFigureOut">
              <a:rPr lang="zh-CN" altLang="en-US" smtClean="0"/>
              <a:t>2025/2/14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E45B38-36BA-42C8-BBF3-5499736F555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image" Target="../media/image6.png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QeUJCNntP4M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QeUJCNntP4M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54040" y="0"/>
            <a:ext cx="13367355" cy="3623733"/>
          </a:xfrm>
          <a:prstGeom prst="rect">
            <a:avLst/>
          </a:prstGeom>
        </p:spPr>
      </p:pic>
      <p:sp>
        <p:nvSpPr>
          <p:cNvPr id="8" name="Content Placeholder 2"/>
          <p:cNvSpPr txBox="1"/>
          <p:nvPr/>
        </p:nvSpPr>
        <p:spPr>
          <a:xfrm>
            <a:off x="3451014" y="3384694"/>
            <a:ext cx="4426372" cy="659691"/>
          </a:xfrm>
          <a:prstGeom prst="rect">
            <a:avLst/>
          </a:prstGeom>
          <a:ln>
            <a:noFill/>
          </a:ln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450340">
              <a:spcBef>
                <a:spcPts val="0"/>
              </a:spcBef>
              <a:buNone/>
            </a:pPr>
            <a:endParaRPr lang="en-US" altLang="zh-CN" sz="3200" b="1" dirty="0">
              <a:ln w="6350">
                <a:solidFill>
                  <a:schemeClr val="bg1"/>
                </a:solidFill>
              </a:ln>
              <a:solidFill>
                <a:srgbClr val="1F9FD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30714" y="685800"/>
            <a:ext cx="824665" cy="122830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325" y="3687161"/>
            <a:ext cx="935322" cy="157277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8776" y="4266408"/>
            <a:ext cx="1099494" cy="1290831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062926" y="3003990"/>
            <a:ext cx="9848087" cy="1107996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US" altLang="zh-TW" sz="6600" b="1" dirty="0">
                <a:ln w="19050">
                  <a:solidFill>
                    <a:schemeClr val="bg1"/>
                  </a:solidFill>
                </a:ln>
                <a:solidFill>
                  <a:srgbClr val="1F9F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We</a:t>
            </a:r>
            <a:r>
              <a:rPr lang="zh-TW" altLang="en-US" sz="6600" b="1" dirty="0">
                <a:ln w="19050">
                  <a:solidFill>
                    <a:schemeClr val="bg1"/>
                  </a:solidFill>
                </a:ln>
                <a:solidFill>
                  <a:srgbClr val="1F9F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 </a:t>
            </a:r>
            <a:r>
              <a:rPr lang="en-US" altLang="zh-TW" sz="6600" b="1" dirty="0">
                <a:ln w="19050">
                  <a:solidFill>
                    <a:schemeClr val="bg1"/>
                  </a:solidFill>
                </a:ln>
                <a:solidFill>
                  <a:srgbClr val="1F9F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Love Our Neighborhood</a:t>
            </a:r>
            <a:endParaRPr lang="zh-CN" altLang="en-US" sz="6600" b="1" dirty="0">
              <a:ln w="19050">
                <a:solidFill>
                  <a:schemeClr val="bg1"/>
                </a:solidFill>
              </a:ln>
              <a:solidFill>
                <a:srgbClr val="1F9FD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5D77396-67C1-4D77-85D5-755D3E20217F}"/>
              </a:ext>
            </a:extLst>
          </p:cNvPr>
          <p:cNvSpPr/>
          <p:nvPr/>
        </p:nvSpPr>
        <p:spPr>
          <a:xfrm>
            <a:off x="4271865" y="4143700"/>
            <a:ext cx="3648270" cy="6596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V</a:t>
            </a:r>
            <a:r>
              <a:rPr lang="en-US" altLang="zh-TW" sz="32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i</a:t>
            </a:r>
            <a:r>
              <a:rPr lang="en-US" altLang="zh-TW" sz="32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c</a:t>
            </a:r>
            <a:r>
              <a:rPr lang="en-US" altLang="zh-TW" sz="3200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k</a:t>
            </a:r>
            <a:r>
              <a:rPr lang="en-US" altLang="zh-TW" sz="32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y</a:t>
            </a:r>
            <a:r>
              <a:rPr lang="en-US" altLang="zh-TW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</a:t>
            </a:r>
            <a:r>
              <a:rPr lang="en-US" altLang="zh-TW" sz="32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Y</a:t>
            </a:r>
            <a:r>
              <a:rPr lang="en-US" altLang="zh-TW" sz="32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u</a:t>
            </a:r>
            <a:r>
              <a:rPr lang="en-US" altLang="zh-TW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</a:t>
            </a:r>
            <a:r>
              <a:rPr lang="zh-TW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余</a:t>
            </a:r>
            <a:r>
              <a:rPr lang="zh-TW" altLang="en-US" sz="32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彗</a:t>
            </a:r>
            <a:r>
              <a:rPr lang="zh-TW" altLang="en-US" sz="3200" dirty="0">
                <a:solidFill>
                  <a:srgbClr val="1F9F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2336" y="170688"/>
            <a:ext cx="11094720" cy="5696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295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21280" y="90780"/>
            <a:ext cx="6949440" cy="5700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536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48"/>
          <p:cNvSpPr/>
          <p:nvPr>
            <p:custDataLst>
              <p:tags r:id="rId2"/>
            </p:custDataLst>
          </p:nvPr>
        </p:nvSpPr>
        <p:spPr bwMode="auto">
          <a:xfrm>
            <a:off x="5256214" y="1585913"/>
            <a:ext cx="547687" cy="596900"/>
          </a:xfrm>
          <a:custGeom>
            <a:avLst/>
            <a:gdLst>
              <a:gd name="T0" fmla="*/ 2147483646 w 187"/>
              <a:gd name="T1" fmla="*/ 2147483646 h 203"/>
              <a:gd name="T2" fmla="*/ 2147483646 w 187"/>
              <a:gd name="T3" fmla="*/ 2147483646 h 203"/>
              <a:gd name="T4" fmla="*/ 2147483646 w 187"/>
              <a:gd name="T5" fmla="*/ 2147483646 h 203"/>
              <a:gd name="T6" fmla="*/ 2147483646 w 187"/>
              <a:gd name="T7" fmla="*/ 2147483646 h 203"/>
              <a:gd name="T8" fmla="*/ 2147483646 w 187"/>
              <a:gd name="T9" fmla="*/ 2147483646 h 203"/>
              <a:gd name="T10" fmla="*/ 2147483646 w 187"/>
              <a:gd name="T11" fmla="*/ 2147483646 h 203"/>
              <a:gd name="T12" fmla="*/ 2147483646 w 187"/>
              <a:gd name="T13" fmla="*/ 2147483646 h 203"/>
              <a:gd name="T14" fmla="*/ 2147483646 w 187"/>
              <a:gd name="T15" fmla="*/ 2147483646 h 203"/>
              <a:gd name="T16" fmla="*/ 2147483646 w 187"/>
              <a:gd name="T17" fmla="*/ 2147483646 h 203"/>
              <a:gd name="T18" fmla="*/ 2147483646 w 187"/>
              <a:gd name="T19" fmla="*/ 2147483646 h 203"/>
              <a:gd name="T20" fmla="*/ 2147483646 w 187"/>
              <a:gd name="T21" fmla="*/ 2147483646 h 203"/>
              <a:gd name="T22" fmla="*/ 2147483646 w 187"/>
              <a:gd name="T23" fmla="*/ 2147483646 h 203"/>
              <a:gd name="T24" fmla="*/ 2147483646 w 187"/>
              <a:gd name="T25" fmla="*/ 2147483646 h 203"/>
              <a:gd name="T26" fmla="*/ 2147483646 w 187"/>
              <a:gd name="T27" fmla="*/ 2147483646 h 203"/>
              <a:gd name="T28" fmla="*/ 2147483646 w 187"/>
              <a:gd name="T29" fmla="*/ 2147483646 h 203"/>
              <a:gd name="T30" fmla="*/ 2147483646 w 187"/>
              <a:gd name="T31" fmla="*/ 2147483646 h 203"/>
              <a:gd name="T32" fmla="*/ 2147483646 w 187"/>
              <a:gd name="T33" fmla="*/ 2147483646 h 203"/>
              <a:gd name="T34" fmla="*/ 2147483646 w 187"/>
              <a:gd name="T35" fmla="*/ 2147483646 h 203"/>
              <a:gd name="T36" fmla="*/ 2147483646 w 187"/>
              <a:gd name="T37" fmla="*/ 2147483646 h 203"/>
              <a:gd name="T38" fmla="*/ 2147483646 w 187"/>
              <a:gd name="T39" fmla="*/ 2147483646 h 20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87" h="203">
                <a:moveTo>
                  <a:pt x="74" y="97"/>
                </a:moveTo>
                <a:cubicBezTo>
                  <a:pt x="60" y="105"/>
                  <a:pt x="62" y="122"/>
                  <a:pt x="72" y="128"/>
                </a:cubicBezTo>
                <a:cubicBezTo>
                  <a:pt x="83" y="136"/>
                  <a:pt x="106" y="137"/>
                  <a:pt x="113" y="115"/>
                </a:cubicBezTo>
                <a:cubicBezTo>
                  <a:pt x="128" y="73"/>
                  <a:pt x="81" y="52"/>
                  <a:pt x="48" y="64"/>
                </a:cubicBezTo>
                <a:cubicBezTo>
                  <a:pt x="30" y="71"/>
                  <a:pt x="6" y="105"/>
                  <a:pt x="27" y="145"/>
                </a:cubicBezTo>
                <a:cubicBezTo>
                  <a:pt x="36" y="162"/>
                  <a:pt x="57" y="178"/>
                  <a:pt x="85" y="179"/>
                </a:cubicBezTo>
                <a:cubicBezTo>
                  <a:pt x="144" y="181"/>
                  <a:pt x="183" y="110"/>
                  <a:pt x="153" y="59"/>
                </a:cubicBezTo>
                <a:cubicBezTo>
                  <a:pt x="132" y="23"/>
                  <a:pt x="89" y="18"/>
                  <a:pt x="66" y="20"/>
                </a:cubicBezTo>
                <a:cubicBezTo>
                  <a:pt x="50" y="20"/>
                  <a:pt x="28" y="29"/>
                  <a:pt x="11" y="39"/>
                </a:cubicBezTo>
                <a:cubicBezTo>
                  <a:pt x="33" y="12"/>
                  <a:pt x="65" y="0"/>
                  <a:pt x="103" y="10"/>
                </a:cubicBezTo>
                <a:cubicBezTo>
                  <a:pt x="120" y="14"/>
                  <a:pt x="136" y="22"/>
                  <a:pt x="151" y="33"/>
                </a:cubicBezTo>
                <a:cubicBezTo>
                  <a:pt x="168" y="47"/>
                  <a:pt x="187" y="78"/>
                  <a:pt x="177" y="123"/>
                </a:cubicBezTo>
                <a:cubicBezTo>
                  <a:pt x="171" y="151"/>
                  <a:pt x="154" y="176"/>
                  <a:pt x="127" y="186"/>
                </a:cubicBezTo>
                <a:cubicBezTo>
                  <a:pt x="83" y="203"/>
                  <a:pt x="17" y="186"/>
                  <a:pt x="7" y="135"/>
                </a:cubicBezTo>
                <a:cubicBezTo>
                  <a:pt x="0" y="103"/>
                  <a:pt x="19" y="62"/>
                  <a:pt x="54" y="51"/>
                </a:cubicBezTo>
                <a:cubicBezTo>
                  <a:pt x="83" y="43"/>
                  <a:pt x="118" y="54"/>
                  <a:pt x="127" y="83"/>
                </a:cubicBezTo>
                <a:cubicBezTo>
                  <a:pt x="133" y="103"/>
                  <a:pt x="126" y="127"/>
                  <a:pt x="105" y="140"/>
                </a:cubicBezTo>
                <a:cubicBezTo>
                  <a:pt x="98" y="144"/>
                  <a:pt x="83" y="148"/>
                  <a:pt x="68" y="142"/>
                </a:cubicBezTo>
                <a:cubicBezTo>
                  <a:pt x="40" y="130"/>
                  <a:pt x="44" y="109"/>
                  <a:pt x="53" y="100"/>
                </a:cubicBezTo>
                <a:cubicBezTo>
                  <a:pt x="60" y="93"/>
                  <a:pt x="69" y="95"/>
                  <a:pt x="74" y="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51" name="Freeform 52"/>
          <p:cNvSpPr/>
          <p:nvPr>
            <p:custDataLst>
              <p:tags r:id="rId3"/>
            </p:custDataLst>
          </p:nvPr>
        </p:nvSpPr>
        <p:spPr bwMode="auto">
          <a:xfrm>
            <a:off x="5748339" y="2674938"/>
            <a:ext cx="549275" cy="595312"/>
          </a:xfrm>
          <a:custGeom>
            <a:avLst/>
            <a:gdLst>
              <a:gd name="T0" fmla="*/ 2147483646 w 187"/>
              <a:gd name="T1" fmla="*/ 2147483646 h 203"/>
              <a:gd name="T2" fmla="*/ 2147483646 w 187"/>
              <a:gd name="T3" fmla="*/ 2147483646 h 203"/>
              <a:gd name="T4" fmla="*/ 2147483646 w 187"/>
              <a:gd name="T5" fmla="*/ 2147483646 h 203"/>
              <a:gd name="T6" fmla="*/ 2147483646 w 187"/>
              <a:gd name="T7" fmla="*/ 2147483646 h 203"/>
              <a:gd name="T8" fmla="*/ 2147483646 w 187"/>
              <a:gd name="T9" fmla="*/ 2147483646 h 203"/>
              <a:gd name="T10" fmla="*/ 2147483646 w 187"/>
              <a:gd name="T11" fmla="*/ 2147483646 h 203"/>
              <a:gd name="T12" fmla="*/ 2147483646 w 187"/>
              <a:gd name="T13" fmla="*/ 2147483646 h 203"/>
              <a:gd name="T14" fmla="*/ 2147483646 w 187"/>
              <a:gd name="T15" fmla="*/ 2147483646 h 203"/>
              <a:gd name="T16" fmla="*/ 2147483646 w 187"/>
              <a:gd name="T17" fmla="*/ 2147483646 h 203"/>
              <a:gd name="T18" fmla="*/ 2147483646 w 187"/>
              <a:gd name="T19" fmla="*/ 2147483646 h 203"/>
              <a:gd name="T20" fmla="*/ 2147483646 w 187"/>
              <a:gd name="T21" fmla="*/ 2147483646 h 203"/>
              <a:gd name="T22" fmla="*/ 2147483646 w 187"/>
              <a:gd name="T23" fmla="*/ 2147483646 h 203"/>
              <a:gd name="T24" fmla="*/ 2147483646 w 187"/>
              <a:gd name="T25" fmla="*/ 2147483646 h 203"/>
              <a:gd name="T26" fmla="*/ 2147483646 w 187"/>
              <a:gd name="T27" fmla="*/ 2147483646 h 203"/>
              <a:gd name="T28" fmla="*/ 2147483646 w 187"/>
              <a:gd name="T29" fmla="*/ 2147483646 h 203"/>
              <a:gd name="T30" fmla="*/ 2147483646 w 187"/>
              <a:gd name="T31" fmla="*/ 2147483646 h 203"/>
              <a:gd name="T32" fmla="*/ 2147483646 w 187"/>
              <a:gd name="T33" fmla="*/ 2147483646 h 203"/>
              <a:gd name="T34" fmla="*/ 2147483646 w 187"/>
              <a:gd name="T35" fmla="*/ 2147483646 h 203"/>
              <a:gd name="T36" fmla="*/ 2147483646 w 187"/>
              <a:gd name="T37" fmla="*/ 2147483646 h 203"/>
              <a:gd name="T38" fmla="*/ 2147483646 w 187"/>
              <a:gd name="T39" fmla="*/ 2147483646 h 20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87" h="203">
                <a:moveTo>
                  <a:pt x="74" y="97"/>
                </a:moveTo>
                <a:cubicBezTo>
                  <a:pt x="60" y="105"/>
                  <a:pt x="62" y="122"/>
                  <a:pt x="72" y="128"/>
                </a:cubicBezTo>
                <a:cubicBezTo>
                  <a:pt x="83" y="136"/>
                  <a:pt x="106" y="137"/>
                  <a:pt x="113" y="115"/>
                </a:cubicBezTo>
                <a:cubicBezTo>
                  <a:pt x="128" y="73"/>
                  <a:pt x="81" y="52"/>
                  <a:pt x="48" y="64"/>
                </a:cubicBezTo>
                <a:cubicBezTo>
                  <a:pt x="30" y="71"/>
                  <a:pt x="6" y="105"/>
                  <a:pt x="27" y="145"/>
                </a:cubicBezTo>
                <a:cubicBezTo>
                  <a:pt x="36" y="162"/>
                  <a:pt x="57" y="178"/>
                  <a:pt x="85" y="179"/>
                </a:cubicBezTo>
                <a:cubicBezTo>
                  <a:pt x="144" y="181"/>
                  <a:pt x="183" y="110"/>
                  <a:pt x="153" y="59"/>
                </a:cubicBezTo>
                <a:cubicBezTo>
                  <a:pt x="132" y="23"/>
                  <a:pt x="89" y="18"/>
                  <a:pt x="66" y="20"/>
                </a:cubicBezTo>
                <a:cubicBezTo>
                  <a:pt x="50" y="20"/>
                  <a:pt x="28" y="29"/>
                  <a:pt x="11" y="39"/>
                </a:cubicBezTo>
                <a:cubicBezTo>
                  <a:pt x="33" y="12"/>
                  <a:pt x="65" y="0"/>
                  <a:pt x="103" y="10"/>
                </a:cubicBezTo>
                <a:cubicBezTo>
                  <a:pt x="120" y="14"/>
                  <a:pt x="136" y="22"/>
                  <a:pt x="151" y="33"/>
                </a:cubicBezTo>
                <a:cubicBezTo>
                  <a:pt x="168" y="47"/>
                  <a:pt x="187" y="78"/>
                  <a:pt x="177" y="123"/>
                </a:cubicBezTo>
                <a:cubicBezTo>
                  <a:pt x="171" y="151"/>
                  <a:pt x="154" y="176"/>
                  <a:pt x="127" y="186"/>
                </a:cubicBezTo>
                <a:cubicBezTo>
                  <a:pt x="83" y="203"/>
                  <a:pt x="17" y="186"/>
                  <a:pt x="7" y="135"/>
                </a:cubicBezTo>
                <a:cubicBezTo>
                  <a:pt x="0" y="103"/>
                  <a:pt x="19" y="62"/>
                  <a:pt x="54" y="51"/>
                </a:cubicBezTo>
                <a:cubicBezTo>
                  <a:pt x="83" y="43"/>
                  <a:pt x="118" y="54"/>
                  <a:pt x="127" y="83"/>
                </a:cubicBezTo>
                <a:cubicBezTo>
                  <a:pt x="133" y="103"/>
                  <a:pt x="126" y="127"/>
                  <a:pt x="105" y="140"/>
                </a:cubicBezTo>
                <a:cubicBezTo>
                  <a:pt x="98" y="144"/>
                  <a:pt x="83" y="148"/>
                  <a:pt x="68" y="142"/>
                </a:cubicBezTo>
                <a:cubicBezTo>
                  <a:pt x="40" y="130"/>
                  <a:pt x="44" y="109"/>
                  <a:pt x="53" y="100"/>
                </a:cubicBezTo>
                <a:cubicBezTo>
                  <a:pt x="60" y="93"/>
                  <a:pt x="69" y="95"/>
                  <a:pt x="74" y="9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0" name="Freeform 56"/>
          <p:cNvSpPr/>
          <p:nvPr>
            <p:custDataLst>
              <p:tags r:id="rId4"/>
            </p:custDataLst>
          </p:nvPr>
        </p:nvSpPr>
        <p:spPr bwMode="auto">
          <a:xfrm>
            <a:off x="5256214" y="3763963"/>
            <a:ext cx="547687" cy="595312"/>
          </a:xfrm>
          <a:custGeom>
            <a:avLst/>
            <a:gdLst>
              <a:gd name="T0" fmla="*/ 74 w 187"/>
              <a:gd name="T1" fmla="*/ 97 h 203"/>
              <a:gd name="T2" fmla="*/ 72 w 187"/>
              <a:gd name="T3" fmla="*/ 128 h 203"/>
              <a:gd name="T4" fmla="*/ 113 w 187"/>
              <a:gd name="T5" fmla="*/ 115 h 203"/>
              <a:gd name="T6" fmla="*/ 48 w 187"/>
              <a:gd name="T7" fmla="*/ 64 h 203"/>
              <a:gd name="T8" fmla="*/ 27 w 187"/>
              <a:gd name="T9" fmla="*/ 145 h 203"/>
              <a:gd name="T10" fmla="*/ 85 w 187"/>
              <a:gd name="T11" fmla="*/ 179 h 203"/>
              <a:gd name="T12" fmla="*/ 153 w 187"/>
              <a:gd name="T13" fmla="*/ 59 h 203"/>
              <a:gd name="T14" fmla="*/ 66 w 187"/>
              <a:gd name="T15" fmla="*/ 20 h 203"/>
              <a:gd name="T16" fmla="*/ 11 w 187"/>
              <a:gd name="T17" fmla="*/ 39 h 203"/>
              <a:gd name="T18" fmla="*/ 103 w 187"/>
              <a:gd name="T19" fmla="*/ 10 h 203"/>
              <a:gd name="T20" fmla="*/ 151 w 187"/>
              <a:gd name="T21" fmla="*/ 33 h 203"/>
              <a:gd name="T22" fmla="*/ 177 w 187"/>
              <a:gd name="T23" fmla="*/ 123 h 203"/>
              <a:gd name="T24" fmla="*/ 127 w 187"/>
              <a:gd name="T25" fmla="*/ 186 h 203"/>
              <a:gd name="T26" fmla="*/ 7 w 187"/>
              <a:gd name="T27" fmla="*/ 135 h 203"/>
              <a:gd name="T28" fmla="*/ 54 w 187"/>
              <a:gd name="T29" fmla="*/ 51 h 203"/>
              <a:gd name="T30" fmla="*/ 127 w 187"/>
              <a:gd name="T31" fmla="*/ 83 h 203"/>
              <a:gd name="T32" fmla="*/ 105 w 187"/>
              <a:gd name="T33" fmla="*/ 140 h 203"/>
              <a:gd name="T34" fmla="*/ 68 w 187"/>
              <a:gd name="T35" fmla="*/ 142 h 203"/>
              <a:gd name="T36" fmla="*/ 53 w 187"/>
              <a:gd name="T37" fmla="*/ 100 h 203"/>
              <a:gd name="T38" fmla="*/ 74 w 187"/>
              <a:gd name="T39" fmla="*/ 97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87" h="203">
                <a:moveTo>
                  <a:pt x="74" y="97"/>
                </a:moveTo>
                <a:cubicBezTo>
                  <a:pt x="60" y="105"/>
                  <a:pt x="62" y="122"/>
                  <a:pt x="72" y="128"/>
                </a:cubicBezTo>
                <a:cubicBezTo>
                  <a:pt x="83" y="136"/>
                  <a:pt x="106" y="137"/>
                  <a:pt x="113" y="115"/>
                </a:cubicBezTo>
                <a:cubicBezTo>
                  <a:pt x="128" y="73"/>
                  <a:pt x="81" y="52"/>
                  <a:pt x="48" y="64"/>
                </a:cubicBezTo>
                <a:cubicBezTo>
                  <a:pt x="30" y="71"/>
                  <a:pt x="6" y="105"/>
                  <a:pt x="27" y="145"/>
                </a:cubicBezTo>
                <a:cubicBezTo>
                  <a:pt x="36" y="162"/>
                  <a:pt x="57" y="178"/>
                  <a:pt x="85" y="179"/>
                </a:cubicBezTo>
                <a:cubicBezTo>
                  <a:pt x="144" y="181"/>
                  <a:pt x="183" y="110"/>
                  <a:pt x="153" y="59"/>
                </a:cubicBezTo>
                <a:cubicBezTo>
                  <a:pt x="132" y="23"/>
                  <a:pt x="89" y="18"/>
                  <a:pt x="66" y="20"/>
                </a:cubicBezTo>
                <a:cubicBezTo>
                  <a:pt x="50" y="20"/>
                  <a:pt x="28" y="29"/>
                  <a:pt x="11" y="39"/>
                </a:cubicBezTo>
                <a:cubicBezTo>
                  <a:pt x="33" y="12"/>
                  <a:pt x="65" y="0"/>
                  <a:pt x="103" y="10"/>
                </a:cubicBezTo>
                <a:cubicBezTo>
                  <a:pt x="120" y="14"/>
                  <a:pt x="136" y="22"/>
                  <a:pt x="151" y="33"/>
                </a:cubicBezTo>
                <a:cubicBezTo>
                  <a:pt x="168" y="47"/>
                  <a:pt x="187" y="78"/>
                  <a:pt x="177" y="123"/>
                </a:cubicBezTo>
                <a:cubicBezTo>
                  <a:pt x="171" y="151"/>
                  <a:pt x="154" y="176"/>
                  <a:pt x="127" y="186"/>
                </a:cubicBezTo>
                <a:cubicBezTo>
                  <a:pt x="83" y="203"/>
                  <a:pt x="17" y="186"/>
                  <a:pt x="7" y="135"/>
                </a:cubicBezTo>
                <a:cubicBezTo>
                  <a:pt x="0" y="103"/>
                  <a:pt x="19" y="62"/>
                  <a:pt x="54" y="51"/>
                </a:cubicBezTo>
                <a:cubicBezTo>
                  <a:pt x="83" y="43"/>
                  <a:pt x="118" y="54"/>
                  <a:pt x="127" y="83"/>
                </a:cubicBezTo>
                <a:cubicBezTo>
                  <a:pt x="133" y="103"/>
                  <a:pt x="126" y="127"/>
                  <a:pt x="105" y="140"/>
                </a:cubicBezTo>
                <a:cubicBezTo>
                  <a:pt x="98" y="144"/>
                  <a:pt x="83" y="148"/>
                  <a:pt x="68" y="142"/>
                </a:cubicBezTo>
                <a:cubicBezTo>
                  <a:pt x="40" y="130"/>
                  <a:pt x="44" y="109"/>
                  <a:pt x="53" y="100"/>
                </a:cubicBezTo>
                <a:cubicBezTo>
                  <a:pt x="60" y="93"/>
                  <a:pt x="69" y="95"/>
                  <a:pt x="74" y="97"/>
                </a:cubicBezTo>
                <a:close/>
              </a:path>
            </a:pathLst>
          </a:custGeom>
          <a:solidFill>
            <a:srgbClr val="F49AC0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83" name="Freeform 60"/>
          <p:cNvSpPr/>
          <p:nvPr>
            <p:custDataLst>
              <p:tags r:id="rId5"/>
            </p:custDataLst>
          </p:nvPr>
        </p:nvSpPr>
        <p:spPr bwMode="auto">
          <a:xfrm>
            <a:off x="5748339" y="4851400"/>
            <a:ext cx="549275" cy="596900"/>
          </a:xfrm>
          <a:custGeom>
            <a:avLst/>
            <a:gdLst>
              <a:gd name="T0" fmla="*/ 74 w 187"/>
              <a:gd name="T1" fmla="*/ 97 h 203"/>
              <a:gd name="T2" fmla="*/ 72 w 187"/>
              <a:gd name="T3" fmla="*/ 128 h 203"/>
              <a:gd name="T4" fmla="*/ 113 w 187"/>
              <a:gd name="T5" fmla="*/ 115 h 203"/>
              <a:gd name="T6" fmla="*/ 48 w 187"/>
              <a:gd name="T7" fmla="*/ 64 h 203"/>
              <a:gd name="T8" fmla="*/ 27 w 187"/>
              <a:gd name="T9" fmla="*/ 145 h 203"/>
              <a:gd name="T10" fmla="*/ 85 w 187"/>
              <a:gd name="T11" fmla="*/ 179 h 203"/>
              <a:gd name="T12" fmla="*/ 153 w 187"/>
              <a:gd name="T13" fmla="*/ 59 h 203"/>
              <a:gd name="T14" fmla="*/ 66 w 187"/>
              <a:gd name="T15" fmla="*/ 20 h 203"/>
              <a:gd name="T16" fmla="*/ 11 w 187"/>
              <a:gd name="T17" fmla="*/ 39 h 203"/>
              <a:gd name="T18" fmla="*/ 103 w 187"/>
              <a:gd name="T19" fmla="*/ 10 h 203"/>
              <a:gd name="T20" fmla="*/ 151 w 187"/>
              <a:gd name="T21" fmla="*/ 33 h 203"/>
              <a:gd name="T22" fmla="*/ 177 w 187"/>
              <a:gd name="T23" fmla="*/ 123 h 203"/>
              <a:gd name="T24" fmla="*/ 127 w 187"/>
              <a:gd name="T25" fmla="*/ 186 h 203"/>
              <a:gd name="T26" fmla="*/ 7 w 187"/>
              <a:gd name="T27" fmla="*/ 135 h 203"/>
              <a:gd name="T28" fmla="*/ 54 w 187"/>
              <a:gd name="T29" fmla="*/ 51 h 203"/>
              <a:gd name="T30" fmla="*/ 127 w 187"/>
              <a:gd name="T31" fmla="*/ 83 h 203"/>
              <a:gd name="T32" fmla="*/ 105 w 187"/>
              <a:gd name="T33" fmla="*/ 140 h 203"/>
              <a:gd name="T34" fmla="*/ 68 w 187"/>
              <a:gd name="T35" fmla="*/ 142 h 203"/>
              <a:gd name="T36" fmla="*/ 53 w 187"/>
              <a:gd name="T37" fmla="*/ 100 h 203"/>
              <a:gd name="T38" fmla="*/ 74 w 187"/>
              <a:gd name="T39" fmla="*/ 97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87" h="203">
                <a:moveTo>
                  <a:pt x="74" y="97"/>
                </a:moveTo>
                <a:cubicBezTo>
                  <a:pt x="60" y="105"/>
                  <a:pt x="62" y="122"/>
                  <a:pt x="72" y="128"/>
                </a:cubicBezTo>
                <a:cubicBezTo>
                  <a:pt x="83" y="136"/>
                  <a:pt x="106" y="137"/>
                  <a:pt x="113" y="115"/>
                </a:cubicBezTo>
                <a:cubicBezTo>
                  <a:pt x="128" y="73"/>
                  <a:pt x="81" y="52"/>
                  <a:pt x="48" y="64"/>
                </a:cubicBezTo>
                <a:cubicBezTo>
                  <a:pt x="30" y="71"/>
                  <a:pt x="6" y="105"/>
                  <a:pt x="27" y="145"/>
                </a:cubicBezTo>
                <a:cubicBezTo>
                  <a:pt x="36" y="162"/>
                  <a:pt x="57" y="178"/>
                  <a:pt x="85" y="179"/>
                </a:cubicBezTo>
                <a:cubicBezTo>
                  <a:pt x="144" y="181"/>
                  <a:pt x="183" y="110"/>
                  <a:pt x="153" y="59"/>
                </a:cubicBezTo>
                <a:cubicBezTo>
                  <a:pt x="132" y="23"/>
                  <a:pt x="89" y="18"/>
                  <a:pt x="66" y="20"/>
                </a:cubicBezTo>
                <a:cubicBezTo>
                  <a:pt x="50" y="20"/>
                  <a:pt x="28" y="29"/>
                  <a:pt x="11" y="39"/>
                </a:cubicBezTo>
                <a:cubicBezTo>
                  <a:pt x="33" y="12"/>
                  <a:pt x="65" y="0"/>
                  <a:pt x="103" y="10"/>
                </a:cubicBezTo>
                <a:cubicBezTo>
                  <a:pt x="120" y="14"/>
                  <a:pt x="136" y="22"/>
                  <a:pt x="151" y="33"/>
                </a:cubicBezTo>
                <a:cubicBezTo>
                  <a:pt x="168" y="47"/>
                  <a:pt x="187" y="78"/>
                  <a:pt x="177" y="123"/>
                </a:cubicBezTo>
                <a:cubicBezTo>
                  <a:pt x="171" y="151"/>
                  <a:pt x="154" y="176"/>
                  <a:pt x="127" y="186"/>
                </a:cubicBezTo>
                <a:cubicBezTo>
                  <a:pt x="83" y="203"/>
                  <a:pt x="17" y="186"/>
                  <a:pt x="7" y="135"/>
                </a:cubicBezTo>
                <a:cubicBezTo>
                  <a:pt x="0" y="103"/>
                  <a:pt x="19" y="62"/>
                  <a:pt x="54" y="51"/>
                </a:cubicBezTo>
                <a:cubicBezTo>
                  <a:pt x="83" y="43"/>
                  <a:pt x="118" y="54"/>
                  <a:pt x="127" y="83"/>
                </a:cubicBezTo>
                <a:cubicBezTo>
                  <a:pt x="133" y="103"/>
                  <a:pt x="126" y="127"/>
                  <a:pt x="105" y="140"/>
                </a:cubicBezTo>
                <a:cubicBezTo>
                  <a:pt x="98" y="144"/>
                  <a:pt x="83" y="148"/>
                  <a:pt x="68" y="142"/>
                </a:cubicBezTo>
                <a:cubicBezTo>
                  <a:pt x="40" y="130"/>
                  <a:pt x="44" y="109"/>
                  <a:pt x="53" y="100"/>
                </a:cubicBezTo>
                <a:cubicBezTo>
                  <a:pt x="60" y="93"/>
                  <a:pt x="69" y="95"/>
                  <a:pt x="74" y="9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文本框 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892801" y="1516064"/>
            <a:ext cx="4157662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dirty="0" smtClean="0">
                <a:latin typeface="+mn-lt"/>
                <a:ea typeface="+mn-ea"/>
                <a:cs typeface="+mn-ea"/>
                <a:sym typeface="+mn-lt"/>
              </a:rPr>
              <a:t>What is neighborhood? </a:t>
            </a:r>
            <a:endParaRPr lang="zh-CN" altLang="en-US" sz="2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文本框 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386512" y="2605089"/>
            <a:ext cx="5707952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latin typeface="+mn-lt"/>
                <a:ea typeface="+mn-ea"/>
                <a:cs typeface="+mn-ea"/>
                <a:sym typeface="+mn-lt"/>
              </a:rPr>
              <a:t>Introduce your neighborhood.</a:t>
            </a:r>
            <a:endParaRPr lang="zh-CN" altLang="en-US" sz="2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文本框 23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892800" y="3692526"/>
            <a:ext cx="5482336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latin typeface="+mn-lt"/>
                <a:ea typeface="+mn-ea"/>
                <a:cs typeface="+mn-ea"/>
                <a:sym typeface="+mn-lt"/>
              </a:rPr>
              <a:t>PB: We Love Our Neighborhood </a:t>
            </a:r>
            <a:endParaRPr lang="zh-CN" altLang="en-US" sz="2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文本框 26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386512" y="4764089"/>
            <a:ext cx="557384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>
                <a:latin typeface="+mn-lt"/>
                <a:ea typeface="+mn-ea"/>
                <a:cs typeface="+mn-ea"/>
                <a:sym typeface="+mn-lt"/>
              </a:rPr>
              <a:t>PB: We Love Our Neighborhood </a:t>
            </a:r>
            <a:endParaRPr lang="zh-CN" altLang="en-US" sz="280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402" y="-1"/>
            <a:ext cx="3524250" cy="6917267"/>
          </a:xfrm>
          <a:prstGeom prst="rect">
            <a:avLst/>
          </a:prstGeom>
        </p:spPr>
      </p:pic>
      <p:sp>
        <p:nvSpPr>
          <p:cNvPr id="2054" name="文本框 158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-5324" y="921576"/>
            <a:ext cx="10160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6600" dirty="0">
                <a:solidFill>
                  <a:srgbClr val="54B6E7"/>
                </a:solidFill>
                <a:latin typeface="+mn-lt"/>
                <a:ea typeface="+mn-ea"/>
                <a:cs typeface="+mn-ea"/>
                <a:sym typeface="+mn-lt"/>
              </a:rPr>
              <a:t>目</a:t>
            </a:r>
          </a:p>
        </p:txBody>
      </p:sp>
      <p:sp>
        <p:nvSpPr>
          <p:cNvPr id="2055" name="文本框 159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24342" y="1771268"/>
            <a:ext cx="10160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TW" altLang="en-US" sz="6600" dirty="0" smtClean="0">
                <a:solidFill>
                  <a:srgbClr val="54B6E7"/>
                </a:solidFill>
                <a:latin typeface="+mn-lt"/>
                <a:ea typeface="+mn-ea"/>
                <a:cs typeface="+mn-ea"/>
                <a:sym typeface="+mn-lt"/>
              </a:rPr>
              <a:t>錄</a:t>
            </a:r>
            <a:endParaRPr lang="zh-CN" altLang="en-US" sz="6600" dirty="0">
              <a:solidFill>
                <a:srgbClr val="54B6E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1" name="文本框 160"/>
          <p:cNvSpPr txBox="1"/>
          <p:nvPr>
            <p:custDataLst>
              <p:tags r:id="rId12"/>
            </p:custDataLst>
          </p:nvPr>
        </p:nvSpPr>
        <p:spPr>
          <a:xfrm rot="5400000">
            <a:off x="-1064979" y="3250440"/>
            <a:ext cx="3097212" cy="719137"/>
          </a:xfrm>
          <a:prstGeom prst="rect">
            <a:avLst/>
          </a:prstGeom>
          <a:noFill/>
        </p:spPr>
        <p:txBody>
          <a:bodyPr lIns="0" tIns="0" rIns="0" bIns="0" anchor="ctr"/>
          <a:lstStyle>
            <a:defPPr>
              <a:defRPr lang="zh-CN"/>
            </a:defPPr>
            <a:lvl1pPr algn="ctr">
              <a:defRPr sz="6000">
                <a:solidFill>
                  <a:srgbClr val="B3D731"/>
                </a:solidFill>
                <a:latin typeface="苏新诗卵石体" panose="02010609000101010101" pitchFamily="49" charset="-122"/>
                <a:ea typeface="苏新诗卵石体" panose="02010609000101010101" pitchFamily="49" charset="-122"/>
              </a:defRPr>
            </a:lvl1pPr>
          </a:lstStyle>
          <a:p>
            <a:pPr algn="l">
              <a:defRPr/>
            </a:pPr>
            <a:r>
              <a:rPr lang="en-US" altLang="zh-CN" sz="3200" dirty="0">
                <a:solidFill>
                  <a:srgbClr val="54B6E7"/>
                </a:solidFill>
                <a:latin typeface="+mn-lt"/>
                <a:ea typeface="+mn-ea"/>
                <a:cs typeface="+mn-ea"/>
                <a:sym typeface="+mn-lt"/>
              </a:rPr>
              <a:t>CONTENTS</a:t>
            </a:r>
            <a:endParaRPr lang="zh-CN" altLang="en-US" sz="3600" dirty="0">
              <a:solidFill>
                <a:srgbClr val="54B6E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想法泡泡: 雲朵 1">
            <a:extLst>
              <a:ext uri="{FF2B5EF4-FFF2-40B4-BE49-F238E27FC236}">
                <a16:creationId xmlns:a16="http://schemas.microsoft.com/office/drawing/2014/main" id="{D53A793B-14A0-4867-B39D-9014C177CFD1}"/>
              </a:ext>
            </a:extLst>
          </p:cNvPr>
          <p:cNvSpPr/>
          <p:nvPr/>
        </p:nvSpPr>
        <p:spPr>
          <a:xfrm>
            <a:off x="4155233" y="105747"/>
            <a:ext cx="3545633" cy="1716832"/>
          </a:xfrm>
          <a:prstGeom prst="cloudCallout">
            <a:avLst>
              <a:gd name="adj1" fmla="val -44"/>
              <a:gd name="adj2" fmla="val 93478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4100" b="1" dirty="0">
                <a:solidFill>
                  <a:schemeClr val="accent6">
                    <a:lumMod val="75000"/>
                  </a:schemeClr>
                </a:solidFill>
              </a:rPr>
              <a:t>Who</a:t>
            </a:r>
            <a:r>
              <a:rPr lang="en-US" altLang="zh-TW" dirty="0"/>
              <a:t> lives in the </a:t>
            </a:r>
            <a:r>
              <a:rPr lang="en-US" altLang="zh-TW" dirty="0" smtClean="0"/>
              <a:t>neighborhood</a:t>
            </a:r>
            <a:r>
              <a:rPr lang="zh-TW" altLang="en-US" dirty="0" smtClean="0"/>
              <a:t> </a:t>
            </a:r>
            <a:r>
              <a:rPr lang="en-US" altLang="zh-TW" dirty="0" smtClean="0"/>
              <a:t>?</a:t>
            </a:r>
            <a:endParaRPr lang="zh-TW" altLang="en-US" dirty="0"/>
          </a:p>
        </p:txBody>
      </p:sp>
      <p:sp>
        <p:nvSpPr>
          <p:cNvPr id="3" name="想法泡泡: 雲朵 2">
            <a:extLst>
              <a:ext uri="{FF2B5EF4-FFF2-40B4-BE49-F238E27FC236}">
                <a16:creationId xmlns:a16="http://schemas.microsoft.com/office/drawing/2014/main" id="{5E5E70D5-5510-446B-BBE3-C080BE7EC85E}"/>
              </a:ext>
            </a:extLst>
          </p:cNvPr>
          <p:cNvSpPr/>
          <p:nvPr/>
        </p:nvSpPr>
        <p:spPr>
          <a:xfrm>
            <a:off x="404328" y="1407367"/>
            <a:ext cx="3545633" cy="1716832"/>
          </a:xfrm>
          <a:prstGeom prst="cloudCallout">
            <a:avLst>
              <a:gd name="adj1" fmla="val 63114"/>
              <a:gd name="adj2" fmla="val 90217"/>
            </a:avLst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4100" b="1" dirty="0">
                <a:solidFill>
                  <a:srgbClr val="C00000"/>
                </a:solidFill>
              </a:rPr>
              <a:t>What</a:t>
            </a:r>
            <a:r>
              <a:rPr lang="en-US" altLang="zh-TW" dirty="0"/>
              <a:t> is </a:t>
            </a:r>
            <a:r>
              <a:rPr lang="en-US" altLang="zh-TW" dirty="0" smtClean="0"/>
              <a:t>“neighborhood”</a:t>
            </a:r>
            <a:r>
              <a:rPr lang="zh-TW" altLang="en-US" dirty="0" smtClean="0"/>
              <a:t> </a:t>
            </a:r>
            <a:r>
              <a:rPr lang="en-US" altLang="zh-TW" dirty="0" smtClean="0"/>
              <a:t>?</a:t>
            </a:r>
            <a:endParaRPr lang="zh-TW" altLang="en-US" dirty="0"/>
          </a:p>
        </p:txBody>
      </p:sp>
      <p:sp>
        <p:nvSpPr>
          <p:cNvPr id="4" name="想法泡泡: 雲朵 3">
            <a:extLst>
              <a:ext uri="{FF2B5EF4-FFF2-40B4-BE49-F238E27FC236}">
                <a16:creationId xmlns:a16="http://schemas.microsoft.com/office/drawing/2014/main" id="{C5138637-59AD-4B83-89AC-397411A399E5}"/>
              </a:ext>
            </a:extLst>
          </p:cNvPr>
          <p:cNvSpPr/>
          <p:nvPr/>
        </p:nvSpPr>
        <p:spPr>
          <a:xfrm>
            <a:off x="7700866" y="1579984"/>
            <a:ext cx="3545633" cy="1716832"/>
          </a:xfrm>
          <a:prstGeom prst="cloudCallout">
            <a:avLst>
              <a:gd name="adj1" fmla="val -46096"/>
              <a:gd name="adj2" fmla="val 86413"/>
            </a:avLst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800" b="1" dirty="0">
                <a:solidFill>
                  <a:schemeClr val="accent2">
                    <a:lumMod val="75000"/>
                  </a:schemeClr>
                </a:solidFill>
              </a:rPr>
              <a:t>What places </a:t>
            </a:r>
            <a:r>
              <a:rPr lang="en-US" altLang="zh-TW" dirty="0"/>
              <a:t>are there in the neighborhood ?</a:t>
            </a:r>
            <a:endParaRPr lang="zh-TW" altLang="en-US" dirty="0"/>
          </a:p>
        </p:txBody>
      </p:sp>
      <p:pic>
        <p:nvPicPr>
          <p:cNvPr id="5" name="图片 1">
            <a:extLst>
              <a:ext uri="{FF2B5EF4-FFF2-40B4-BE49-F238E27FC236}">
                <a16:creationId xmlns:a16="http://schemas.microsoft.com/office/drawing/2014/main" id="{4D411DAE-CFFE-4363-9C6D-701334CCF07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1719" y="2792962"/>
            <a:ext cx="3499147" cy="3435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455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1380" y="1583389"/>
            <a:ext cx="8376759" cy="2871653"/>
          </a:xfrm>
          <a:prstGeom prst="rect">
            <a:avLst/>
          </a:prstGeom>
        </p:spPr>
      </p:pic>
      <p:sp>
        <p:nvSpPr>
          <p:cNvPr id="5" name="Rectangle 33"/>
          <p:cNvSpPr/>
          <p:nvPr/>
        </p:nvSpPr>
        <p:spPr>
          <a:xfrm>
            <a:off x="4862431" y="1695018"/>
            <a:ext cx="35447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Watch the Video</a:t>
            </a:r>
            <a:endParaRPr lang="en-US" sz="3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65248" y="-4415"/>
            <a:ext cx="9826752" cy="6862415"/>
          </a:xfrm>
          <a:prstGeom prst="rect">
            <a:avLst/>
          </a:prstGeom>
        </p:spPr>
      </p:pic>
      <p:grpSp>
        <p:nvGrpSpPr>
          <p:cNvPr id="5" name="群組 4"/>
          <p:cNvGrpSpPr/>
          <p:nvPr/>
        </p:nvGrpSpPr>
        <p:grpSpPr>
          <a:xfrm>
            <a:off x="0" y="694944"/>
            <a:ext cx="2583085" cy="3608832"/>
            <a:chOff x="0" y="280416"/>
            <a:chExt cx="2786948" cy="3893650"/>
          </a:xfrm>
        </p:grpSpPr>
        <p:pic>
          <p:nvPicPr>
            <p:cNvPr id="3" name="图片 4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280416"/>
              <a:ext cx="2786948" cy="3893650"/>
            </a:xfrm>
            <a:prstGeom prst="rect">
              <a:avLst/>
            </a:prstGeom>
            <a:ln>
              <a:noFill/>
            </a:ln>
          </p:spPr>
        </p:pic>
        <p:sp>
          <p:nvSpPr>
            <p:cNvPr id="4" name="Content Placeholder 2"/>
            <p:cNvSpPr txBox="1"/>
            <p:nvPr/>
          </p:nvSpPr>
          <p:spPr>
            <a:xfrm>
              <a:off x="205562" y="2876175"/>
              <a:ext cx="2375823" cy="798937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CN" sz="2500" dirty="0" smtClean="0">
                  <a:solidFill>
                    <a:schemeClr val="tx1"/>
                  </a:solidFill>
                  <a:latin typeface="Comic Sans MS" panose="030F0702030302020204" pitchFamily="66" charset="0"/>
                  <a:cs typeface="+mn-ea"/>
                  <a:sym typeface="+mn-lt"/>
                </a:rPr>
                <a:t>Group Work</a:t>
              </a:r>
              <a:endParaRPr lang="en-US" altLang="zh-CN" sz="2500" dirty="0">
                <a:solidFill>
                  <a:schemeClr val="tx1"/>
                </a:solidFill>
                <a:latin typeface="Comic Sans MS" panose="030F0702030302020204" pitchFamily="66" charset="0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8280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179" y="822960"/>
            <a:ext cx="850219" cy="8046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7288" y="376897"/>
            <a:ext cx="5227580" cy="6275873"/>
          </a:xfrm>
          <a:prstGeom prst="rect">
            <a:avLst/>
          </a:prstGeom>
        </p:spPr>
      </p:pic>
      <p:sp>
        <p:nvSpPr>
          <p:cNvPr id="9" name="Content Placeholder 2"/>
          <p:cNvSpPr txBox="1"/>
          <p:nvPr/>
        </p:nvSpPr>
        <p:spPr>
          <a:xfrm>
            <a:off x="2307989" y="1929791"/>
            <a:ext cx="3471019" cy="1499209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TW" sz="4000" b="1" dirty="0" smtClean="0">
                <a:solidFill>
                  <a:srgbClr val="C00000"/>
                </a:solidFill>
              </a:rPr>
              <a:t>What</a:t>
            </a:r>
            <a:r>
              <a:rPr lang="zh-TW" altLang="en-US" sz="4000" b="1" dirty="0" smtClean="0">
                <a:solidFill>
                  <a:srgbClr val="C00000"/>
                </a:solidFill>
              </a:rPr>
              <a:t> </a:t>
            </a:r>
            <a:r>
              <a:rPr lang="en-US" altLang="zh-TW" sz="1600" dirty="0" smtClean="0"/>
              <a:t> </a:t>
            </a:r>
            <a:r>
              <a:rPr lang="en-US" altLang="zh-TW" sz="3600" dirty="0">
                <a:solidFill>
                  <a:schemeClr val="tx1"/>
                </a:solidFill>
              </a:rPr>
              <a:t>is “neighborhood”</a:t>
            </a:r>
            <a:r>
              <a:rPr lang="zh-TW" altLang="en-US" sz="3600" dirty="0">
                <a:solidFill>
                  <a:schemeClr val="tx1"/>
                </a:solidFill>
              </a:rPr>
              <a:t> </a:t>
            </a:r>
            <a:r>
              <a:rPr lang="en-US" altLang="zh-TW" sz="3600" dirty="0">
                <a:solidFill>
                  <a:schemeClr val="tx1"/>
                </a:solidFill>
              </a:rPr>
              <a:t>?</a:t>
            </a:r>
            <a:endParaRPr lang="zh-TW" altLang="en-US" sz="3600" dirty="0">
              <a:solidFill>
                <a:schemeClr val="tx1"/>
              </a:solidFill>
            </a:endParaRPr>
          </a:p>
        </p:txBody>
      </p:sp>
      <p:sp>
        <p:nvSpPr>
          <p:cNvPr id="10" name="Content Placeholder 2"/>
          <p:cNvSpPr txBox="1"/>
          <p:nvPr/>
        </p:nvSpPr>
        <p:spPr>
          <a:xfrm>
            <a:off x="6096000" y="878027"/>
            <a:ext cx="5717133" cy="746902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4100" b="1" dirty="0">
                <a:solidFill>
                  <a:schemeClr val="tx1"/>
                </a:solidFill>
              </a:rPr>
              <a:t>Neighborhood is …</a:t>
            </a:r>
          </a:p>
        </p:txBody>
      </p:sp>
      <p:pic>
        <p:nvPicPr>
          <p:cNvPr id="11" name="圖片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5975" y="2593975"/>
            <a:ext cx="5736297" cy="3089749"/>
          </a:xfrm>
          <a:prstGeom prst="rect">
            <a:avLst/>
          </a:prstGeom>
        </p:spPr>
      </p:pic>
      <p:sp>
        <p:nvSpPr>
          <p:cNvPr id="14" name="Content Placeholder 2"/>
          <p:cNvSpPr txBox="1"/>
          <p:nvPr/>
        </p:nvSpPr>
        <p:spPr>
          <a:xfrm>
            <a:off x="6839709" y="1736001"/>
            <a:ext cx="6131661" cy="746902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3600" b="1" dirty="0">
                <a:solidFill>
                  <a:srgbClr val="EF4622"/>
                </a:solidFill>
              </a:rPr>
              <a:t>t</a:t>
            </a:r>
            <a:r>
              <a:rPr lang="en-US" altLang="zh-TW" sz="3600" b="1" dirty="0" smtClean="0">
                <a:solidFill>
                  <a:srgbClr val="EF4622"/>
                </a:solidFill>
              </a:rPr>
              <a:t>he places near you live</a:t>
            </a:r>
            <a:endParaRPr lang="en-US" altLang="zh-TW" sz="3600" b="1" dirty="0">
              <a:solidFill>
                <a:srgbClr val="EF462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179" y="822960"/>
            <a:ext cx="850219" cy="8046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7288" y="376897"/>
            <a:ext cx="5227580" cy="6275873"/>
          </a:xfrm>
          <a:prstGeom prst="rect">
            <a:avLst/>
          </a:prstGeom>
        </p:spPr>
      </p:pic>
      <p:sp>
        <p:nvSpPr>
          <p:cNvPr id="9" name="Content Placeholder 2"/>
          <p:cNvSpPr txBox="1"/>
          <p:nvPr/>
        </p:nvSpPr>
        <p:spPr>
          <a:xfrm>
            <a:off x="2338123" y="1627632"/>
            <a:ext cx="3471019" cy="1499209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TW" sz="8000" b="1" dirty="0">
                <a:solidFill>
                  <a:schemeClr val="accent6">
                    <a:lumMod val="75000"/>
                  </a:schemeClr>
                </a:solidFill>
              </a:rPr>
              <a:t>Who</a:t>
            </a:r>
            <a:r>
              <a:rPr lang="en-US" altLang="zh-TW" sz="4000" dirty="0"/>
              <a:t> </a:t>
            </a:r>
            <a:r>
              <a:rPr lang="en-US" altLang="zh-TW" sz="2400" dirty="0">
                <a:solidFill>
                  <a:schemeClr val="tx1"/>
                </a:solidFill>
              </a:rPr>
              <a:t>lives in the neighborhood</a:t>
            </a:r>
            <a:r>
              <a:rPr lang="zh-TW" altLang="en-US" sz="2400" dirty="0">
                <a:solidFill>
                  <a:schemeClr val="tx1"/>
                </a:solidFill>
              </a:rPr>
              <a:t> </a:t>
            </a:r>
            <a:r>
              <a:rPr lang="en-US" altLang="zh-TW" sz="2800" dirty="0">
                <a:solidFill>
                  <a:schemeClr val="tx1"/>
                </a:solidFill>
              </a:rPr>
              <a:t>?</a:t>
            </a:r>
            <a:endParaRPr lang="zh-TW" altLang="en-US" sz="4000" dirty="0">
              <a:solidFill>
                <a:schemeClr val="tx1"/>
              </a:solidFill>
            </a:endParaRPr>
          </a:p>
        </p:txBody>
      </p:sp>
      <p:sp>
        <p:nvSpPr>
          <p:cNvPr id="5" name="Content Placeholder 2"/>
          <p:cNvSpPr txBox="1"/>
          <p:nvPr/>
        </p:nvSpPr>
        <p:spPr>
          <a:xfrm>
            <a:off x="6761726" y="376897"/>
            <a:ext cx="5717133" cy="1499209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8000" b="1" dirty="0" smtClean="0">
                <a:solidFill>
                  <a:schemeClr val="accent6">
                    <a:lumMod val="75000"/>
                  </a:schemeClr>
                </a:solidFill>
              </a:rPr>
              <a:t>…</a:t>
            </a:r>
            <a:r>
              <a:rPr lang="en-US" altLang="zh-TW" sz="4000" dirty="0" smtClean="0"/>
              <a:t> </a:t>
            </a:r>
            <a:r>
              <a:rPr lang="en-US" altLang="zh-TW" sz="2800" dirty="0">
                <a:solidFill>
                  <a:schemeClr val="tx1"/>
                </a:solidFill>
              </a:rPr>
              <a:t>lives in the </a:t>
            </a:r>
            <a:r>
              <a:rPr lang="en-US" altLang="zh-TW" sz="2800" dirty="0" smtClean="0">
                <a:solidFill>
                  <a:schemeClr val="tx1"/>
                </a:solidFill>
              </a:rPr>
              <a:t>neighborhood.</a:t>
            </a:r>
            <a:endParaRPr lang="zh-TW" altLang="en-US" sz="4400" dirty="0">
              <a:solidFill>
                <a:schemeClr val="tx1"/>
              </a:solidFill>
            </a:endParaRPr>
          </a:p>
        </p:txBody>
      </p:sp>
      <p:pic>
        <p:nvPicPr>
          <p:cNvPr id="3074" name="Picture 2" descr="W words clipart black and white 3 » Clipart Station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98430" y="3514833"/>
            <a:ext cx="5717133" cy="1929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6841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179" y="822960"/>
            <a:ext cx="850219" cy="8046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7288" y="376897"/>
            <a:ext cx="5227580" cy="6275873"/>
          </a:xfrm>
          <a:prstGeom prst="rect">
            <a:avLst/>
          </a:prstGeom>
        </p:spPr>
      </p:pic>
      <p:sp>
        <p:nvSpPr>
          <p:cNvPr id="9" name="Content Placeholder 2"/>
          <p:cNvSpPr txBox="1"/>
          <p:nvPr/>
        </p:nvSpPr>
        <p:spPr>
          <a:xfrm>
            <a:off x="2338123" y="969264"/>
            <a:ext cx="3471019" cy="1499209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TW" sz="4100" b="1" dirty="0">
                <a:solidFill>
                  <a:schemeClr val="accent2">
                    <a:lumMod val="75000"/>
                  </a:schemeClr>
                </a:solidFill>
              </a:rPr>
              <a:t>What places</a:t>
            </a:r>
            <a:r>
              <a:rPr lang="en-US" altLang="zh-TW" sz="96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altLang="zh-TW" sz="2800" dirty="0">
                <a:solidFill>
                  <a:schemeClr val="tx1"/>
                </a:solidFill>
              </a:rPr>
              <a:t>are there in the neighborhood ?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5" name="Content Placeholder 2"/>
          <p:cNvSpPr txBox="1"/>
          <p:nvPr/>
        </p:nvSpPr>
        <p:spPr>
          <a:xfrm>
            <a:off x="7242963" y="376897"/>
            <a:ext cx="5717133" cy="1499209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8000" b="1" dirty="0" smtClean="0">
                <a:solidFill>
                  <a:schemeClr val="accent2">
                    <a:lumMod val="75000"/>
                  </a:schemeClr>
                </a:solidFill>
              </a:rPr>
              <a:t>…</a:t>
            </a:r>
            <a:r>
              <a:rPr lang="en-US" altLang="zh-TW" sz="4000" dirty="0" smtClean="0"/>
              <a:t> </a:t>
            </a:r>
            <a:r>
              <a:rPr lang="en-US" altLang="zh-TW" sz="2800" dirty="0" smtClean="0">
                <a:solidFill>
                  <a:schemeClr val="tx1"/>
                </a:solidFill>
              </a:rPr>
              <a:t>is </a:t>
            </a:r>
            <a:r>
              <a:rPr lang="en-US" altLang="zh-TW" sz="2800" dirty="0">
                <a:solidFill>
                  <a:schemeClr val="tx1"/>
                </a:solidFill>
              </a:rPr>
              <a:t>in the </a:t>
            </a:r>
            <a:r>
              <a:rPr lang="en-US" altLang="zh-TW" sz="2800" dirty="0" smtClean="0">
                <a:solidFill>
                  <a:schemeClr val="tx1"/>
                </a:solidFill>
              </a:rPr>
              <a:t>neighborhood.</a:t>
            </a:r>
            <a:endParaRPr lang="zh-TW" altLang="en-US" sz="4400" dirty="0">
              <a:solidFill>
                <a:schemeClr val="tx1"/>
              </a:solidFill>
            </a:endParaRPr>
          </a:p>
        </p:txBody>
      </p:sp>
      <p:pic>
        <p:nvPicPr>
          <p:cNvPr id="2054" name="Picture 6" descr="Unit 8 neighborhood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77237" y="1718868"/>
            <a:ext cx="5562055" cy="3962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5039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1380" y="1583389"/>
            <a:ext cx="8376759" cy="2871653"/>
          </a:xfrm>
          <a:prstGeom prst="rect">
            <a:avLst/>
          </a:prstGeom>
        </p:spPr>
      </p:pic>
      <p:sp>
        <p:nvSpPr>
          <p:cNvPr id="5" name="Rectangle 33"/>
          <p:cNvSpPr/>
          <p:nvPr/>
        </p:nvSpPr>
        <p:spPr>
          <a:xfrm>
            <a:off x="4862431" y="1695018"/>
            <a:ext cx="41433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Your Neighborhood</a:t>
            </a:r>
            <a:endParaRPr lang="en-US" sz="3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18647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蓝色可爱卡通儿童教育课件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21503"/>
  <p:tag name="MH_LIBRARY" val="GRAPHIC"/>
  <p:tag name="MH_ORDER" val="文本框 2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21503"/>
  <p:tag name="MH_LIBRARY" val="GRAPHIC"/>
  <p:tag name="MH_ORDER" val="文本框 15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21503"/>
  <p:tag name="MH_LIBRARY" val="GRAPHIC"/>
  <p:tag name="MH_ORDER" val="文本框 15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21503"/>
  <p:tag name="MH_LIBRARY" val="GRAPHIC"/>
  <p:tag name="MH_ORDER" val="TextBox 16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21503"/>
  <p:tag name="MH_LIBRARY" val="GRAPHI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21503"/>
  <p:tag name="MH_LIBRARY" val="GRAPHIC"/>
  <p:tag name="MH_ORDER" val="Freeform 4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21503"/>
  <p:tag name="MH_LIBRARY" val="GRAPHIC"/>
  <p:tag name="MH_ORDER" val="Freeform 5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21503"/>
  <p:tag name="MH_LIBRARY" val="GRAPHIC"/>
  <p:tag name="MH_ORDER" val="Freeform 5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21503"/>
  <p:tag name="MH_LIBRARY" val="GRAPHIC"/>
  <p:tag name="MH_ORDER" val="Freeform 6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21503"/>
  <p:tag name="MH_LIBRARY" val="GRAPHIC"/>
  <p:tag name="MH_ORDER" val="文本框 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21503"/>
  <p:tag name="MH_LIBRARY" val="GRAPHIC"/>
  <p:tag name="MH_ORDER" val="文本框 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21503"/>
  <p:tag name="MH_LIBRARY" val="GRAPHIC"/>
  <p:tag name="MH_ORDER" val="文本框 23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106</Words>
  <Application>Microsoft Office PowerPoint</Application>
  <PresentationFormat>寬螢幕</PresentationFormat>
  <Paragraphs>29</Paragraphs>
  <Slides>11</Slides>
  <Notes>7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11</vt:i4>
      </vt:variant>
    </vt:vector>
  </HeadingPairs>
  <TitlesOfParts>
    <vt:vector size="18" baseType="lpstr">
      <vt:lpstr>微软雅黑</vt:lpstr>
      <vt:lpstr>宋体</vt:lpstr>
      <vt:lpstr>Arial</vt:lpstr>
      <vt:lpstr>Arial Rounded MT Bold</vt:lpstr>
      <vt:lpstr>Calibri</vt:lpstr>
      <vt:lpstr>Comic Sans MS</vt:lpstr>
      <vt:lpstr>第一PPT，www.1ppt.com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老贾PPT www.laojiappt.com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可爱卡通</dc:title>
  <dc:creator>老贾PPT</dc:creator>
  <cp:keywords>老贾PPT www.laojiappt.com</cp:keywords>
  <dc:description>老贾PPT www.laojiappt.com</dc:description>
  <cp:lastModifiedBy>ALEX</cp:lastModifiedBy>
  <cp:revision>29</cp:revision>
  <dcterms:created xsi:type="dcterms:W3CDTF">2015-10-07T12:22:00Z</dcterms:created>
  <dcterms:modified xsi:type="dcterms:W3CDTF">2025-02-13T19:11:49Z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