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89" r:id="rId2"/>
    <p:sldId id="490" r:id="rId3"/>
    <p:sldId id="488" r:id="rId4"/>
    <p:sldId id="270" r:id="rId5"/>
    <p:sldId id="256" r:id="rId6"/>
    <p:sldId id="258" r:id="rId7"/>
    <p:sldId id="257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492" r:id="rId19"/>
    <p:sldId id="496" r:id="rId20"/>
    <p:sldId id="498" r:id="rId21"/>
    <p:sldId id="497" r:id="rId22"/>
    <p:sldId id="495" r:id="rId23"/>
  </p:sldIdLst>
  <p:sldSz cx="12192000" cy="6858000"/>
  <p:notesSz cx="6858000" cy="9144000"/>
  <p:embeddedFontLst>
    <p:embeddedFont>
      <p:font typeface="Calibri Light" panose="020F0302020204030204" pitchFamily="34" charset="0"/>
      <p:regular r:id="rId24"/>
      <p: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omic Sans MS" panose="030F0702030302020204" pitchFamily="66" charset="0"/>
      <p:regular r:id="rId30"/>
      <p:bold r:id="rId31"/>
      <p:italic r:id="rId32"/>
      <p:boldItalic r:id="rId33"/>
    </p:embeddedFont>
    <p:embeddedFont>
      <p:font typeface="微软雅黑" panose="020B0503020204020204" pitchFamily="34" charset="-122"/>
      <p:regular r:id="rId34"/>
      <p:bold r:id="rId35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F92"/>
    <a:srgbClr val="941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15" autoAdjust="0"/>
    <p:restoredTop sz="94660"/>
  </p:normalViewPr>
  <p:slideViewPr>
    <p:cSldViewPr snapToGrid="0">
      <p:cViewPr varScale="1">
        <p:scale>
          <a:sx n="47" d="100"/>
          <a:sy n="47" d="100"/>
        </p:scale>
        <p:origin x="60" y="9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0A2D07-93AF-4C09-BB3E-BBF3ABC8BB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30803B6-EE2C-4AD4-A06F-F24043FACE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1A28F1F-DE6E-432E-90F5-4C76AADEF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5A766AB-681C-4FF8-A136-5999051B7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4296315-A8CA-4F8C-85DE-E2C3F4861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8785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8E92166-B781-4A03-AF35-889234FA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56A63BF-964D-4C44-BBC6-D07ED356BC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9BCA6D5-87D2-4A35-882E-33B03D6BF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F9788A3-16BA-4329-A513-F03D4FC88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3541BDC-60D3-406C-A297-B650CF6D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9849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081D057-0B35-4BCA-AEC3-52A4D63052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7DC8FA68-0955-4185-9C42-15A4F58DA0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EB651BC-9629-4B8A-ABF4-52D4126D9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3088B82-7DFD-45B7-A05F-9540D82B2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4F234EE-76AE-4830-A503-4DC67CD0C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8734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" y="4610925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870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394459-C6EF-403A-A807-573F61D93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8AE57B6-2D80-4CFE-9B2B-086D0987B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2FE04D1-B722-42FB-B49C-C9489F6C5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D12C7FB-461F-404F-8B58-CCD6C6C4F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204B001-F0A8-4F0E-B2BF-78B8A5A52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3332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95C4DF-C0D2-4E87-BFE9-B602D43DA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9D229AF-6864-4EA4-91B8-FBCFE06BF1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AC26EC1-08B6-42DE-9735-32F3289DD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664B4E1-2980-4DD2-B57C-AB30C619F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868A261-6946-4F15-ABFE-17B3F92E8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5163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7ED83ED-E71C-4A7B-A64B-425BD088D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5D717C-6A17-4816-A823-1E49710DB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638973D0-7DE9-409D-9A45-DCE2165AF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7BA5D36-0589-44DC-879F-4C3DDBCC1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C21A764-7BF2-4F2F-B58F-9A1AD5DFD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62157F89-EFE4-4134-B131-DDD29AFB9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5818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FA008E-C7EC-4256-8ED5-D1AB14E6D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23B7A75-9F4E-4837-9447-C520D125E7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8C15F3C5-ABD7-4D46-8D48-227321CE7B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1107FFC-3BBF-4A7D-8795-6D8D551F50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B9B0476-4D27-410D-9993-9773412284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D1D57631-67CC-4F21-AF77-8C66A1DA4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7B2C4B40-1780-40C7-9CE6-D8C8E8651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DCF25BD2-C66F-404A-B004-6EF83AA93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1177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A1EE8A-F334-4FEF-B399-1C9B9D57F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E178B32-26E3-4CF3-A53B-12155C55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8FDC64D9-9136-4AD9-BAE2-AC57A1BAE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A394696-9E0D-46B4-B6C4-6C5D092D2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65958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BB7376F9-632E-4BF3-9DED-D030C4138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734B5973-E3D3-4E61-96D6-2638FCF33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6ED44B4-732E-4932-996E-61576E992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3710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AD3A3F-585C-41E3-A974-F19E2C185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383FD8-6247-4222-B4F8-8CFEF9EE09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60A1507-A4D4-4141-8071-4078777EF7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200165E-4333-4390-AE58-53DC92D2C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646D76B-E7C3-4ACA-83E4-33AB44F6C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D3AEC64-05C3-4D0F-B940-51D70980A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8495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F769AE-4249-437B-A8E9-3631506EB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DE944576-BB3B-4257-BD00-3C45D80FDF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D36CB1A-33A0-4975-80CA-1E4F428D51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69858ED-81A9-460C-924F-617F2E182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850C1E0C-C29D-4E0C-902F-86D49F0F6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1044A2A-9A80-4325-B0AA-CAC5DE845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8750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851EB30F-4332-4383-A840-62E076D4B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206C098-A5DB-4706-829C-4E9A0237EF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F1493BE-4603-432E-94BB-E0FE0B3739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1D4EEBA-246D-4C7A-940A-09FE5034E0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23CEE29-08D5-4CCA-B522-D996734380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0969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內容版面配置區 4" descr="一張含有 文字, 草 的圖片&#10;&#10;自動產生的描述">
            <a:extLst>
              <a:ext uri="{FF2B5EF4-FFF2-40B4-BE49-F238E27FC236}">
                <a16:creationId xmlns:a16="http://schemas.microsoft.com/office/drawing/2014/main" id="{300FF975-535F-EB4A-AB51-2331B663E73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5476" y="5318683"/>
            <a:ext cx="1558278" cy="15751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2" descr="stormtrooper-1351022_960_720">
            <a:extLst>
              <a:ext uri="{FF2B5EF4-FFF2-40B4-BE49-F238E27FC236}">
                <a16:creationId xmlns:a16="http://schemas.microsoft.com/office/drawing/2014/main" id="{07DBFF94-D0E5-B244-B202-6B7C74274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8326" y="4010835"/>
            <a:ext cx="1729872" cy="12860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88468FF0-C5C0-ED45-938F-38099484DACB}"/>
              </a:ext>
            </a:extLst>
          </p:cNvPr>
          <p:cNvSpPr txBox="1"/>
          <p:nvPr/>
        </p:nvSpPr>
        <p:spPr>
          <a:xfrm>
            <a:off x="0" y="224351"/>
            <a:ext cx="1219200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5400" b="1" dirty="0">
                <a:latin typeface="Comic Sans MS" panose="030F0902030302020204" pitchFamily="66" charset="0"/>
              </a:rPr>
              <a:t>Warm Up</a:t>
            </a:r>
            <a:endParaRPr lang="en" altLang="zh-TW" sz="5400" b="1" dirty="0">
              <a:latin typeface="Comic Sans MS" panose="030F0902030302020204" pitchFamily="66" charset="0"/>
            </a:endParaRPr>
          </a:p>
        </p:txBody>
      </p:sp>
      <p:sp>
        <p:nvSpPr>
          <p:cNvPr id="6" name="雲朵形圖說文字 5"/>
          <p:cNvSpPr/>
          <p:nvPr/>
        </p:nvSpPr>
        <p:spPr>
          <a:xfrm>
            <a:off x="201707" y="1309045"/>
            <a:ext cx="3302908" cy="1723799"/>
          </a:xfrm>
          <a:prstGeom prst="cloudCallout">
            <a:avLst>
              <a:gd name="adj1" fmla="val -39624"/>
              <a:gd name="adj2" fmla="val 17948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200" b="1" dirty="0">
                <a:latin typeface="Comic Sans MS" panose="030F0902030302020204" pitchFamily="66" charset="0"/>
                <a:ea typeface="AR StdKaiZuinn Md" panose="020B0602010101010101" pitchFamily="34" charset="-120"/>
              </a:rPr>
              <a:t>做事情要慢慢來不要著急。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88743"/>
            <a:ext cx="2030435" cy="1841157"/>
          </a:xfrm>
          <a:prstGeom prst="rect">
            <a:avLst/>
          </a:prstGeom>
        </p:spPr>
      </p:pic>
      <p:pic>
        <p:nvPicPr>
          <p:cNvPr id="8" name="Picture 3" descr="run-2">
            <a:extLst>
              <a:ext uri="{FF2B5EF4-FFF2-40B4-BE49-F238E27FC236}">
                <a16:creationId xmlns:a16="http://schemas.microsoft.com/office/drawing/2014/main" id="{6DDC7181-4F37-DF46-BE40-6686B7CEB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9259" y="1441797"/>
            <a:ext cx="1433973" cy="14339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減號 10">
            <a:extLst>
              <a:ext uri="{FF2B5EF4-FFF2-40B4-BE49-F238E27FC236}">
                <a16:creationId xmlns:a16="http://schemas.microsoft.com/office/drawing/2014/main" id="{664C043C-9329-604F-B759-D563007F0458}"/>
              </a:ext>
            </a:extLst>
          </p:cNvPr>
          <p:cNvSpPr/>
          <p:nvPr/>
        </p:nvSpPr>
        <p:spPr>
          <a:xfrm rot="2639450">
            <a:off x="4831596" y="1918372"/>
            <a:ext cx="2143998" cy="369699"/>
          </a:xfrm>
          <a:prstGeom prst="mathMin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>
            <a:extLst>
              <a:ext uri="{FF2B5EF4-FFF2-40B4-BE49-F238E27FC236}">
                <a16:creationId xmlns:a16="http://schemas.microsoft.com/office/drawing/2014/main" id="{7A282DC9-5691-274C-A3E2-04E931B46213}"/>
              </a:ext>
            </a:extLst>
          </p:cNvPr>
          <p:cNvSpPr/>
          <p:nvPr/>
        </p:nvSpPr>
        <p:spPr>
          <a:xfrm>
            <a:off x="5003958" y="1385335"/>
            <a:ext cx="1815954" cy="138544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EA26481-E1F5-F546-AE2E-6F642ECE79C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9912" y="1359346"/>
            <a:ext cx="1460390" cy="1460390"/>
          </a:xfrm>
          <a:prstGeom prst="rect">
            <a:avLst/>
          </a:prstGeom>
        </p:spPr>
      </p:pic>
      <p:sp>
        <p:nvSpPr>
          <p:cNvPr id="5" name="圓角矩形圖說文字 4">
            <a:extLst>
              <a:ext uri="{FF2B5EF4-FFF2-40B4-BE49-F238E27FC236}">
                <a16:creationId xmlns:a16="http://schemas.microsoft.com/office/drawing/2014/main" id="{B465812C-460B-F944-9A18-8BA41E47C112}"/>
              </a:ext>
            </a:extLst>
          </p:cNvPr>
          <p:cNvSpPr/>
          <p:nvPr/>
        </p:nvSpPr>
        <p:spPr>
          <a:xfrm>
            <a:off x="8296982" y="1289230"/>
            <a:ext cx="3219515" cy="937146"/>
          </a:xfrm>
          <a:prstGeom prst="wedgeRoundRectCallout">
            <a:avLst>
              <a:gd name="adj1" fmla="val -55314"/>
              <a:gd name="adj2" fmla="val 69974"/>
              <a:gd name="adj3" fmla="val 16667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99E5F9C-F6F6-244F-88C9-D647446CC19E}"/>
              </a:ext>
            </a:extLst>
          </p:cNvPr>
          <p:cNvSpPr/>
          <p:nvPr/>
        </p:nvSpPr>
        <p:spPr>
          <a:xfrm>
            <a:off x="8553956" y="1272268"/>
            <a:ext cx="31510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>
                <a:latin typeface="Comic Sans MS" panose="030F0902030302020204" pitchFamily="66" charset="0"/>
              </a:rPr>
              <a:t>Take it easy. </a:t>
            </a:r>
            <a:br>
              <a:rPr lang="en-US" altLang="zh-TW" sz="2800" b="1" dirty="0">
                <a:latin typeface="Comic Sans MS" panose="030F0902030302020204" pitchFamily="66" charset="0"/>
              </a:rPr>
            </a:br>
            <a:r>
              <a:rPr lang="en-US" altLang="zh-TW" sz="2800" b="1" dirty="0">
                <a:latin typeface="Comic Sans MS" panose="030F0902030302020204" pitchFamily="66" charset="0"/>
              </a:rPr>
              <a:t>Take your time. </a:t>
            </a:r>
            <a:endParaRPr lang="zh-TW" altLang="en-US" sz="2800" b="1" dirty="0"/>
          </a:p>
        </p:txBody>
      </p:sp>
      <p:pic>
        <p:nvPicPr>
          <p:cNvPr id="18" name="Picture 4" descr="0192C6EE-0760-4D53-A7A5-31876D232843-L0-001">
            <a:extLst>
              <a:ext uri="{FF2B5EF4-FFF2-40B4-BE49-F238E27FC236}">
                <a16:creationId xmlns:a16="http://schemas.microsoft.com/office/drawing/2014/main" id="{53CC84FB-C0D0-9E46-B234-629F71CC1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381" y="3032844"/>
            <a:ext cx="1533608" cy="151351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減號 10">
            <a:extLst>
              <a:ext uri="{FF2B5EF4-FFF2-40B4-BE49-F238E27FC236}">
                <a16:creationId xmlns:a16="http://schemas.microsoft.com/office/drawing/2014/main" id="{F6413C70-C8DC-AF41-A5DC-F475108B2CC4}"/>
              </a:ext>
            </a:extLst>
          </p:cNvPr>
          <p:cNvSpPr/>
          <p:nvPr/>
        </p:nvSpPr>
        <p:spPr>
          <a:xfrm rot="2639450">
            <a:off x="4878846" y="3536054"/>
            <a:ext cx="2143998" cy="369699"/>
          </a:xfrm>
          <a:prstGeom prst="mathMin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橢圓 19">
            <a:extLst>
              <a:ext uri="{FF2B5EF4-FFF2-40B4-BE49-F238E27FC236}">
                <a16:creationId xmlns:a16="http://schemas.microsoft.com/office/drawing/2014/main" id="{DBCF0BB9-238B-F541-A0CE-F48427761C13}"/>
              </a:ext>
            </a:extLst>
          </p:cNvPr>
          <p:cNvSpPr/>
          <p:nvPr/>
        </p:nvSpPr>
        <p:spPr>
          <a:xfrm>
            <a:off x="5051208" y="3003017"/>
            <a:ext cx="1815954" cy="138544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1" name="圖片 20">
            <a:extLst>
              <a:ext uri="{FF2B5EF4-FFF2-40B4-BE49-F238E27FC236}">
                <a16:creationId xmlns:a16="http://schemas.microsoft.com/office/drawing/2014/main" id="{9F1F6E38-5CB3-2A4E-BBD7-6C93CE37C9B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9912" y="2945629"/>
            <a:ext cx="1460390" cy="1460390"/>
          </a:xfrm>
          <a:prstGeom prst="rect">
            <a:avLst/>
          </a:prstGeom>
        </p:spPr>
      </p:pic>
      <p:sp>
        <p:nvSpPr>
          <p:cNvPr id="24" name="減號 10">
            <a:extLst>
              <a:ext uri="{FF2B5EF4-FFF2-40B4-BE49-F238E27FC236}">
                <a16:creationId xmlns:a16="http://schemas.microsoft.com/office/drawing/2014/main" id="{4B9E98E5-2749-8B46-B050-B2186CA8BBC7}"/>
              </a:ext>
            </a:extLst>
          </p:cNvPr>
          <p:cNvSpPr/>
          <p:nvPr/>
        </p:nvSpPr>
        <p:spPr>
          <a:xfrm rot="2639450">
            <a:off x="1811965" y="4668994"/>
            <a:ext cx="2032082" cy="279749"/>
          </a:xfrm>
          <a:prstGeom prst="mathMin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橢圓 24">
            <a:extLst>
              <a:ext uri="{FF2B5EF4-FFF2-40B4-BE49-F238E27FC236}">
                <a16:creationId xmlns:a16="http://schemas.microsoft.com/office/drawing/2014/main" id="{8B6A5A09-0702-1648-A100-673DBA4C3805}"/>
              </a:ext>
            </a:extLst>
          </p:cNvPr>
          <p:cNvSpPr/>
          <p:nvPr/>
        </p:nvSpPr>
        <p:spPr>
          <a:xfrm>
            <a:off x="2021141" y="4028477"/>
            <a:ext cx="1815954" cy="138544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減號 10">
            <a:extLst>
              <a:ext uri="{FF2B5EF4-FFF2-40B4-BE49-F238E27FC236}">
                <a16:creationId xmlns:a16="http://schemas.microsoft.com/office/drawing/2014/main" id="{FB0272C0-D811-F449-AAF1-BE3F84E907EA}"/>
              </a:ext>
            </a:extLst>
          </p:cNvPr>
          <p:cNvSpPr/>
          <p:nvPr/>
        </p:nvSpPr>
        <p:spPr>
          <a:xfrm rot="2639450">
            <a:off x="2270004" y="6040145"/>
            <a:ext cx="2143998" cy="369699"/>
          </a:xfrm>
          <a:prstGeom prst="mathMin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橢圓 26">
            <a:extLst>
              <a:ext uri="{FF2B5EF4-FFF2-40B4-BE49-F238E27FC236}">
                <a16:creationId xmlns:a16="http://schemas.microsoft.com/office/drawing/2014/main" id="{20037AAC-6967-2540-A7BD-AF647C4DFFA9}"/>
              </a:ext>
            </a:extLst>
          </p:cNvPr>
          <p:cNvSpPr/>
          <p:nvPr/>
        </p:nvSpPr>
        <p:spPr>
          <a:xfrm>
            <a:off x="2553597" y="5449357"/>
            <a:ext cx="1815954" cy="138544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1" name="圖片 30">
            <a:extLst>
              <a:ext uri="{FF2B5EF4-FFF2-40B4-BE49-F238E27FC236}">
                <a16:creationId xmlns:a16="http://schemas.microsoft.com/office/drawing/2014/main" id="{B9EE404E-3422-914C-BD3A-BE612077EB0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6810" y="4125195"/>
            <a:ext cx="1166689" cy="1166689"/>
          </a:xfrm>
          <a:prstGeom prst="rect">
            <a:avLst/>
          </a:prstGeom>
        </p:spPr>
      </p:pic>
      <p:pic>
        <p:nvPicPr>
          <p:cNvPr id="40" name="圖片 39">
            <a:extLst>
              <a:ext uri="{FF2B5EF4-FFF2-40B4-BE49-F238E27FC236}">
                <a16:creationId xmlns:a16="http://schemas.microsoft.com/office/drawing/2014/main" id="{7C26A060-DB8B-5842-86A0-07F9F8B61C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43535" y="5554287"/>
            <a:ext cx="1168400" cy="1168400"/>
          </a:xfrm>
          <a:prstGeom prst="rect">
            <a:avLst/>
          </a:prstGeom>
        </p:spPr>
      </p:pic>
      <p:sp>
        <p:nvSpPr>
          <p:cNvPr id="47" name="圓角矩形圖說文字 46">
            <a:extLst>
              <a:ext uri="{FF2B5EF4-FFF2-40B4-BE49-F238E27FC236}">
                <a16:creationId xmlns:a16="http://schemas.microsoft.com/office/drawing/2014/main" id="{3012E881-4167-0F45-A453-81E056728FB5}"/>
              </a:ext>
            </a:extLst>
          </p:cNvPr>
          <p:cNvSpPr/>
          <p:nvPr/>
        </p:nvSpPr>
        <p:spPr>
          <a:xfrm>
            <a:off x="8296982" y="2542925"/>
            <a:ext cx="3219515" cy="937146"/>
          </a:xfrm>
          <a:prstGeom prst="wedgeRoundRectCallout">
            <a:avLst>
              <a:gd name="adj1" fmla="val -55314"/>
              <a:gd name="adj2" fmla="val 69974"/>
              <a:gd name="adj3" fmla="val 16667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775A6590-2A31-3D4F-997A-492D9B3567D8}"/>
              </a:ext>
            </a:extLst>
          </p:cNvPr>
          <p:cNvSpPr/>
          <p:nvPr/>
        </p:nvSpPr>
        <p:spPr>
          <a:xfrm>
            <a:off x="8553956" y="2525963"/>
            <a:ext cx="31510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>
                <a:latin typeface="Comic Sans MS" panose="030F0902030302020204" pitchFamily="66" charset="0"/>
              </a:rPr>
              <a:t>Take it easy. </a:t>
            </a:r>
            <a:br>
              <a:rPr lang="en-US" altLang="zh-TW" sz="2800" b="1" dirty="0">
                <a:latin typeface="Comic Sans MS" panose="030F0902030302020204" pitchFamily="66" charset="0"/>
              </a:rPr>
            </a:br>
            <a:r>
              <a:rPr lang="en-US" altLang="zh-TW" sz="2800" b="1" dirty="0">
                <a:latin typeface="Comic Sans MS" panose="030F0902030302020204" pitchFamily="66" charset="0"/>
              </a:rPr>
              <a:t>Take your time. </a:t>
            </a:r>
            <a:endParaRPr lang="zh-TW" altLang="en-US" sz="2800" b="1" dirty="0"/>
          </a:p>
        </p:txBody>
      </p:sp>
      <p:sp>
        <p:nvSpPr>
          <p:cNvPr id="49" name="圓角矩形圖說文字 48">
            <a:extLst>
              <a:ext uri="{FF2B5EF4-FFF2-40B4-BE49-F238E27FC236}">
                <a16:creationId xmlns:a16="http://schemas.microsoft.com/office/drawing/2014/main" id="{BFE4CB57-312D-5C4A-BC34-CC16F81578F8}"/>
              </a:ext>
            </a:extLst>
          </p:cNvPr>
          <p:cNvSpPr/>
          <p:nvPr/>
        </p:nvSpPr>
        <p:spPr>
          <a:xfrm>
            <a:off x="8119231" y="3813581"/>
            <a:ext cx="3219515" cy="937146"/>
          </a:xfrm>
          <a:prstGeom prst="wedgeRoundRectCallout">
            <a:avLst>
              <a:gd name="adj1" fmla="val -55314"/>
              <a:gd name="adj2" fmla="val 69974"/>
              <a:gd name="adj3" fmla="val 16667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D13071A8-08F6-1C42-8A00-59CA9DF2817F}"/>
              </a:ext>
            </a:extLst>
          </p:cNvPr>
          <p:cNvSpPr/>
          <p:nvPr/>
        </p:nvSpPr>
        <p:spPr>
          <a:xfrm>
            <a:off x="8376205" y="3796619"/>
            <a:ext cx="31510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>
                <a:latin typeface="Comic Sans MS" panose="030F0902030302020204" pitchFamily="66" charset="0"/>
              </a:rPr>
              <a:t>Take it easy. </a:t>
            </a:r>
            <a:br>
              <a:rPr lang="en-US" altLang="zh-TW" sz="2800" b="1" dirty="0">
                <a:latin typeface="Comic Sans MS" panose="030F0902030302020204" pitchFamily="66" charset="0"/>
              </a:rPr>
            </a:br>
            <a:r>
              <a:rPr lang="en-US" altLang="zh-TW" sz="2800" b="1" dirty="0">
                <a:latin typeface="Comic Sans MS" panose="030F0902030302020204" pitchFamily="66" charset="0"/>
              </a:rPr>
              <a:t>Take your time. </a:t>
            </a:r>
            <a:endParaRPr lang="zh-TW" altLang="en-US" sz="2800" b="1" dirty="0"/>
          </a:p>
        </p:txBody>
      </p:sp>
      <p:sp>
        <p:nvSpPr>
          <p:cNvPr id="51" name="圓角矩形圖說文字 50">
            <a:extLst>
              <a:ext uri="{FF2B5EF4-FFF2-40B4-BE49-F238E27FC236}">
                <a16:creationId xmlns:a16="http://schemas.microsoft.com/office/drawing/2014/main" id="{357B5E92-8782-4A49-AF8F-2288616FF905}"/>
              </a:ext>
            </a:extLst>
          </p:cNvPr>
          <p:cNvSpPr/>
          <p:nvPr/>
        </p:nvSpPr>
        <p:spPr>
          <a:xfrm>
            <a:off x="6286743" y="5080115"/>
            <a:ext cx="3219515" cy="937146"/>
          </a:xfrm>
          <a:prstGeom prst="wedgeRoundRectCallout">
            <a:avLst>
              <a:gd name="adj1" fmla="val -55314"/>
              <a:gd name="adj2" fmla="val 69974"/>
              <a:gd name="adj3" fmla="val 16667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47CA5C4F-89F6-8E45-B2F0-2FA092BF20E3}"/>
              </a:ext>
            </a:extLst>
          </p:cNvPr>
          <p:cNvSpPr/>
          <p:nvPr/>
        </p:nvSpPr>
        <p:spPr>
          <a:xfrm>
            <a:off x="6543717" y="5063153"/>
            <a:ext cx="31510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>
                <a:latin typeface="Comic Sans MS" panose="030F0902030302020204" pitchFamily="66" charset="0"/>
              </a:rPr>
              <a:t>Take it easy. </a:t>
            </a:r>
            <a:br>
              <a:rPr lang="en-US" altLang="zh-TW" sz="2800" b="1" dirty="0">
                <a:latin typeface="Comic Sans MS" panose="030F0902030302020204" pitchFamily="66" charset="0"/>
              </a:rPr>
            </a:br>
            <a:r>
              <a:rPr lang="en-US" altLang="zh-TW" sz="2800" b="1" dirty="0">
                <a:latin typeface="Comic Sans MS" panose="030F0902030302020204" pitchFamily="66" charset="0"/>
              </a:rPr>
              <a:t>Take your time. </a:t>
            </a:r>
            <a:endParaRPr lang="zh-TW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51987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/>
      <p:bldP spid="47" grpId="0" animBg="1"/>
      <p:bldP spid="48" grpId="0"/>
      <p:bldP spid="49" grpId="0" animBg="1"/>
      <p:bldP spid="50" grpId="0"/>
      <p:bldP spid="51" grpId="0" animBg="1"/>
      <p:bldP spid="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草 的圖片&#10;&#10;自動產生的描述">
            <a:extLst>
              <a:ext uri="{FF2B5EF4-FFF2-40B4-BE49-F238E27FC236}">
                <a16:creationId xmlns:a16="http://schemas.microsoft.com/office/drawing/2014/main" id="{763FFBCC-C13F-436E-A907-7708DBC119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0732" y="-95985"/>
            <a:ext cx="9933068" cy="695398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E3783C97-302D-6A4A-AB5E-81C7D08E52E3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cut in line.</a:t>
            </a:r>
          </a:p>
        </p:txBody>
      </p:sp>
    </p:spTree>
    <p:extLst>
      <p:ext uri="{BB962C8B-B14F-4D97-AF65-F5344CB8AC3E}">
        <p14:creationId xmlns:p14="http://schemas.microsoft.com/office/powerpoint/2010/main" val="2727897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草, 個人 的圖片&#10;&#10;自動產生的描述">
            <a:extLst>
              <a:ext uri="{FF2B5EF4-FFF2-40B4-BE49-F238E27FC236}">
                <a16:creationId xmlns:a16="http://schemas.microsoft.com/office/drawing/2014/main" id="{4764BB63-6323-4B28-8C7B-7FAA3AB471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850" y="144445"/>
            <a:ext cx="9517950" cy="671355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0F5876F8-3F4E-204B-8D9E-0F9A63035578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168987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98561E56-F109-4740-A648-296092C665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845" y="0"/>
            <a:ext cx="10081955" cy="6857999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052AF71F-5BED-B445-B4FE-7F56F40D7DFF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rush.</a:t>
            </a:r>
          </a:p>
        </p:txBody>
      </p:sp>
    </p:spTree>
    <p:extLst>
      <p:ext uri="{BB962C8B-B14F-4D97-AF65-F5344CB8AC3E}">
        <p14:creationId xmlns:p14="http://schemas.microsoft.com/office/powerpoint/2010/main" val="1580757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臥室, 書桌 的圖片&#10;&#10;自動產生的描述">
            <a:extLst>
              <a:ext uri="{FF2B5EF4-FFF2-40B4-BE49-F238E27FC236}">
                <a16:creationId xmlns:a16="http://schemas.microsoft.com/office/drawing/2014/main" id="{3D7D95C8-BB27-4A59-A5FE-11DED5A71E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2120" y="0"/>
            <a:ext cx="9487759" cy="6858000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7C2A53F4-AD18-D44B-8443-6C9FA15C4ADC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3633863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室內 的圖片&#10;&#10;自動產生的描述">
            <a:extLst>
              <a:ext uri="{FF2B5EF4-FFF2-40B4-BE49-F238E27FC236}">
                <a16:creationId xmlns:a16="http://schemas.microsoft.com/office/drawing/2014/main" id="{ACE0DE66-354B-4082-BFD7-1EAC162809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9027" y="365124"/>
            <a:ext cx="9432477" cy="649287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B7D44B3B-C321-FF42-B9D9-D0D0732CC665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cry.</a:t>
            </a:r>
          </a:p>
        </p:txBody>
      </p:sp>
    </p:spTree>
    <p:extLst>
      <p:ext uri="{BB962C8B-B14F-4D97-AF65-F5344CB8AC3E}">
        <p14:creationId xmlns:p14="http://schemas.microsoft.com/office/powerpoint/2010/main" val="2546242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布偶 的圖片&#10;&#10;自動產生的描述">
            <a:extLst>
              <a:ext uri="{FF2B5EF4-FFF2-40B4-BE49-F238E27FC236}">
                <a16:creationId xmlns:a16="http://schemas.microsoft.com/office/drawing/2014/main" id="{9990D4B1-1F04-49B2-A25E-D44081A540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655" y="0"/>
            <a:ext cx="9916690" cy="649287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73F64F9E-2A17-DF47-823A-19B5AB3A1A70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286704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64E00EEA-3CEC-AC4B-80AA-B1E35C3E606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462" y="0"/>
            <a:ext cx="99763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8146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C19EAC9C-4A57-4B37-B979-09E18E895E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786" y="0"/>
            <a:ext cx="9666428" cy="649287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620B7222-45A7-2E41-B535-C65DD8BC8E1C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We take time to do things.</a:t>
            </a:r>
          </a:p>
        </p:txBody>
      </p:sp>
    </p:spTree>
    <p:extLst>
      <p:ext uri="{BB962C8B-B14F-4D97-AF65-F5344CB8AC3E}">
        <p14:creationId xmlns:p14="http://schemas.microsoft.com/office/powerpoint/2010/main" val="32956656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雲朵形圖說文字 2"/>
          <p:cNvSpPr/>
          <p:nvPr/>
        </p:nvSpPr>
        <p:spPr>
          <a:xfrm>
            <a:off x="510466" y="1545648"/>
            <a:ext cx="5467263" cy="2553574"/>
          </a:xfrm>
          <a:prstGeom prst="cloudCallout">
            <a:avLst>
              <a:gd name="adj1" fmla="val -39624"/>
              <a:gd name="adj2" fmla="val 17948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latin typeface="Comic Sans MS" panose="030F0902030302020204" pitchFamily="66" charset="0"/>
                <a:ea typeface="AR StdKaiZuinn Md" panose="020B0602010101010101" pitchFamily="34" charset="-120"/>
              </a:rPr>
              <a:t>凡事提前準備，不要急。內心慌亂是造成事情不能完美的原因。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59" y="4325346"/>
            <a:ext cx="2793021" cy="2532654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284520" y="405233"/>
            <a:ext cx="6602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unprepared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5771408" y="3330199"/>
            <a:ext cx="62107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careless</a:t>
            </a:r>
            <a:endParaRPr lang="zh-TW" altLang="en-US" sz="5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5985" y="1319458"/>
            <a:ext cx="1417320" cy="2065020"/>
          </a:xfrm>
          <a:prstGeom prst="rect">
            <a:avLst/>
          </a:prstGeom>
        </p:spPr>
      </p:pic>
      <p:cxnSp>
        <p:nvCxnSpPr>
          <p:cNvPr id="10" name="直線單箭頭接點 9"/>
          <p:cNvCxnSpPr/>
          <p:nvPr/>
        </p:nvCxnSpPr>
        <p:spPr>
          <a:xfrm>
            <a:off x="7993623" y="2351968"/>
            <a:ext cx="69547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文字方塊 11"/>
          <p:cNvSpPr txBox="1"/>
          <p:nvPr/>
        </p:nvSpPr>
        <p:spPr>
          <a:xfrm>
            <a:off x="9374324" y="3131378"/>
            <a:ext cx="15769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00" dirty="0"/>
              <a:t>https://pixy.org/618902/</a:t>
            </a:r>
            <a:endParaRPr lang="zh-TW" altLang="en-US" sz="1000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4296" y="4253529"/>
            <a:ext cx="1825693" cy="1815319"/>
          </a:xfrm>
          <a:prstGeom prst="rect">
            <a:avLst/>
          </a:prstGeom>
        </p:spPr>
      </p:pic>
      <p:sp>
        <p:nvSpPr>
          <p:cNvPr id="14" name="文字方塊 13"/>
          <p:cNvSpPr txBox="1"/>
          <p:nvPr/>
        </p:nvSpPr>
        <p:spPr>
          <a:xfrm>
            <a:off x="6135329" y="6144954"/>
            <a:ext cx="2050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00" dirty="0"/>
              <a:t>https://pixy.org/829188/</a:t>
            </a:r>
            <a:endParaRPr lang="zh-TW" altLang="en-US" sz="1000" dirty="0"/>
          </a:p>
        </p:txBody>
      </p:sp>
      <p:sp>
        <p:nvSpPr>
          <p:cNvPr id="15" name="十字形 14"/>
          <p:cNvSpPr/>
          <p:nvPr/>
        </p:nvSpPr>
        <p:spPr>
          <a:xfrm rot="2942519">
            <a:off x="7625507" y="4192249"/>
            <a:ext cx="736232" cy="786890"/>
          </a:xfrm>
          <a:prstGeom prst="plus">
            <a:avLst>
              <a:gd name="adj" fmla="val 4003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9996" y="4284888"/>
            <a:ext cx="1668780" cy="1752600"/>
          </a:xfrm>
          <a:prstGeom prst="rect">
            <a:avLst/>
          </a:prstGeom>
        </p:spPr>
      </p:pic>
      <p:sp>
        <p:nvSpPr>
          <p:cNvPr id="17" name="橢圓 16"/>
          <p:cNvSpPr/>
          <p:nvPr/>
        </p:nvSpPr>
        <p:spPr>
          <a:xfrm>
            <a:off x="9382273" y="4241668"/>
            <a:ext cx="693174" cy="68805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十字形 17">
            <a:extLst>
              <a:ext uri="{FF2B5EF4-FFF2-40B4-BE49-F238E27FC236}">
                <a16:creationId xmlns:a16="http://schemas.microsoft.com/office/drawing/2014/main" id="{8B31FD73-E2EC-6E4D-BBDA-03AD67C07114}"/>
              </a:ext>
            </a:extLst>
          </p:cNvPr>
          <p:cNvSpPr/>
          <p:nvPr/>
        </p:nvSpPr>
        <p:spPr>
          <a:xfrm rot="2942519">
            <a:off x="7327454" y="1526960"/>
            <a:ext cx="736232" cy="786890"/>
          </a:xfrm>
          <a:prstGeom prst="plus">
            <a:avLst>
              <a:gd name="adj" fmla="val 4003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B3D7BAD-184A-384E-BCD4-3E8257C453B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4770" y="1352491"/>
            <a:ext cx="1438811" cy="192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92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橢圓形圖說文字 2"/>
          <p:cNvSpPr/>
          <p:nvPr/>
        </p:nvSpPr>
        <p:spPr>
          <a:xfrm>
            <a:off x="154379" y="2769752"/>
            <a:ext cx="3396343" cy="1555668"/>
          </a:xfrm>
          <a:prstGeom prst="wedgeEllipseCallout">
            <a:avLst>
              <a:gd name="adj1" fmla="val 65791"/>
              <a:gd name="adj2" fmla="val 6479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1.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睡前沒整理書包，去學校發現忘了帶便當盒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</a:p>
        </p:txBody>
      </p:sp>
      <p:sp>
        <p:nvSpPr>
          <p:cNvPr id="5" name="橢圓形圖說文字 4"/>
          <p:cNvSpPr/>
          <p:nvPr/>
        </p:nvSpPr>
        <p:spPr>
          <a:xfrm>
            <a:off x="1102426" y="1104404"/>
            <a:ext cx="3137065" cy="1402111"/>
          </a:xfrm>
          <a:prstGeom prst="wedgeEllipseCallout">
            <a:avLst>
              <a:gd name="adj1" fmla="val 47001"/>
              <a:gd name="adj2" fmla="val 14265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2.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水壺亂放，想喝水找不到水壺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</a:p>
        </p:txBody>
      </p:sp>
      <p:sp>
        <p:nvSpPr>
          <p:cNvPr id="7" name="橢圓形圖說文字 6"/>
          <p:cNvSpPr/>
          <p:nvPr/>
        </p:nvSpPr>
        <p:spPr>
          <a:xfrm>
            <a:off x="3550722" y="876794"/>
            <a:ext cx="3277590" cy="1402111"/>
          </a:xfrm>
          <a:prstGeom prst="wedgeEllipseCallout">
            <a:avLst>
              <a:gd name="adj1" fmla="val 12553"/>
              <a:gd name="adj2" fmla="val 1824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3.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沒有整理書包，找不到鉛筆，所以沒寫功課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</a:p>
        </p:txBody>
      </p:sp>
      <p:sp>
        <p:nvSpPr>
          <p:cNvPr id="8" name="橢圓形圖說文字 7"/>
          <p:cNvSpPr/>
          <p:nvPr/>
        </p:nvSpPr>
        <p:spPr>
          <a:xfrm>
            <a:off x="6410696" y="876794"/>
            <a:ext cx="3277590" cy="1402111"/>
          </a:xfrm>
          <a:prstGeom prst="wedgeEllipseCallout">
            <a:avLst>
              <a:gd name="adj1" fmla="val -65708"/>
              <a:gd name="adj2" fmla="val 1824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4.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從遊戲場衝回教室，撞到同學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</p:txBody>
      </p:sp>
      <p:sp>
        <p:nvSpPr>
          <p:cNvPr id="9" name="橢圓形圖說文字 8"/>
          <p:cNvSpPr/>
          <p:nvPr/>
        </p:nvSpPr>
        <p:spPr>
          <a:xfrm>
            <a:off x="8890660" y="1470560"/>
            <a:ext cx="3137065" cy="1402111"/>
          </a:xfrm>
          <a:prstGeom prst="wedgeEllipseCallout">
            <a:avLst>
              <a:gd name="adj1" fmla="val -123725"/>
              <a:gd name="adj2" fmla="val 1316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5.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玩玩具玩到忘記睡覺時間，使得早上上學遲到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</p:txBody>
      </p:sp>
      <p:sp>
        <p:nvSpPr>
          <p:cNvPr id="10" name="橢圓形圖說文字 9"/>
          <p:cNvSpPr/>
          <p:nvPr/>
        </p:nvSpPr>
        <p:spPr>
          <a:xfrm>
            <a:off x="8279872" y="3209561"/>
            <a:ext cx="3692446" cy="1402111"/>
          </a:xfrm>
          <a:prstGeom prst="wedgeEllipseCallout">
            <a:avLst>
              <a:gd name="adj1" fmla="val -119939"/>
              <a:gd name="adj2" fmla="val 14509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6.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草草寫完功課，結果錯誤一堆，被老師罰下課要訂正，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無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法好好下課去玩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3236" y="3547586"/>
            <a:ext cx="3684122" cy="2916597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>
            <a:off x="106879" y="5855868"/>
            <a:ext cx="4132612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Unprepared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8025740" y="5905396"/>
            <a:ext cx="4132612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Careless</a:t>
            </a:r>
          </a:p>
        </p:txBody>
      </p:sp>
    </p:spTree>
    <p:extLst>
      <p:ext uri="{BB962C8B-B14F-4D97-AF65-F5344CB8AC3E}">
        <p14:creationId xmlns:p14="http://schemas.microsoft.com/office/powerpoint/2010/main" val="342773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C19EAC9C-4A57-4B37-B979-09E18E895EC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901" y="0"/>
            <a:ext cx="9667875" cy="649287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620B7222-45A7-2E41-B535-C65DD8BC8E1C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We take time to do things.</a:t>
            </a:r>
          </a:p>
        </p:txBody>
      </p:sp>
    </p:spTree>
    <p:extLst>
      <p:ext uri="{BB962C8B-B14F-4D97-AF65-F5344CB8AC3E}">
        <p14:creationId xmlns:p14="http://schemas.microsoft.com/office/powerpoint/2010/main" val="31353461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橢圓形圖說文字 2"/>
          <p:cNvSpPr/>
          <p:nvPr/>
        </p:nvSpPr>
        <p:spPr>
          <a:xfrm>
            <a:off x="873458" y="1203671"/>
            <a:ext cx="3396343" cy="1555668"/>
          </a:xfrm>
          <a:prstGeom prst="wedgeEllipseCallout">
            <a:avLst>
              <a:gd name="adj1" fmla="val 40683"/>
              <a:gd name="adj2" fmla="val 3044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1.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睡前沒整理書包，去學校發現忘了帶便當盒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</a:p>
        </p:txBody>
      </p:sp>
      <p:sp>
        <p:nvSpPr>
          <p:cNvPr id="5" name="橢圓形圖說文字 4"/>
          <p:cNvSpPr/>
          <p:nvPr/>
        </p:nvSpPr>
        <p:spPr>
          <a:xfrm>
            <a:off x="6958062" y="1203671"/>
            <a:ext cx="3137065" cy="1402111"/>
          </a:xfrm>
          <a:prstGeom prst="wedgeEllipseCallout">
            <a:avLst>
              <a:gd name="adj1" fmla="val 22438"/>
              <a:gd name="adj2" fmla="val 466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2.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水壺亂放，想喝水找不到水壺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</a:p>
        </p:txBody>
      </p:sp>
      <p:sp>
        <p:nvSpPr>
          <p:cNvPr id="7" name="橢圓形圖說文字 6"/>
          <p:cNvSpPr/>
          <p:nvPr/>
        </p:nvSpPr>
        <p:spPr>
          <a:xfrm>
            <a:off x="950153" y="2935999"/>
            <a:ext cx="3277590" cy="1402111"/>
          </a:xfrm>
          <a:prstGeom prst="wedgeEllipseCallout">
            <a:avLst>
              <a:gd name="adj1" fmla="val 9418"/>
              <a:gd name="adj2" fmla="val 5056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3.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沒有整理書包，找不到鉛筆，所以沒寫功課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</a:p>
        </p:txBody>
      </p:sp>
      <p:sp>
        <p:nvSpPr>
          <p:cNvPr id="8" name="橢圓形圖說文字 7"/>
          <p:cNvSpPr/>
          <p:nvPr/>
        </p:nvSpPr>
        <p:spPr>
          <a:xfrm>
            <a:off x="6992542" y="2794302"/>
            <a:ext cx="3277590" cy="1402111"/>
          </a:xfrm>
          <a:prstGeom prst="wedgeEllipseCallout">
            <a:avLst>
              <a:gd name="adj1" fmla="val -24644"/>
              <a:gd name="adj2" fmla="val 4250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4.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從遊戲場衝回教室，撞到同學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</p:txBody>
      </p:sp>
      <p:sp>
        <p:nvSpPr>
          <p:cNvPr id="9" name="橢圓形圖說文字 8"/>
          <p:cNvSpPr/>
          <p:nvPr/>
        </p:nvSpPr>
        <p:spPr>
          <a:xfrm>
            <a:off x="1132736" y="4576109"/>
            <a:ext cx="3137065" cy="1402111"/>
          </a:xfrm>
          <a:prstGeom prst="wedgeEllipseCallout">
            <a:avLst>
              <a:gd name="adj1" fmla="val -36935"/>
              <a:gd name="adj2" fmla="val 3272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5.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玩玩具玩到忘記睡覺時間，使得早上上學遲到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</p:txBody>
      </p:sp>
      <p:sp>
        <p:nvSpPr>
          <p:cNvPr id="10" name="橢圓形圖說文字 9"/>
          <p:cNvSpPr/>
          <p:nvPr/>
        </p:nvSpPr>
        <p:spPr>
          <a:xfrm>
            <a:off x="6557369" y="4409486"/>
            <a:ext cx="4466801" cy="1590631"/>
          </a:xfrm>
          <a:prstGeom prst="wedgeEllipseCallout">
            <a:avLst>
              <a:gd name="adj1" fmla="val -38134"/>
              <a:gd name="adj2" fmla="val 2932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6.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草草寫完功課，結果錯誤一堆，被老師罰下課要訂正，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無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法好好下課去玩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604652" y="405824"/>
            <a:ext cx="4132612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Unprepared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6557370" y="405823"/>
            <a:ext cx="4132612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Careless</a:t>
            </a:r>
          </a:p>
        </p:txBody>
      </p:sp>
    </p:spTree>
    <p:extLst>
      <p:ext uri="{BB962C8B-B14F-4D97-AF65-F5344CB8AC3E}">
        <p14:creationId xmlns:p14="http://schemas.microsoft.com/office/powerpoint/2010/main" val="23916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橢圓形圖說文字 2"/>
          <p:cNvSpPr/>
          <p:nvPr/>
        </p:nvSpPr>
        <p:spPr>
          <a:xfrm>
            <a:off x="154379" y="3372055"/>
            <a:ext cx="3396343" cy="1555668"/>
          </a:xfrm>
          <a:prstGeom prst="wedgeEllipseCallout">
            <a:avLst>
              <a:gd name="adj1" fmla="val 65791"/>
              <a:gd name="adj2" fmla="val 6479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1.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睡前沒整理書包，去學校發現忘了帶便當盒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</a:p>
        </p:txBody>
      </p:sp>
      <p:sp>
        <p:nvSpPr>
          <p:cNvPr id="5" name="橢圓形圖說文字 4"/>
          <p:cNvSpPr/>
          <p:nvPr/>
        </p:nvSpPr>
        <p:spPr>
          <a:xfrm>
            <a:off x="1102426" y="1946404"/>
            <a:ext cx="3137065" cy="1402111"/>
          </a:xfrm>
          <a:prstGeom prst="wedgeEllipseCallout">
            <a:avLst>
              <a:gd name="adj1" fmla="val 47001"/>
              <a:gd name="adj2" fmla="val 14265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2.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水壺亂放，想喝水找不到水壺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</a:p>
        </p:txBody>
      </p:sp>
      <p:sp>
        <p:nvSpPr>
          <p:cNvPr id="7" name="橢圓形圖說文字 6"/>
          <p:cNvSpPr/>
          <p:nvPr/>
        </p:nvSpPr>
        <p:spPr>
          <a:xfrm>
            <a:off x="3550722" y="1335603"/>
            <a:ext cx="3277590" cy="1402111"/>
          </a:xfrm>
          <a:prstGeom prst="wedgeEllipseCallout">
            <a:avLst>
              <a:gd name="adj1" fmla="val 12553"/>
              <a:gd name="adj2" fmla="val 1824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3.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沒有整理書包，找不到鉛筆，所以沒寫功課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</a:p>
        </p:txBody>
      </p:sp>
      <p:sp>
        <p:nvSpPr>
          <p:cNvPr id="8" name="橢圓形圖說文字 7"/>
          <p:cNvSpPr/>
          <p:nvPr/>
        </p:nvSpPr>
        <p:spPr>
          <a:xfrm>
            <a:off x="6386945" y="1287341"/>
            <a:ext cx="3277590" cy="1402111"/>
          </a:xfrm>
          <a:prstGeom prst="wedgeEllipseCallout">
            <a:avLst>
              <a:gd name="adj1" fmla="val -65708"/>
              <a:gd name="adj2" fmla="val 1824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4.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從遊戲場衝回教室，撞到同學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</p:txBody>
      </p:sp>
      <p:sp>
        <p:nvSpPr>
          <p:cNvPr id="9" name="橢圓形圖說文字 8"/>
          <p:cNvSpPr/>
          <p:nvPr/>
        </p:nvSpPr>
        <p:spPr>
          <a:xfrm>
            <a:off x="8895672" y="1793480"/>
            <a:ext cx="3137065" cy="1402111"/>
          </a:xfrm>
          <a:prstGeom prst="wedgeEllipseCallout">
            <a:avLst>
              <a:gd name="adj1" fmla="val -123725"/>
              <a:gd name="adj2" fmla="val 1316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5.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玩玩具玩到忘記睡覺時間，使得早上上學遲到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</p:txBody>
      </p:sp>
      <p:sp>
        <p:nvSpPr>
          <p:cNvPr id="10" name="橢圓形圖說文字 9"/>
          <p:cNvSpPr/>
          <p:nvPr/>
        </p:nvSpPr>
        <p:spPr>
          <a:xfrm>
            <a:off x="8245823" y="3474406"/>
            <a:ext cx="3692446" cy="1402111"/>
          </a:xfrm>
          <a:prstGeom prst="wedgeEllipseCallout">
            <a:avLst>
              <a:gd name="adj1" fmla="val -119939"/>
              <a:gd name="adj2" fmla="val 14509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6.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草草寫完功課，結果錯誤一堆，被老師罰下課要訂正，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無</a:t>
            </a:r>
            <a:r>
              <a:rPr lang="zh-TW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法好好下課去玩</a:t>
            </a: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...... 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3236" y="3547586"/>
            <a:ext cx="3684122" cy="2916597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>
            <a:off x="106879" y="5855868"/>
            <a:ext cx="4132612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Be prepared.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8025740" y="5905396"/>
            <a:ext cx="4132612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Be careful.</a:t>
            </a: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711FBDD9-BF2A-FF4C-99EE-5DBC0EC10755}"/>
              </a:ext>
            </a:extLst>
          </p:cNvPr>
          <p:cNvSpPr txBox="1"/>
          <p:nvPr/>
        </p:nvSpPr>
        <p:spPr>
          <a:xfrm>
            <a:off x="0" y="224351"/>
            <a:ext cx="1219200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5400" b="1" dirty="0">
                <a:latin typeface="Comic Sans MS" panose="030F0902030302020204" pitchFamily="66" charset="0"/>
              </a:rPr>
              <a:t>What can we do?</a:t>
            </a:r>
            <a:endParaRPr lang="en" altLang="zh-TW" sz="5400" b="1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0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圖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7964" y="3713023"/>
            <a:ext cx="1158506" cy="1216696"/>
          </a:xfrm>
          <a:prstGeom prst="rect">
            <a:avLst/>
          </a:prstGeom>
        </p:spPr>
      </p:pic>
      <p:sp>
        <p:nvSpPr>
          <p:cNvPr id="3" name="雲朵形圖說文字 2"/>
          <p:cNvSpPr/>
          <p:nvPr/>
        </p:nvSpPr>
        <p:spPr>
          <a:xfrm>
            <a:off x="570016" y="1076319"/>
            <a:ext cx="4488872" cy="1548180"/>
          </a:xfrm>
          <a:prstGeom prst="cloudCallout">
            <a:avLst>
              <a:gd name="adj1" fmla="val -39624"/>
              <a:gd name="adj2" fmla="val 17948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latin typeface="Comic Sans MS" panose="030F0902030302020204" pitchFamily="66" charset="0"/>
                <a:ea typeface="AR StdKaiZuinn Md" panose="020B0602010101010101" pitchFamily="34" charset="-120"/>
              </a:rPr>
              <a:t>小組唸完，並願意試著遵守的人先下課。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59" y="4241668"/>
            <a:ext cx="2505693" cy="2272111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105877" y="357731"/>
            <a:ext cx="4734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Be Prepared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5268017" y="2816444"/>
            <a:ext cx="3540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Be careful.</a:t>
            </a:r>
            <a:endParaRPr lang="zh-TW" altLang="en-US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6102" y="1200052"/>
            <a:ext cx="1075885" cy="1567553"/>
          </a:xfrm>
          <a:prstGeom prst="rect">
            <a:avLst/>
          </a:prstGeom>
        </p:spPr>
      </p:pic>
      <p:cxnSp>
        <p:nvCxnSpPr>
          <p:cNvPr id="10" name="直線單箭頭接點 9"/>
          <p:cNvCxnSpPr/>
          <p:nvPr/>
        </p:nvCxnSpPr>
        <p:spPr>
          <a:xfrm>
            <a:off x="6651677" y="1865080"/>
            <a:ext cx="69547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1" name="圖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1171" y="1302228"/>
            <a:ext cx="1080676" cy="1125704"/>
          </a:xfrm>
          <a:prstGeom prst="rect">
            <a:avLst/>
          </a:prstGeom>
        </p:spPr>
      </p:pic>
      <p:sp>
        <p:nvSpPr>
          <p:cNvPr id="12" name="文字方塊 11"/>
          <p:cNvSpPr txBox="1"/>
          <p:nvPr/>
        </p:nvSpPr>
        <p:spPr>
          <a:xfrm>
            <a:off x="7347150" y="2427932"/>
            <a:ext cx="15769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00" dirty="0"/>
              <a:t>https://pixy.org/618902/</a:t>
            </a:r>
            <a:endParaRPr lang="zh-TW" altLang="en-US" sz="1000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7316" y="3727468"/>
            <a:ext cx="1402097" cy="1394130"/>
          </a:xfrm>
          <a:prstGeom prst="rect">
            <a:avLst/>
          </a:prstGeom>
        </p:spPr>
      </p:pic>
      <p:sp>
        <p:nvSpPr>
          <p:cNvPr id="14" name="文字方塊 13"/>
          <p:cNvSpPr txBox="1"/>
          <p:nvPr/>
        </p:nvSpPr>
        <p:spPr>
          <a:xfrm>
            <a:off x="7790235" y="4806608"/>
            <a:ext cx="2050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00" dirty="0"/>
              <a:t>https://pixy.org/829188/</a:t>
            </a:r>
            <a:endParaRPr lang="zh-TW" altLang="en-US" sz="1000" dirty="0"/>
          </a:p>
        </p:txBody>
      </p:sp>
      <p:sp>
        <p:nvSpPr>
          <p:cNvPr id="15" name="十字形 14"/>
          <p:cNvSpPr/>
          <p:nvPr/>
        </p:nvSpPr>
        <p:spPr>
          <a:xfrm rot="2942519">
            <a:off x="6398955" y="3540893"/>
            <a:ext cx="736232" cy="786890"/>
          </a:xfrm>
          <a:prstGeom prst="plus">
            <a:avLst>
              <a:gd name="adj" fmla="val 4003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橢圓 16"/>
          <p:cNvSpPr/>
          <p:nvPr/>
        </p:nvSpPr>
        <p:spPr>
          <a:xfrm>
            <a:off x="8739056" y="3590312"/>
            <a:ext cx="693174" cy="68805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文字方塊 17"/>
          <p:cNvSpPr txBox="1"/>
          <p:nvPr/>
        </p:nvSpPr>
        <p:spPr>
          <a:xfrm>
            <a:off x="5198868" y="5287852"/>
            <a:ext cx="6210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We take time to do things.</a:t>
            </a:r>
            <a:endParaRPr lang="zh-TW" altLang="en-US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橢圓 18">
            <a:extLst>
              <a:ext uri="{FF2B5EF4-FFF2-40B4-BE49-F238E27FC236}">
                <a16:creationId xmlns:a16="http://schemas.microsoft.com/office/drawing/2014/main" id="{68ECA88D-69DC-904C-B908-513130067BF1}"/>
              </a:ext>
            </a:extLst>
          </p:cNvPr>
          <p:cNvSpPr/>
          <p:nvPr/>
        </p:nvSpPr>
        <p:spPr>
          <a:xfrm>
            <a:off x="8468661" y="1004062"/>
            <a:ext cx="693174" cy="68805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9311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042" y="3732325"/>
            <a:ext cx="1221693" cy="19532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816" y="379335"/>
            <a:ext cx="2584188" cy="6478665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5662" y="8792"/>
            <a:ext cx="9976338" cy="6858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15712" y="3092641"/>
            <a:ext cx="7292986" cy="70788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b="1" dirty="0">
                <a:solidFill>
                  <a:srgbClr val="FF2F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Take It Easy Take Your Time </a:t>
            </a:r>
            <a:endParaRPr lang="zh-CN" altLang="en-US" sz="4000" b="1" dirty="0">
              <a:solidFill>
                <a:srgbClr val="FF2F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600972" y="2892810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474747" y="2892810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44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5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5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文字 的圖片&#10;&#10;自動產生的描述">
            <a:extLst>
              <a:ext uri="{FF2B5EF4-FFF2-40B4-BE49-F238E27FC236}">
                <a16:creationId xmlns:a16="http://schemas.microsoft.com/office/drawing/2014/main" id="{37491746-EC58-4BC4-999E-C501F875A2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5199" y="0"/>
            <a:ext cx="9881601" cy="685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61147B9F-D8F8-DC4F-A262-3BA87CE0A3D5}"/>
              </a:ext>
            </a:extLst>
          </p:cNvPr>
          <p:cNvSpPr txBox="1"/>
          <p:nvPr/>
        </p:nvSpPr>
        <p:spPr>
          <a:xfrm>
            <a:off x="0" y="6307395"/>
            <a:ext cx="12192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a break! </a:t>
            </a:r>
            <a:r>
              <a:rPr lang="en" altLang="zh-TW" sz="3200" b="1" dirty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Y</a:t>
            </a:r>
            <a:r>
              <a:rPr lang="en" altLang="zh-TW" sz="2800" b="1" dirty="0">
                <a:latin typeface="Comic Sans MS" panose="030F0902030302020204" pitchFamily="66" charset="0"/>
              </a:rPr>
              <a:t>eah!</a:t>
            </a:r>
            <a:endParaRPr kumimoji="1" lang="zh-TW" altLang="en-US" sz="2800" b="1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189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AC880D4-EE37-4A41-9647-F5EA0F5B3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D1AF7C2-1F81-48D7-A254-560DB67051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740517F0-3BF9-47B6-A5EB-CDE80D8AF53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325" y="0"/>
            <a:ext cx="10025349" cy="68580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2AC6EBC3-7F30-2C44-815D-31754F2277EA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rush. Don’t push.</a:t>
            </a:r>
          </a:p>
        </p:txBody>
      </p:sp>
    </p:spTree>
    <p:extLst>
      <p:ext uri="{BB962C8B-B14F-4D97-AF65-F5344CB8AC3E}">
        <p14:creationId xmlns:p14="http://schemas.microsoft.com/office/powerpoint/2010/main" val="2420148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F1CD41FC-A87C-427F-BAC4-0F30700AAF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3251" y="0"/>
            <a:ext cx="9756865" cy="6858000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7A9068EB-A9EB-EF41-B3FE-96E4E179F174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run.</a:t>
            </a:r>
          </a:p>
        </p:txBody>
      </p:sp>
    </p:spTree>
    <p:extLst>
      <p:ext uri="{BB962C8B-B14F-4D97-AF65-F5344CB8AC3E}">
        <p14:creationId xmlns:p14="http://schemas.microsoft.com/office/powerpoint/2010/main" val="1452429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小孩, 年輕, 小 的圖片&#10;&#10;自動產生的描述">
            <a:extLst>
              <a:ext uri="{FF2B5EF4-FFF2-40B4-BE49-F238E27FC236}">
                <a16:creationId xmlns:a16="http://schemas.microsoft.com/office/drawing/2014/main" id="{CD0959D7-37FC-4EB6-97F4-55FE77DD84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466" y="0"/>
            <a:ext cx="9389068" cy="6664820"/>
          </a:xfr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20929A6C-838D-1C46-BEB3-E6DB77C99309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1619986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C16A45AC-6999-4C41-AE52-51A965E2F0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4329" y="0"/>
            <a:ext cx="9663342" cy="6858000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26FD2CD7-E095-944A-9959-0BB666E52436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jump.</a:t>
            </a:r>
          </a:p>
        </p:txBody>
      </p:sp>
    </p:spTree>
    <p:extLst>
      <p:ext uri="{BB962C8B-B14F-4D97-AF65-F5344CB8AC3E}">
        <p14:creationId xmlns:p14="http://schemas.microsoft.com/office/powerpoint/2010/main" val="1515178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B367F227-380E-4407-8514-D944F3CDD5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6193" y="0"/>
            <a:ext cx="9679076" cy="6858000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88468FF0-C5C0-ED45-938F-38099484DACB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1824478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</TotalTime>
  <Words>472</Words>
  <Application>Microsoft Office PowerPoint</Application>
  <PresentationFormat>寬螢幕</PresentationFormat>
  <Paragraphs>57</Paragraphs>
  <Slides>22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22</vt:i4>
      </vt:variant>
    </vt:vector>
  </HeadingPairs>
  <TitlesOfParts>
    <vt:vector size="32" baseType="lpstr">
      <vt:lpstr>AR StdKaiZuinn Md</vt:lpstr>
      <vt:lpstr>Arial</vt:lpstr>
      <vt:lpstr>Arial Unicode MS</vt:lpstr>
      <vt:lpstr>Calibri Light</vt:lpstr>
      <vt:lpstr>文鼎標楷注音</vt:lpstr>
      <vt:lpstr>Calibri</vt:lpstr>
      <vt:lpstr>Comic Sans MS</vt:lpstr>
      <vt:lpstr>微软雅黑</vt:lpstr>
      <vt:lpstr>新細明體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文櫻</dc:creator>
  <cp:lastModifiedBy>ALEX</cp:lastModifiedBy>
  <cp:revision>76</cp:revision>
  <dcterms:created xsi:type="dcterms:W3CDTF">2020-12-28T12:46:09Z</dcterms:created>
  <dcterms:modified xsi:type="dcterms:W3CDTF">2025-02-14T03:08:09Z</dcterms:modified>
</cp:coreProperties>
</file>