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9" roundtripDataSignature="AMtx7mj6bvG7rfbBbKkF3tDJoPf7vrKXP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6" d="100"/>
          <a:sy n="46" d="100"/>
        </p:scale>
        <p:origin x="78" y="8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Google Shape;163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177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" name="Google Shape;14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" name="Google Shape;156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标题幻灯片">
  <p:cSld name="2_标题幻灯片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15"/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15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6" y="4610925"/>
            <a:ext cx="12192015" cy="2247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含輔助字幕的圖片" type="picTx">
  <p:cSld name="PICTURE_WITH_CAPTION_TEXT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2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4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7" name="Google Shape;67;p24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8" name="Google Shape;68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直排文字" type="vertTx">
  <p:cSld name="VERTICAL_TEXT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5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4" name="Google Shape;74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直排標題及文字" type="vertTitleAndTx">
  <p:cSld name="VERTICAL_TITLE_AND_VERTICAL_TEXT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6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0" name="Google Shape;80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type="title">
  <p:cSld name="TITLE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16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6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7" name="Google Shape;17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內容" type="obj">
  <p:cSld name="OBJEC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" name="Google Shape;27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章節標題" type="secHead">
  <p:cSld name="SECTION_HEADER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19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3" name="Google Shape;33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兩個內容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2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較" type="twoTxTwoObj">
  <p:cSld name="TWO_OBJECTS_WITH_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2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2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6" name="Google Shape;46;p2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2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8" name="Google Shape;48;p2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只有標題" type="titleOnly">
  <p:cSld name="TITLE_ONLY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含輔助字幕的內容" type="objTx">
  <p:cSld name="OBJECT_WITH_CAPTION_TEXT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2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3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0" name="Google Shape;60;p23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1" name="Google Shape;61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zp5BI7FQSX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" descr="畫面剪輯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33374" y="587286"/>
            <a:ext cx="9504411" cy="50958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Google Shape;166;p10" descr="一張含有 文字, 小孩, 年輕, 小 的圖片&#10;&#10;自動產生的描述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01466" y="0"/>
            <a:ext cx="9389068" cy="6664820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10"/>
          <p:cNvSpPr txBox="1"/>
          <p:nvPr/>
        </p:nvSpPr>
        <p:spPr>
          <a:xfrm>
            <a:off x="0" y="6345495"/>
            <a:ext cx="12192000" cy="523220"/>
          </a:xfrm>
          <a:prstGeom prst="rect">
            <a:avLst/>
          </a:prstGeom>
          <a:solidFill>
            <a:srgbClr val="D5DBE5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Take it easy. Take your time.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Google Shape;173;p11" descr="一張含有 文字 的圖片&#10;&#10;自動產生的描述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4329" y="0"/>
            <a:ext cx="966334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11"/>
          <p:cNvSpPr txBox="1"/>
          <p:nvPr/>
        </p:nvSpPr>
        <p:spPr>
          <a:xfrm>
            <a:off x="0" y="6345495"/>
            <a:ext cx="12192000" cy="523220"/>
          </a:xfrm>
          <a:prstGeom prst="rect">
            <a:avLst/>
          </a:prstGeom>
          <a:solidFill>
            <a:srgbClr val="D5DBE5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Don’t jump.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Google Shape;180;p12" descr="一張含有 文字 的圖片&#10;&#10;自動產生的描述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56193" y="0"/>
            <a:ext cx="9679076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12"/>
          <p:cNvSpPr txBox="1"/>
          <p:nvPr/>
        </p:nvSpPr>
        <p:spPr>
          <a:xfrm>
            <a:off x="0" y="6345495"/>
            <a:ext cx="12192000" cy="523220"/>
          </a:xfrm>
          <a:prstGeom prst="rect">
            <a:avLst/>
          </a:prstGeom>
          <a:solidFill>
            <a:srgbClr val="D5DBE5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Take it easy. Take your time.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13"/>
          <p:cNvSpPr txBox="1"/>
          <p:nvPr/>
        </p:nvSpPr>
        <p:spPr>
          <a:xfrm>
            <a:off x="0" y="224351"/>
            <a:ext cx="12192000" cy="923330"/>
          </a:xfrm>
          <a:prstGeom prst="rect">
            <a:avLst/>
          </a:prstGeom>
          <a:solidFill>
            <a:srgbClr val="C4E0B2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Exit Card</a:t>
            </a:r>
            <a:endParaRPr sz="5400" b="1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87" name="Google Shape;187;p13"/>
          <p:cNvSpPr/>
          <p:nvPr/>
        </p:nvSpPr>
        <p:spPr>
          <a:xfrm>
            <a:off x="201707" y="1309045"/>
            <a:ext cx="6333564" cy="1842175"/>
          </a:xfrm>
          <a:prstGeom prst="cloudCallout">
            <a:avLst>
              <a:gd name="adj1" fmla="val -39624"/>
              <a:gd name="adj2" fmla="val 179481"/>
            </a:avLst>
          </a:prstGeom>
          <a:gradFill>
            <a:gsLst>
              <a:gs pos="0">
                <a:srgbClr val="B0CAE9"/>
              </a:gs>
              <a:gs pos="50000">
                <a:srgbClr val="A1C1E4"/>
              </a:gs>
              <a:gs pos="100000">
                <a:srgbClr val="90B8E4"/>
              </a:gs>
            </a:gsLst>
            <a:lin ang="5400000" scaled="0"/>
          </a:gradFill>
          <a:ln w="952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Work as a group. Read the 3 words and take a break. </a:t>
            </a:r>
            <a:endParaRPr sz="24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整組念3個單字下課。 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8" name="Google Shape;188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1707" y="4290115"/>
            <a:ext cx="2540150" cy="23033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" name="Google Shape;189;p13" descr="stormtrooper-1351022_960_720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93679" y="3752816"/>
            <a:ext cx="2871817" cy="21349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p13" descr="run-2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56474" y="3342922"/>
            <a:ext cx="2504522" cy="25045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13" descr="0192C6EE-0760-4D53-A7A5-31876D232843-L0-001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43385" y="1147681"/>
            <a:ext cx="2711214" cy="26756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"/>
          <p:cNvSpPr txBox="1"/>
          <p:nvPr/>
        </p:nvSpPr>
        <p:spPr>
          <a:xfrm>
            <a:off x="497711" y="544010"/>
            <a:ext cx="1132004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Let’s think about it…….</a:t>
            </a:r>
            <a:endParaRPr sz="3600" b="1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93" name="Google Shape;93;p2"/>
          <p:cNvSpPr txBox="1"/>
          <p:nvPr/>
        </p:nvSpPr>
        <p:spPr>
          <a:xfrm>
            <a:off x="497710" y="1342660"/>
            <a:ext cx="10648710" cy="46166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2800"/>
              <a:buFont typeface="Calibri"/>
              <a:buAutoNum type="arabicPeriod"/>
            </a:pPr>
            <a:r>
              <a:rPr lang="en-US" sz="2800" b="1">
                <a:solidFill>
                  <a:srgbClr val="7030A0"/>
                </a:solidFill>
                <a:latin typeface="Comic Sans MS"/>
                <a:ea typeface="Comic Sans MS"/>
                <a:cs typeface="Comic Sans MS"/>
                <a:sym typeface="Comic Sans MS"/>
              </a:rPr>
              <a:t>What do you see? </a:t>
            </a:r>
            <a:r>
              <a:rPr lang="en-US" sz="28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你看到什麼？</a:t>
            </a:r>
            <a:endParaRPr/>
          </a:p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2800"/>
              <a:buFont typeface="Calibri"/>
              <a:buAutoNum type="arabicPeriod"/>
            </a:pPr>
            <a:r>
              <a:rPr lang="en-US" sz="2800" b="1">
                <a:solidFill>
                  <a:srgbClr val="7030A0"/>
                </a:solidFill>
                <a:latin typeface="Comic Sans MS"/>
                <a:ea typeface="Comic Sans MS"/>
                <a:cs typeface="Comic Sans MS"/>
                <a:sym typeface="Comic Sans MS"/>
              </a:rPr>
              <a:t>Where did it happen? </a:t>
            </a:r>
            <a:r>
              <a:rPr lang="en-US" sz="28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事情發生在哪裡？</a:t>
            </a:r>
            <a:endParaRPr sz="28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2800"/>
              <a:buFont typeface="Calibri"/>
              <a:buAutoNum type="arabicPeriod"/>
            </a:pPr>
            <a:r>
              <a:rPr lang="en-US" sz="2800" b="1">
                <a:solidFill>
                  <a:srgbClr val="7030A0"/>
                </a:solidFill>
                <a:latin typeface="Comic Sans MS"/>
                <a:ea typeface="Comic Sans MS"/>
                <a:cs typeface="Comic Sans MS"/>
                <a:sym typeface="Comic Sans MS"/>
              </a:rPr>
              <a:t>Why did the boy get burned? </a:t>
            </a:r>
            <a:endParaRPr/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為什麼男孩會被燙傷?</a:t>
            </a:r>
            <a:endParaRPr/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7030A0"/>
                </a:solidFill>
                <a:latin typeface="Comic Sans MS"/>
                <a:ea typeface="Comic Sans MS"/>
                <a:cs typeface="Comic Sans MS"/>
                <a:sym typeface="Comic Sans MS"/>
              </a:rPr>
              <a:t>4.Can we run in the hallway? </a:t>
            </a:r>
            <a:r>
              <a:rPr lang="en-US" sz="28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走廊上可以奔跑嗎？</a:t>
            </a:r>
            <a:endParaRPr sz="28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7030A0"/>
                </a:solidFill>
                <a:latin typeface="Comic Sans MS"/>
                <a:ea typeface="Comic Sans MS"/>
                <a:cs typeface="Comic Sans MS"/>
                <a:sym typeface="Comic Sans MS"/>
              </a:rPr>
              <a:t>5. Why did the boy run in the hallway? </a:t>
            </a:r>
            <a:endParaRPr/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為什麼男孩要在走廊上奔跑?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3"/>
          <p:cNvSpPr txBox="1"/>
          <p:nvPr/>
        </p:nvSpPr>
        <p:spPr>
          <a:xfrm>
            <a:off x="497711" y="544010"/>
            <a:ext cx="1132004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Let’s think about it…….</a:t>
            </a:r>
            <a:endParaRPr sz="3600" b="1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99" name="Google Shape;99;p3"/>
          <p:cNvSpPr txBox="1"/>
          <p:nvPr/>
        </p:nvSpPr>
        <p:spPr>
          <a:xfrm>
            <a:off x="254648" y="1223509"/>
            <a:ext cx="11937300" cy="440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7030A0"/>
                </a:solidFill>
                <a:latin typeface="Comic Sans MS"/>
                <a:ea typeface="Comic Sans MS"/>
                <a:cs typeface="Comic Sans MS"/>
                <a:sym typeface="Comic Sans MS"/>
              </a:rPr>
              <a:t>6.  How do you feel? </a:t>
            </a:r>
            <a:endParaRPr/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如果你是撞倒小男孩的同學會有什麼感覺？</a:t>
            </a:r>
            <a:endParaRPr sz="2800" b="1">
              <a:solidFill>
                <a:srgbClr val="7030A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7030A0"/>
                </a:solidFill>
                <a:latin typeface="Comic Sans MS"/>
                <a:ea typeface="Comic Sans MS"/>
                <a:cs typeface="Comic Sans MS"/>
                <a:sym typeface="Comic Sans MS"/>
              </a:rPr>
              <a:t>7. If you were the student who got burned, what would happen to you next?</a:t>
            </a:r>
            <a:endParaRPr/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如果你是被燙傷的學生，接下來你會遇到那些事情呢？</a:t>
            </a:r>
            <a:endParaRPr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7030A0"/>
                </a:solidFill>
                <a:latin typeface="Comic Sans MS"/>
                <a:ea typeface="Comic Sans MS"/>
                <a:cs typeface="Comic Sans MS"/>
                <a:sym typeface="Comic Sans MS"/>
              </a:rPr>
              <a:t>8. What can we do to stop the same thing from happening again?</a:t>
            </a:r>
            <a:endParaRPr/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怎麼做，才可以避免再次發生同樣的事情呢？</a:t>
            </a:r>
            <a:endParaRPr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4"/>
          <p:cNvSpPr txBox="1"/>
          <p:nvPr/>
        </p:nvSpPr>
        <p:spPr>
          <a:xfrm>
            <a:off x="497711" y="544010"/>
            <a:ext cx="1132004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Let’s learn!</a:t>
            </a:r>
            <a:endParaRPr sz="3600" b="1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05" name="Google Shape;105;p4" descr="stormtrooper-1351022_960_720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6769" y="1639209"/>
            <a:ext cx="3737365" cy="27784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4" descr="run-2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41325" y="1426981"/>
            <a:ext cx="3202892" cy="32028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4" descr="0192C6EE-0760-4D53-A7A5-31876D232843-L0-001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85863" y="1190341"/>
            <a:ext cx="3884642" cy="38337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5"/>
          <p:cNvSpPr txBox="1"/>
          <p:nvPr/>
        </p:nvSpPr>
        <p:spPr>
          <a:xfrm>
            <a:off x="497711" y="544010"/>
            <a:ext cx="1132004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Let’s learn!</a:t>
            </a:r>
            <a:endParaRPr sz="3600" b="1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13" name="Google Shape;113;p5" descr="stormtrooper-1351022_960_720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7711" y="1426981"/>
            <a:ext cx="3135481" cy="23309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5" descr="run-2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71735" y="2983855"/>
            <a:ext cx="2965531" cy="29655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5" descr="0192C6EE-0760-4D53-A7A5-31876D232843-L0-001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39159" y="544010"/>
            <a:ext cx="2870248" cy="283264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6" name="Google Shape;116;p5"/>
          <p:cNvGrpSpPr/>
          <p:nvPr/>
        </p:nvGrpSpPr>
        <p:grpSpPr>
          <a:xfrm>
            <a:off x="1844" y="814494"/>
            <a:ext cx="4118781" cy="4036711"/>
            <a:chOff x="1844" y="814494"/>
            <a:chExt cx="4118781" cy="4036711"/>
          </a:xfrm>
        </p:grpSpPr>
        <p:sp>
          <p:nvSpPr>
            <p:cNvPr id="117" name="Google Shape;117;p5"/>
            <p:cNvSpPr/>
            <p:nvPr/>
          </p:nvSpPr>
          <p:spPr>
            <a:xfrm>
              <a:off x="352397" y="1108110"/>
              <a:ext cx="3426107" cy="3358510"/>
            </a:xfrm>
            <a:prstGeom prst="ellipse">
              <a:avLst/>
            </a:prstGeom>
            <a:noFill/>
            <a:ln w="76200" cap="flat" cmpd="sng">
              <a:solidFill>
                <a:srgbClr val="FF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" name="Google Shape;118;p5"/>
            <p:cNvSpPr/>
            <p:nvPr/>
          </p:nvSpPr>
          <p:spPr>
            <a:xfrm rot="2639450">
              <a:off x="-204436" y="2214671"/>
              <a:ext cx="4531342" cy="1236357"/>
            </a:xfrm>
            <a:prstGeom prst="mathMinus">
              <a:avLst>
                <a:gd name="adj1" fmla="val 23520"/>
              </a:avLst>
            </a:prstGeom>
            <a:solidFill>
              <a:srgbClr val="FF0000"/>
            </a:solidFill>
            <a:ln w="12700" cap="flat" cmpd="sng">
              <a:solidFill>
                <a:srgbClr val="FF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9" name="Google Shape;119;p5"/>
          <p:cNvGrpSpPr/>
          <p:nvPr/>
        </p:nvGrpSpPr>
        <p:grpSpPr>
          <a:xfrm>
            <a:off x="4295109" y="2539233"/>
            <a:ext cx="4118781" cy="4036711"/>
            <a:chOff x="1844" y="814494"/>
            <a:chExt cx="4118781" cy="4036711"/>
          </a:xfrm>
        </p:grpSpPr>
        <p:sp>
          <p:nvSpPr>
            <p:cNvPr id="120" name="Google Shape;120;p5"/>
            <p:cNvSpPr/>
            <p:nvPr/>
          </p:nvSpPr>
          <p:spPr>
            <a:xfrm>
              <a:off x="352397" y="1108110"/>
              <a:ext cx="3426107" cy="3358510"/>
            </a:xfrm>
            <a:prstGeom prst="ellipse">
              <a:avLst/>
            </a:prstGeom>
            <a:noFill/>
            <a:ln w="76200" cap="flat" cmpd="sng">
              <a:solidFill>
                <a:srgbClr val="FF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" name="Google Shape;121;p5"/>
            <p:cNvSpPr/>
            <p:nvPr/>
          </p:nvSpPr>
          <p:spPr>
            <a:xfrm rot="2639450">
              <a:off x="-204436" y="2214671"/>
              <a:ext cx="4531342" cy="1236357"/>
            </a:xfrm>
            <a:prstGeom prst="mathMinus">
              <a:avLst>
                <a:gd name="adj1" fmla="val 23520"/>
              </a:avLst>
            </a:prstGeom>
            <a:solidFill>
              <a:srgbClr val="FF0000"/>
            </a:solidFill>
            <a:ln w="12700" cap="flat" cmpd="sng">
              <a:solidFill>
                <a:srgbClr val="FF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2" name="Google Shape;122;p5"/>
          <p:cNvGrpSpPr/>
          <p:nvPr/>
        </p:nvGrpSpPr>
        <p:grpSpPr>
          <a:xfrm>
            <a:off x="8114892" y="-12538"/>
            <a:ext cx="4118781" cy="4036711"/>
            <a:chOff x="1844" y="814494"/>
            <a:chExt cx="4118781" cy="4036711"/>
          </a:xfrm>
        </p:grpSpPr>
        <p:sp>
          <p:nvSpPr>
            <p:cNvPr id="123" name="Google Shape;123;p5"/>
            <p:cNvSpPr/>
            <p:nvPr/>
          </p:nvSpPr>
          <p:spPr>
            <a:xfrm>
              <a:off x="352397" y="1108110"/>
              <a:ext cx="3426107" cy="3358510"/>
            </a:xfrm>
            <a:prstGeom prst="ellipse">
              <a:avLst/>
            </a:prstGeom>
            <a:noFill/>
            <a:ln w="76200" cap="flat" cmpd="sng">
              <a:solidFill>
                <a:srgbClr val="FF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" name="Google Shape;124;p5"/>
            <p:cNvSpPr/>
            <p:nvPr/>
          </p:nvSpPr>
          <p:spPr>
            <a:xfrm rot="2639450">
              <a:off x="-204436" y="2214671"/>
              <a:ext cx="4531342" cy="1236357"/>
            </a:xfrm>
            <a:prstGeom prst="mathMinus">
              <a:avLst>
                <a:gd name="adj1" fmla="val 23520"/>
              </a:avLst>
            </a:prstGeom>
            <a:solidFill>
              <a:srgbClr val="FF0000"/>
            </a:solidFill>
            <a:ln w="12700" cap="flat" cmpd="sng">
              <a:solidFill>
                <a:srgbClr val="FF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Google Shape;129;p6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14" y="42204"/>
            <a:ext cx="15450095" cy="633453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1" name="Google Shape;131;p6"/>
          <p:cNvGrpSpPr/>
          <p:nvPr/>
        </p:nvGrpSpPr>
        <p:grpSpPr>
          <a:xfrm>
            <a:off x="1881808" y="4273924"/>
            <a:ext cx="6416625" cy="2113623"/>
            <a:chOff x="4805169" y="3003803"/>
            <a:chExt cx="2581661" cy="850394"/>
          </a:xfrm>
        </p:grpSpPr>
        <p:pic>
          <p:nvPicPr>
            <p:cNvPr id="132" name="Google Shape;132;p6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841491" y="3022091"/>
              <a:ext cx="509017" cy="81381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3" name="Google Shape;133;p6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4805169" y="3003803"/>
              <a:ext cx="2581661" cy="85039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34" name="Google Shape;134;p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96042" y="3732325"/>
            <a:ext cx="1221693" cy="19532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-26518" y="379335"/>
            <a:ext cx="2584188" cy="64786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6"/>
          <p:cNvPicPr preferRelativeResize="0"/>
          <p:nvPr/>
        </p:nvPicPr>
        <p:blipFill rotWithShape="1">
          <a:blip r:embed="rId8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815" y="2931091"/>
            <a:ext cx="12192000" cy="3980688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6"/>
          <p:cNvSpPr txBox="1"/>
          <p:nvPr/>
        </p:nvSpPr>
        <p:spPr>
          <a:xfrm>
            <a:off x="2146502" y="1990979"/>
            <a:ext cx="9198800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000" b="1">
                <a:solidFill>
                  <a:srgbClr val="865B3E"/>
                </a:solidFill>
                <a:latin typeface="Microsoft Yahei"/>
                <a:ea typeface="Microsoft Yahei"/>
                <a:cs typeface="Microsoft Yahei"/>
                <a:sym typeface="Microsoft Yahei"/>
              </a:rPr>
              <a:t>Take It Easy Take Your Time </a:t>
            </a:r>
            <a:endParaRPr sz="5000" b="1">
              <a:solidFill>
                <a:srgbClr val="865B3E"/>
              </a:solidFill>
              <a:latin typeface="Microsoft Yahei"/>
              <a:ea typeface="Microsoft Yahei"/>
              <a:cs typeface="Microsoft Yahei"/>
              <a:sym typeface="Microsoft Yahei"/>
            </a:endParaRPr>
          </a:p>
        </p:txBody>
      </p:sp>
      <p:cxnSp>
        <p:nvCxnSpPr>
          <p:cNvPr id="138" name="Google Shape;138;p6"/>
          <p:cNvCxnSpPr/>
          <p:nvPr/>
        </p:nvCxnSpPr>
        <p:spPr>
          <a:xfrm>
            <a:off x="2600972" y="2892810"/>
            <a:ext cx="1100783" cy="0"/>
          </a:xfrm>
          <a:prstGeom prst="straightConnector1">
            <a:avLst/>
          </a:prstGeom>
          <a:noFill/>
          <a:ln w="9525" cap="flat" cmpd="sng">
            <a:solidFill>
              <a:srgbClr val="865B3E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39" name="Google Shape;139;p6"/>
          <p:cNvCxnSpPr/>
          <p:nvPr/>
        </p:nvCxnSpPr>
        <p:spPr>
          <a:xfrm>
            <a:off x="8474747" y="2892810"/>
            <a:ext cx="1100783" cy="0"/>
          </a:xfrm>
          <a:prstGeom prst="straightConnector1">
            <a:avLst/>
          </a:prstGeom>
          <a:noFill/>
          <a:ln w="9525" cap="flat" cmpd="sng">
            <a:solidFill>
              <a:srgbClr val="865B3E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Google Shape;144;p7" descr="一張含有 文字 的圖片&#10;&#10;自動產生的描述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5199" y="0"/>
            <a:ext cx="98816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7"/>
          <p:cNvSpPr txBox="1"/>
          <p:nvPr/>
        </p:nvSpPr>
        <p:spPr>
          <a:xfrm>
            <a:off x="0" y="6345495"/>
            <a:ext cx="12192000" cy="523220"/>
          </a:xfrm>
          <a:prstGeom prst="rect">
            <a:avLst/>
          </a:prstGeom>
          <a:solidFill>
            <a:srgbClr val="D5DBE5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Take a break! Yeah!</a:t>
            </a:r>
            <a:endParaRPr sz="2800" b="1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8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151" name="Google Shape;151;p8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152" name="Google Shape;152;p8" descr="一張含有 文字 的圖片&#10;&#10;自動產生的描述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3325" y="0"/>
            <a:ext cx="1002534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8"/>
          <p:cNvSpPr txBox="1"/>
          <p:nvPr/>
        </p:nvSpPr>
        <p:spPr>
          <a:xfrm>
            <a:off x="0" y="6345495"/>
            <a:ext cx="12192000" cy="523220"/>
          </a:xfrm>
          <a:prstGeom prst="rect">
            <a:avLst/>
          </a:prstGeom>
          <a:solidFill>
            <a:srgbClr val="D5DBE5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Don’t rush. Don’t push.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Google Shape;159;p9" descr="一張含有 文字 的圖片&#10;&#10;自動產生的描述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0615" y="0"/>
            <a:ext cx="1028473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9"/>
          <p:cNvSpPr txBox="1"/>
          <p:nvPr/>
        </p:nvSpPr>
        <p:spPr>
          <a:xfrm>
            <a:off x="0" y="6345495"/>
            <a:ext cx="12192000" cy="523220"/>
          </a:xfrm>
          <a:prstGeom prst="rect">
            <a:avLst/>
          </a:prstGeom>
          <a:solidFill>
            <a:srgbClr val="D5DBE5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Don’t run.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171</Words>
  <Application>Microsoft Office PowerPoint</Application>
  <PresentationFormat>寬螢幕</PresentationFormat>
  <Paragraphs>27</Paragraphs>
  <Slides>13</Slides>
  <Notes>13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13</vt:i4>
      </vt:variant>
    </vt:vector>
  </HeadingPairs>
  <TitlesOfParts>
    <vt:vector size="18" baseType="lpstr">
      <vt:lpstr>Microsoft Yahei</vt:lpstr>
      <vt:lpstr>Arial</vt:lpstr>
      <vt:lpstr>Calibri</vt:lpstr>
      <vt:lpstr>Comic Sans MS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文櫻</dc:creator>
  <cp:lastModifiedBy>ALEX</cp:lastModifiedBy>
  <cp:revision>2</cp:revision>
  <dcterms:created xsi:type="dcterms:W3CDTF">2020-12-28T12:46:09Z</dcterms:created>
  <dcterms:modified xsi:type="dcterms:W3CDTF">2025-02-14T02:29:42Z</dcterms:modified>
</cp:coreProperties>
</file>