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6" r:id="rId20"/>
    <p:sldId id="277" r:id="rId21"/>
    <p:sldId id="278" r:id="rId22"/>
    <p:sldId id="275" r:id="rId23"/>
    <p:sldId id="274" r:id="rId24"/>
    <p:sldId id="279" r:id="rId25"/>
    <p:sldId id="280" r:id="rId26"/>
    <p:sldId id="281" r:id="rId27"/>
    <p:sldId id="283" r:id="rId28"/>
    <p:sldId id="284" r:id="rId29"/>
    <p:sldId id="285" r:id="rId30"/>
    <p:sldId id="286" r:id="rId31"/>
    <p:sldId id="282" r:id="rId32"/>
    <p:sldId id="287" r:id="rId33"/>
    <p:sldId id="288" r:id="rId34"/>
    <p:sldId id="291" r:id="rId35"/>
    <p:sldId id="289" r:id="rId36"/>
    <p:sldId id="292" r:id="rId37"/>
    <p:sldId id="293" r:id="rId38"/>
    <p:sldId id="294" r:id="rId39"/>
    <p:sldId id="296" r:id="rId40"/>
    <p:sldId id="297" r:id="rId41"/>
    <p:sldId id="298" r:id="rId42"/>
    <p:sldId id="322" r:id="rId43"/>
    <p:sldId id="299" r:id="rId44"/>
    <p:sldId id="301" r:id="rId45"/>
    <p:sldId id="302" r:id="rId46"/>
    <p:sldId id="303" r:id="rId47"/>
    <p:sldId id="307" r:id="rId48"/>
    <p:sldId id="304" r:id="rId49"/>
    <p:sldId id="306" r:id="rId50"/>
    <p:sldId id="300" r:id="rId51"/>
    <p:sldId id="305" r:id="rId52"/>
    <p:sldId id="318" r:id="rId53"/>
    <p:sldId id="316" r:id="rId54"/>
    <p:sldId id="317" r:id="rId55"/>
    <p:sldId id="323" r:id="rId56"/>
    <p:sldId id="308" r:id="rId57"/>
    <p:sldId id="309" r:id="rId58"/>
    <p:sldId id="310" r:id="rId59"/>
    <p:sldId id="312" r:id="rId60"/>
    <p:sldId id="314" r:id="rId61"/>
    <p:sldId id="313" r:id="rId62"/>
    <p:sldId id="315" r:id="rId63"/>
    <p:sldId id="324" r:id="rId64"/>
    <p:sldId id="325" r:id="rId65"/>
    <p:sldId id="326" r:id="rId66"/>
    <p:sldId id="320" r:id="rId67"/>
    <p:sldId id="327" r:id="rId68"/>
    <p:sldId id="328" r:id="rId69"/>
    <p:sldId id="329" r:id="rId70"/>
    <p:sldId id="330" r:id="rId71"/>
    <p:sldId id="332" r:id="rId72"/>
    <p:sldId id="333" r:id="rId73"/>
    <p:sldId id="335" r:id="rId74"/>
    <p:sldId id="334" r:id="rId75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53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49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0A427-4342-43BA-A1C6-B9261F071737}" type="datetimeFigureOut">
              <a:rPr lang="zh-TW" altLang="en-US" smtClean="0"/>
              <a:t>2022/4/21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FCE12-ABB2-41DD-B159-D9B5A7F4ECF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538315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0A427-4342-43BA-A1C6-B9261F071737}" type="datetimeFigureOut">
              <a:rPr lang="zh-TW" altLang="en-US" smtClean="0"/>
              <a:t>2022/4/21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FCE12-ABB2-41DD-B159-D9B5A7F4ECF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289666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0A427-4342-43BA-A1C6-B9261F071737}" type="datetimeFigureOut">
              <a:rPr lang="zh-TW" altLang="en-US" smtClean="0"/>
              <a:t>2022/4/21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FCE12-ABB2-41DD-B159-D9B5A7F4ECF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913362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大標題 - 上方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大標題文字"/>
          <p:cNvSpPr txBox="1">
            <a:spLocks noGrp="1"/>
          </p:cNvSpPr>
          <p:nvPr>
            <p:ph type="title"/>
          </p:nvPr>
        </p:nvSpPr>
        <p:spPr>
          <a:xfrm>
            <a:off x="738188" y="178594"/>
            <a:ext cx="10715625" cy="1714500"/>
          </a:xfrm>
          <a:prstGeom prst="rect">
            <a:avLst/>
          </a:prstGeom>
        </p:spPr>
        <p:txBody>
          <a:bodyPr/>
          <a:lstStyle>
            <a:lvl1pPr>
              <a:defRPr sz="5484">
                <a:solidFill>
                  <a:srgbClr val="767367"/>
                </a:solidFill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  <a:latin typeface="Baskerville"/>
                <a:ea typeface="Baskerville"/>
                <a:cs typeface="Baskerville"/>
                <a:sym typeface="Baskerville"/>
              </a:defRPr>
            </a:lvl1pPr>
          </a:lstStyle>
          <a:p>
            <a:r>
              <a:t>大標題文字</a:t>
            </a:r>
          </a:p>
        </p:txBody>
      </p:sp>
      <p:sp>
        <p:nvSpPr>
          <p:cNvPr id="125" name="幻燈片編號"/>
          <p:cNvSpPr txBox="1">
            <a:spLocks noGrp="1"/>
          </p:cNvSpPr>
          <p:nvPr>
            <p:ph type="sldNum" sz="quarter" idx="2"/>
          </p:nvPr>
        </p:nvSpPr>
        <p:spPr>
          <a:xfrm>
            <a:off x="5908774" y="6420445"/>
            <a:ext cx="362546" cy="303610"/>
          </a:xfrm>
          <a:prstGeom prst="rect">
            <a:avLst/>
          </a:prstGeom>
        </p:spPr>
        <p:txBody>
          <a:bodyPr anchor="ctr"/>
          <a:lstStyle>
            <a:lvl1pPr>
              <a:defRPr sz="1547">
                <a:solidFill>
                  <a:srgbClr val="5E5E5E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31292816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0A427-4342-43BA-A1C6-B9261F071737}" type="datetimeFigureOut">
              <a:rPr lang="zh-TW" altLang="en-US" smtClean="0"/>
              <a:t>2022/4/21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FCE12-ABB2-41DD-B159-D9B5A7F4ECF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25162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0A427-4342-43BA-A1C6-B9261F071737}" type="datetimeFigureOut">
              <a:rPr lang="zh-TW" altLang="en-US" smtClean="0"/>
              <a:t>2022/4/21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FCE12-ABB2-41DD-B159-D9B5A7F4ECF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26062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0A427-4342-43BA-A1C6-B9261F071737}" type="datetimeFigureOut">
              <a:rPr lang="zh-TW" altLang="en-US" smtClean="0"/>
              <a:t>2022/4/21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FCE12-ABB2-41DD-B159-D9B5A7F4ECF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81091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0A427-4342-43BA-A1C6-B9261F071737}" type="datetimeFigureOut">
              <a:rPr lang="zh-TW" altLang="en-US" smtClean="0"/>
              <a:t>2022/4/21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FCE12-ABB2-41DD-B159-D9B5A7F4ECF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008197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0A427-4342-43BA-A1C6-B9261F071737}" type="datetimeFigureOut">
              <a:rPr lang="zh-TW" altLang="en-US" smtClean="0"/>
              <a:t>2022/4/21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FCE12-ABB2-41DD-B159-D9B5A7F4ECF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566940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0A427-4342-43BA-A1C6-B9261F071737}" type="datetimeFigureOut">
              <a:rPr lang="zh-TW" altLang="en-US" smtClean="0"/>
              <a:t>2022/4/21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FCE12-ABB2-41DD-B159-D9B5A7F4ECF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554676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0A427-4342-43BA-A1C6-B9261F071737}" type="datetimeFigureOut">
              <a:rPr lang="zh-TW" altLang="en-US" smtClean="0"/>
              <a:t>2022/4/21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FCE12-ABB2-41DD-B159-D9B5A7F4ECF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846414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0A427-4342-43BA-A1C6-B9261F071737}" type="datetimeFigureOut">
              <a:rPr lang="zh-TW" altLang="en-US" smtClean="0"/>
              <a:t>2022/4/21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FCE12-ABB2-41DD-B159-D9B5A7F4ECF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60156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10A427-4342-43BA-A1C6-B9261F071737}" type="datetimeFigureOut">
              <a:rPr lang="zh-TW" altLang="en-US" smtClean="0"/>
              <a:t>2022/4/21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FCE12-ABB2-41DD-B159-D9B5A7F4ECF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76334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G"/><Relationship Id="rId3" Type="http://schemas.openxmlformats.org/officeDocument/2006/relationships/image" Target="../media/image18.JPG"/><Relationship Id="rId7" Type="http://schemas.openxmlformats.org/officeDocument/2006/relationships/image" Target="../media/image22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G"/><Relationship Id="rId5" Type="http://schemas.openxmlformats.org/officeDocument/2006/relationships/image" Target="../media/image20.JPG"/><Relationship Id="rId4" Type="http://schemas.openxmlformats.org/officeDocument/2006/relationships/image" Target="../media/image19.JPG"/><Relationship Id="rId9" Type="http://schemas.openxmlformats.org/officeDocument/2006/relationships/image" Target="../media/image2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G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www.youtube.com/watch?v=gghDRJVxFxU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jpeg"/><Relationship Id="rId5" Type="http://schemas.openxmlformats.org/officeDocument/2006/relationships/image" Target="../media/image75.png"/><Relationship Id="rId4" Type="http://schemas.openxmlformats.org/officeDocument/2006/relationships/image" Target="../media/image74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89.png"/><Relationship Id="rId3" Type="http://schemas.openxmlformats.org/officeDocument/2006/relationships/image" Target="../media/image83.png"/><Relationship Id="rId7" Type="http://schemas.openxmlformats.org/officeDocument/2006/relationships/image" Target="../media/image86.png"/><Relationship Id="rId12" Type="http://schemas.microsoft.com/office/2007/relationships/hdphoto" Target="../media/hdphoto4.wdp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png"/><Relationship Id="rId11" Type="http://schemas.openxmlformats.org/officeDocument/2006/relationships/image" Target="../media/image88.png"/><Relationship Id="rId5" Type="http://schemas.microsoft.com/office/2007/relationships/hdphoto" Target="../media/hdphoto1.wdp"/><Relationship Id="rId15" Type="http://schemas.openxmlformats.org/officeDocument/2006/relationships/image" Target="../media/image90.png"/><Relationship Id="rId10" Type="http://schemas.microsoft.com/office/2007/relationships/hdphoto" Target="../media/hdphoto3.wdp"/><Relationship Id="rId4" Type="http://schemas.openxmlformats.org/officeDocument/2006/relationships/image" Target="../media/image84.png"/><Relationship Id="rId9" Type="http://schemas.openxmlformats.org/officeDocument/2006/relationships/image" Target="../media/image87.png"/><Relationship Id="rId14" Type="http://schemas.microsoft.com/office/2007/relationships/hdphoto" Target="../media/hdphoto5.wdp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gif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6.wdp"/><Relationship Id="rId4" Type="http://schemas.openxmlformats.org/officeDocument/2006/relationships/image" Target="../media/image9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7" Type="http://schemas.openxmlformats.org/officeDocument/2006/relationships/image" Target="../media/image101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0.png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read.bookcreator.com/jijTrvidLfQzSskHKVzXUavlr812/9rd54XveRQmh_oiJmXGP7w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7" Type="http://schemas.openxmlformats.org/officeDocument/2006/relationships/image" Target="../media/image107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6.png"/><Relationship Id="rId5" Type="http://schemas.openxmlformats.org/officeDocument/2006/relationships/image" Target="../media/image105.png"/><Relationship Id="rId4" Type="http://schemas.openxmlformats.org/officeDocument/2006/relationships/image" Target="../media/image10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4.png"/><Relationship Id="rId5" Type="http://schemas.openxmlformats.org/officeDocument/2006/relationships/image" Target="../media/image113.png"/><Relationship Id="rId4" Type="http://schemas.openxmlformats.org/officeDocument/2006/relationships/image" Target="../media/image11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8.png"/><Relationship Id="rId4" Type="http://schemas.openxmlformats.org/officeDocument/2006/relationships/image" Target="../media/image117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hyperlink" Target="https://www.youtube.com/watch?v=ANChOA4SyL0&amp;t=99s" TargetMode="Externa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g"/><Relationship Id="rId2" Type="http://schemas.openxmlformats.org/officeDocument/2006/relationships/image" Target="../media/image126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0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3.jpe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3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read.bookcreator.com/jijTrvidLfQzSskHKVzXUavlr812/9rd54XveRQmh_oiJmXGP7w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8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12.xml"/><Relationship Id="rId5" Type="http://schemas.microsoft.com/office/2007/relationships/hdphoto" Target="../media/hdphoto5.wdp"/><Relationship Id="rId4" Type="http://schemas.openxmlformats.org/officeDocument/2006/relationships/image" Target="../media/image89.png"/></Relationships>
</file>

<file path=ppt/slides/_rels/slide62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2.png"/><Relationship Id="rId4" Type="http://schemas.openxmlformats.org/officeDocument/2006/relationships/image" Target="../media/image141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jpeg"/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jpe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8.jpeg"/><Relationship Id="rId4" Type="http://schemas.openxmlformats.org/officeDocument/2006/relationships/image" Target="../media/image147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7" Type="http://schemas.openxmlformats.org/officeDocument/2006/relationships/image" Target="../media/image154.png"/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3.png"/><Relationship Id="rId5" Type="http://schemas.openxmlformats.org/officeDocument/2006/relationships/image" Target="../media/image152.png"/><Relationship Id="rId4" Type="http://schemas.openxmlformats.org/officeDocument/2006/relationships/image" Target="../media/image151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jpeg"/><Relationship Id="rId2" Type="http://schemas.openxmlformats.org/officeDocument/2006/relationships/image" Target="../media/image15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1.png"/><Relationship Id="rId5" Type="http://schemas.openxmlformats.org/officeDocument/2006/relationships/image" Target="../media/image160.jpeg"/><Relationship Id="rId4" Type="http://schemas.openxmlformats.org/officeDocument/2006/relationships/image" Target="../media/image159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png"/><Relationship Id="rId7" Type="http://schemas.openxmlformats.org/officeDocument/2006/relationships/image" Target="../media/image167.png"/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6.png"/><Relationship Id="rId5" Type="http://schemas.openxmlformats.org/officeDocument/2006/relationships/image" Target="../media/image165.png"/><Relationship Id="rId4" Type="http://schemas.openxmlformats.org/officeDocument/2006/relationships/image" Target="../media/image164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jpeg"/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jpe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3.jpeg"/><Relationship Id="rId4" Type="http://schemas.openxmlformats.org/officeDocument/2006/relationships/image" Target="../media/image172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5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6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www.youtube.com/watch?v=gghDRJVxFxU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151" y="0"/>
            <a:ext cx="5358936" cy="6714640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8087" y="79982"/>
            <a:ext cx="6010102" cy="655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0207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0227" y="82550"/>
            <a:ext cx="10515600" cy="534992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TW" dirty="0">
                <a:latin typeface="Hess Hei Regular" panose="020B0800000000000000" pitchFamily="34" charset="0"/>
              </a:rPr>
              <a:t>What’s good friend?</a:t>
            </a:r>
            <a:endParaRPr lang="zh-TW" altLang="en-US" dirty="0">
              <a:latin typeface="Hess Hei Regular" panose="020B0800000000000000" pitchFamily="34" charset="0"/>
            </a:endParaRPr>
          </a:p>
        </p:txBody>
      </p:sp>
      <p:pic>
        <p:nvPicPr>
          <p:cNvPr id="5" name="圖片 4" descr="一張含有 文字, 收據 的圖片&#10;&#10;自動產生的描述">
            <a:extLst>
              <a:ext uri="{FF2B5EF4-FFF2-40B4-BE49-F238E27FC236}">
                <a16:creationId xmlns:a16="http://schemas.microsoft.com/office/drawing/2014/main" id="{2247E410-685A-47CD-A2BD-57A5F48DEA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21532" y="618525"/>
            <a:ext cx="2525864" cy="2562604"/>
          </a:xfrm>
          <a:prstGeom prst="rect">
            <a:avLst/>
          </a:prstGeom>
        </p:spPr>
      </p:pic>
      <p:pic>
        <p:nvPicPr>
          <p:cNvPr id="7" name="圖片 6" descr="一張含有 文字, 白板 的圖片&#10;&#10;自動產生的描述">
            <a:extLst>
              <a:ext uri="{FF2B5EF4-FFF2-40B4-BE49-F238E27FC236}">
                <a16:creationId xmlns:a16="http://schemas.microsoft.com/office/drawing/2014/main" id="{A7401BB7-DE20-41AC-91BD-7F4D286360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57767" y="3880900"/>
            <a:ext cx="2732407" cy="2654892"/>
          </a:xfrm>
          <a:prstGeom prst="rect">
            <a:avLst/>
          </a:prstGeom>
        </p:spPr>
      </p:pic>
      <p:pic>
        <p:nvPicPr>
          <p:cNvPr id="9" name="圖片 8" descr="一張含有 文字, 收據 的圖片&#10;&#10;自動產生的描述">
            <a:extLst>
              <a:ext uri="{FF2B5EF4-FFF2-40B4-BE49-F238E27FC236}">
                <a16:creationId xmlns:a16="http://schemas.microsoft.com/office/drawing/2014/main" id="{9FA07AC2-3C2E-4BC9-82EC-306005ABED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359714" y="974142"/>
            <a:ext cx="2295355" cy="2260838"/>
          </a:xfrm>
          <a:prstGeom prst="rect">
            <a:avLst/>
          </a:prstGeom>
        </p:spPr>
      </p:pic>
      <p:pic>
        <p:nvPicPr>
          <p:cNvPr id="11" name="圖片 10" descr="一張含有 文字, 白板 的圖片&#10;&#10;自動產生的描述">
            <a:extLst>
              <a:ext uri="{FF2B5EF4-FFF2-40B4-BE49-F238E27FC236}">
                <a16:creationId xmlns:a16="http://schemas.microsoft.com/office/drawing/2014/main" id="{15919EF9-7ED1-4D45-85A3-3E5F888B28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371378" y="3998876"/>
            <a:ext cx="2538473" cy="2473145"/>
          </a:xfrm>
          <a:prstGeom prst="rect">
            <a:avLst/>
          </a:prstGeom>
        </p:spPr>
      </p:pic>
      <p:pic>
        <p:nvPicPr>
          <p:cNvPr id="13" name="圖片 12" descr="一張含有 文字, 白板 的圖片&#10;&#10;自動產生的描述">
            <a:extLst>
              <a:ext uri="{FF2B5EF4-FFF2-40B4-BE49-F238E27FC236}">
                <a16:creationId xmlns:a16="http://schemas.microsoft.com/office/drawing/2014/main" id="{DDD22050-3C0A-432A-8941-CE56FF9627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296873" y="750410"/>
            <a:ext cx="2509836" cy="2351222"/>
          </a:xfrm>
          <a:prstGeom prst="rect">
            <a:avLst/>
          </a:prstGeom>
        </p:spPr>
      </p:pic>
      <p:pic>
        <p:nvPicPr>
          <p:cNvPr id="15" name="圖片 14" descr="一張含有 文字, 白板 的圖片&#10;&#10;自動產生的描述">
            <a:extLst>
              <a:ext uri="{FF2B5EF4-FFF2-40B4-BE49-F238E27FC236}">
                <a16:creationId xmlns:a16="http://schemas.microsoft.com/office/drawing/2014/main" id="{2BACA259-6AAA-4715-B77C-7C1D9FF81A9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320181" y="3802111"/>
            <a:ext cx="2545939" cy="2576861"/>
          </a:xfrm>
          <a:prstGeom prst="rect">
            <a:avLst/>
          </a:prstGeom>
        </p:spPr>
      </p:pic>
      <p:pic>
        <p:nvPicPr>
          <p:cNvPr id="17" name="圖片 16" descr="一張含有 文字, 白板 的圖片&#10;&#10;自動產生的描述">
            <a:extLst>
              <a:ext uri="{FF2B5EF4-FFF2-40B4-BE49-F238E27FC236}">
                <a16:creationId xmlns:a16="http://schemas.microsoft.com/office/drawing/2014/main" id="{0560F5EA-082D-4866-909A-A199E853865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420448" y="604012"/>
            <a:ext cx="2576259" cy="2428763"/>
          </a:xfrm>
          <a:prstGeom prst="rect">
            <a:avLst/>
          </a:prstGeom>
        </p:spPr>
      </p:pic>
      <p:pic>
        <p:nvPicPr>
          <p:cNvPr id="19" name="圖片 18" descr="一張含有 文字, 白板 的圖片&#10;&#10;自動產生的描述">
            <a:extLst>
              <a:ext uri="{FF2B5EF4-FFF2-40B4-BE49-F238E27FC236}">
                <a16:creationId xmlns:a16="http://schemas.microsoft.com/office/drawing/2014/main" id="{CAA39CC0-AF74-40DB-86E6-1459CFB2612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331122" y="3618921"/>
            <a:ext cx="2724713" cy="2576861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id="{36499B3A-0C9E-4293-9685-B88628F10323}"/>
              </a:ext>
            </a:extLst>
          </p:cNvPr>
          <p:cNvSpPr/>
          <p:nvPr/>
        </p:nvSpPr>
        <p:spPr>
          <a:xfrm>
            <a:off x="834887" y="361299"/>
            <a:ext cx="1659835" cy="33793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文字方塊 21">
            <a:extLst>
              <a:ext uri="{FF2B5EF4-FFF2-40B4-BE49-F238E27FC236}">
                <a16:creationId xmlns:a16="http://schemas.microsoft.com/office/drawing/2014/main" id="{DDE33061-0E8E-4631-BA73-666E7E018A06}"/>
              </a:ext>
            </a:extLst>
          </p:cNvPr>
          <p:cNvSpPr txBox="1"/>
          <p:nvPr/>
        </p:nvSpPr>
        <p:spPr>
          <a:xfrm>
            <a:off x="508586" y="349022"/>
            <a:ext cx="23517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ess Hei Regular" panose="020B0800000000000000" pitchFamily="34" charset="0"/>
              </a:rPr>
              <a:t>play with you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DF03C58B-4A71-4DD7-8D87-D219C7554565}"/>
              </a:ext>
            </a:extLst>
          </p:cNvPr>
          <p:cNvSpPr/>
          <p:nvPr/>
        </p:nvSpPr>
        <p:spPr>
          <a:xfrm>
            <a:off x="3677475" y="621254"/>
            <a:ext cx="1053552" cy="301519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D7A26B35-8B83-49ED-B77D-140F86A60CB0}"/>
              </a:ext>
            </a:extLst>
          </p:cNvPr>
          <p:cNvSpPr/>
          <p:nvPr/>
        </p:nvSpPr>
        <p:spPr>
          <a:xfrm>
            <a:off x="6672078" y="3294975"/>
            <a:ext cx="1659835" cy="33793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0DE0BC66-5595-4139-8B69-5152EEDD2D29}"/>
              </a:ext>
            </a:extLst>
          </p:cNvPr>
          <p:cNvSpPr/>
          <p:nvPr/>
        </p:nvSpPr>
        <p:spPr>
          <a:xfrm>
            <a:off x="10392267" y="3186704"/>
            <a:ext cx="960787" cy="26635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AC3B2821-452E-44B9-BE43-C3C1202B4C0E}"/>
              </a:ext>
            </a:extLst>
          </p:cNvPr>
          <p:cNvSpPr/>
          <p:nvPr/>
        </p:nvSpPr>
        <p:spPr>
          <a:xfrm>
            <a:off x="10179083" y="158209"/>
            <a:ext cx="1028790" cy="28611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0E04C8EA-5B24-438C-BEB9-BAA6277EEE1F}"/>
              </a:ext>
            </a:extLst>
          </p:cNvPr>
          <p:cNvSpPr/>
          <p:nvPr/>
        </p:nvSpPr>
        <p:spPr>
          <a:xfrm>
            <a:off x="3677474" y="3500196"/>
            <a:ext cx="1960337" cy="31737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2226C0FE-6E86-4F2C-BCDA-A55803C90D71}"/>
              </a:ext>
            </a:extLst>
          </p:cNvPr>
          <p:cNvSpPr/>
          <p:nvPr/>
        </p:nvSpPr>
        <p:spPr>
          <a:xfrm>
            <a:off x="91634" y="3319881"/>
            <a:ext cx="3254740" cy="64633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文字方塊 32">
            <a:extLst>
              <a:ext uri="{FF2B5EF4-FFF2-40B4-BE49-F238E27FC236}">
                <a16:creationId xmlns:a16="http://schemas.microsoft.com/office/drawing/2014/main" id="{E0DB075F-6FAD-4859-AC62-C657FB89DF48}"/>
              </a:ext>
            </a:extLst>
          </p:cNvPr>
          <p:cNvSpPr txBox="1"/>
          <p:nvPr/>
        </p:nvSpPr>
        <p:spPr>
          <a:xfrm>
            <a:off x="3328653" y="607055"/>
            <a:ext cx="1734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ess Hei Regular" panose="020B0800000000000000" pitchFamily="34" charset="0"/>
              </a:rPr>
              <a:t>care</a:t>
            </a:r>
          </a:p>
        </p:txBody>
      </p:sp>
      <p:sp>
        <p:nvSpPr>
          <p:cNvPr id="34" name="文字方塊 33">
            <a:extLst>
              <a:ext uri="{FF2B5EF4-FFF2-40B4-BE49-F238E27FC236}">
                <a16:creationId xmlns:a16="http://schemas.microsoft.com/office/drawing/2014/main" id="{7EB831D2-B89F-4E58-A7C5-720E7692F66E}"/>
              </a:ext>
            </a:extLst>
          </p:cNvPr>
          <p:cNvSpPr txBox="1"/>
          <p:nvPr/>
        </p:nvSpPr>
        <p:spPr>
          <a:xfrm>
            <a:off x="9517600" y="140014"/>
            <a:ext cx="23517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ess Hei Regular" panose="020B0800000000000000" pitchFamily="34" charset="0"/>
              </a:rPr>
              <a:t>care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ABC88EED-19FB-474E-A5F9-3A4947225A97}"/>
              </a:ext>
            </a:extLst>
          </p:cNvPr>
          <p:cNvSpPr/>
          <p:nvPr/>
        </p:nvSpPr>
        <p:spPr>
          <a:xfrm>
            <a:off x="7093535" y="560003"/>
            <a:ext cx="999229" cy="31670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文字方塊 35">
            <a:extLst>
              <a:ext uri="{FF2B5EF4-FFF2-40B4-BE49-F238E27FC236}">
                <a16:creationId xmlns:a16="http://schemas.microsoft.com/office/drawing/2014/main" id="{E5EE20B5-FF26-43BA-83B4-5A0D7A63DC04}"/>
              </a:ext>
            </a:extLst>
          </p:cNvPr>
          <p:cNvSpPr txBox="1"/>
          <p:nvPr/>
        </p:nvSpPr>
        <p:spPr>
          <a:xfrm>
            <a:off x="6483849" y="560934"/>
            <a:ext cx="2249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ess Hei Regular" panose="020B0800000000000000" pitchFamily="34" charset="0"/>
              </a:rPr>
              <a:t>share</a:t>
            </a:r>
          </a:p>
        </p:txBody>
      </p:sp>
      <p:sp>
        <p:nvSpPr>
          <p:cNvPr id="37" name="文字方塊 36">
            <a:extLst>
              <a:ext uri="{FF2B5EF4-FFF2-40B4-BE49-F238E27FC236}">
                <a16:creationId xmlns:a16="http://schemas.microsoft.com/office/drawing/2014/main" id="{FF2C4A03-DDB3-48EB-AAC6-FAE3215BCA97}"/>
              </a:ext>
            </a:extLst>
          </p:cNvPr>
          <p:cNvSpPr txBox="1"/>
          <p:nvPr/>
        </p:nvSpPr>
        <p:spPr>
          <a:xfrm>
            <a:off x="3464736" y="3474217"/>
            <a:ext cx="23517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ess Hei Regular" panose="020B0800000000000000" pitchFamily="34" charset="0"/>
              </a:rPr>
              <a:t>help, not fighting</a:t>
            </a:r>
          </a:p>
        </p:txBody>
      </p:sp>
      <p:sp>
        <p:nvSpPr>
          <p:cNvPr id="38" name="文字方塊 37">
            <a:extLst>
              <a:ext uri="{FF2B5EF4-FFF2-40B4-BE49-F238E27FC236}">
                <a16:creationId xmlns:a16="http://schemas.microsoft.com/office/drawing/2014/main" id="{A3E85D8C-015A-4991-BE16-E9819463291E}"/>
              </a:ext>
            </a:extLst>
          </p:cNvPr>
          <p:cNvSpPr txBox="1"/>
          <p:nvPr/>
        </p:nvSpPr>
        <p:spPr>
          <a:xfrm>
            <a:off x="6238090" y="3298823"/>
            <a:ext cx="23517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ess Hei Regular" panose="020B0800000000000000" pitchFamily="34" charset="0"/>
              </a:rPr>
              <a:t>help</a:t>
            </a:r>
          </a:p>
        </p:txBody>
      </p:sp>
      <p:sp>
        <p:nvSpPr>
          <p:cNvPr id="39" name="文字方塊 38">
            <a:extLst>
              <a:ext uri="{FF2B5EF4-FFF2-40B4-BE49-F238E27FC236}">
                <a16:creationId xmlns:a16="http://schemas.microsoft.com/office/drawing/2014/main" id="{F2B44B37-E753-4913-BFCD-D672FDD18844}"/>
              </a:ext>
            </a:extLst>
          </p:cNvPr>
          <p:cNvSpPr txBox="1"/>
          <p:nvPr/>
        </p:nvSpPr>
        <p:spPr>
          <a:xfrm>
            <a:off x="9748610" y="3119610"/>
            <a:ext cx="23517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ess Hei Regular" panose="020B0800000000000000" pitchFamily="34" charset="0"/>
              </a:rPr>
              <a:t>sorry</a:t>
            </a:r>
          </a:p>
        </p:txBody>
      </p:sp>
      <p:sp>
        <p:nvSpPr>
          <p:cNvPr id="26" name="文字方塊 25">
            <a:extLst>
              <a:ext uri="{FF2B5EF4-FFF2-40B4-BE49-F238E27FC236}">
                <a16:creationId xmlns:a16="http://schemas.microsoft.com/office/drawing/2014/main" id="{8A9BBA1B-47ED-4C4B-88CD-207A89A41707}"/>
              </a:ext>
            </a:extLst>
          </p:cNvPr>
          <p:cNvSpPr txBox="1"/>
          <p:nvPr/>
        </p:nvSpPr>
        <p:spPr>
          <a:xfrm>
            <a:off x="-545879" y="3325140"/>
            <a:ext cx="43173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ess Hei Regular" panose="020B0800000000000000" pitchFamily="34" charset="0"/>
              </a:rPr>
              <a:t>play with you, care, help, </a:t>
            </a:r>
          </a:p>
          <a:p>
            <a:pPr algn="ctr"/>
            <a:r>
              <a:rPr lang="en-US" dirty="0">
                <a:latin typeface="Hess Hei Regular" panose="020B0800000000000000" pitchFamily="34" charset="0"/>
              </a:rPr>
              <a:t>say thank you, not fighting</a:t>
            </a:r>
          </a:p>
        </p:txBody>
      </p:sp>
    </p:spTree>
    <p:extLst>
      <p:ext uri="{BB962C8B-B14F-4D97-AF65-F5344CB8AC3E}">
        <p14:creationId xmlns:p14="http://schemas.microsoft.com/office/powerpoint/2010/main" val="787899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3" grpId="0"/>
      <p:bldP spid="34" grpId="0"/>
      <p:bldP spid="36" grpId="0"/>
      <p:bldP spid="37" grpId="0"/>
      <p:bldP spid="38" grpId="0"/>
      <p:bldP spid="39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1961" y="66272"/>
            <a:ext cx="10515600" cy="987614"/>
          </a:xfrm>
        </p:spPr>
        <p:txBody>
          <a:bodyPr/>
          <a:lstStyle/>
          <a:p>
            <a:pPr algn="ctr"/>
            <a:r>
              <a:rPr lang="en-US" altLang="zh-TW" dirty="0">
                <a:latin typeface="Hess Hei Regular" panose="020B0800000000000000" pitchFamily="34" charset="0"/>
              </a:rPr>
              <a:t>What’s good friend?</a:t>
            </a:r>
            <a:endParaRPr lang="zh-TW" altLang="en-US" dirty="0">
              <a:latin typeface="Hess Hei Regular" panose="020B0800000000000000" pitchFamily="34" charset="0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07B90C37-20A9-4AD4-9035-E441E946D5FC}"/>
              </a:ext>
            </a:extLst>
          </p:cNvPr>
          <p:cNvSpPr/>
          <p:nvPr/>
        </p:nvSpPr>
        <p:spPr>
          <a:xfrm>
            <a:off x="321356" y="1806749"/>
            <a:ext cx="3109399" cy="26787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9B5CDAE4-51DE-4F5C-B885-1C4CFFC6310F}"/>
              </a:ext>
            </a:extLst>
          </p:cNvPr>
          <p:cNvSpPr/>
          <p:nvPr/>
        </p:nvSpPr>
        <p:spPr>
          <a:xfrm>
            <a:off x="3991148" y="3872302"/>
            <a:ext cx="3109399" cy="26787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992B9D35-A318-4421-9C3D-E1129F83BFCA}"/>
              </a:ext>
            </a:extLst>
          </p:cNvPr>
          <p:cNvSpPr/>
          <p:nvPr/>
        </p:nvSpPr>
        <p:spPr>
          <a:xfrm>
            <a:off x="4005571" y="943601"/>
            <a:ext cx="3109399" cy="26787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A89BABB9-644B-491B-ACE6-2FED3A07737F}"/>
              </a:ext>
            </a:extLst>
          </p:cNvPr>
          <p:cNvSpPr/>
          <p:nvPr/>
        </p:nvSpPr>
        <p:spPr>
          <a:xfrm>
            <a:off x="8621754" y="3669475"/>
            <a:ext cx="3213884" cy="279959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509B046F-D92F-454E-BE11-B26955597AE5}"/>
              </a:ext>
            </a:extLst>
          </p:cNvPr>
          <p:cNvSpPr/>
          <p:nvPr/>
        </p:nvSpPr>
        <p:spPr>
          <a:xfrm>
            <a:off x="8621754" y="316046"/>
            <a:ext cx="3109399" cy="26787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圖片 19" descr="一張含有 文字, 線條畫 的圖片&#10;&#10;自動產生的描述">
            <a:extLst>
              <a:ext uri="{FF2B5EF4-FFF2-40B4-BE49-F238E27FC236}">
                <a16:creationId xmlns:a16="http://schemas.microsoft.com/office/drawing/2014/main" id="{B17469BD-309D-42FA-88F1-D9EEC774E6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7265" y="363476"/>
            <a:ext cx="2507092" cy="2583840"/>
          </a:xfrm>
          <a:prstGeom prst="rect">
            <a:avLst/>
          </a:prstGeom>
        </p:spPr>
      </p:pic>
      <p:pic>
        <p:nvPicPr>
          <p:cNvPr id="22" name="圖片 21">
            <a:extLst>
              <a:ext uri="{FF2B5EF4-FFF2-40B4-BE49-F238E27FC236}">
                <a16:creationId xmlns:a16="http://schemas.microsoft.com/office/drawing/2014/main" id="{814DF090-F5B4-472D-A77B-F86C1614D7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8075" y="3872302"/>
            <a:ext cx="2727982" cy="2393943"/>
          </a:xfrm>
          <a:prstGeom prst="rect">
            <a:avLst/>
          </a:prstGeom>
        </p:spPr>
      </p:pic>
      <p:pic>
        <p:nvPicPr>
          <p:cNvPr id="4" name="圖片 3" descr="一張含有 文字 的圖片&#10;&#10;自動產生的描述">
            <a:extLst>
              <a:ext uri="{FF2B5EF4-FFF2-40B4-BE49-F238E27FC236}">
                <a16:creationId xmlns:a16="http://schemas.microsoft.com/office/drawing/2014/main" id="{6D9E8A76-EF67-4F5B-903F-65D3309E73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2917" y="1039252"/>
            <a:ext cx="2525863" cy="2487398"/>
          </a:xfrm>
          <a:prstGeom prst="rect">
            <a:avLst/>
          </a:prstGeom>
        </p:spPr>
      </p:pic>
      <p:pic>
        <p:nvPicPr>
          <p:cNvPr id="12" name="圖片 11" descr="一張含有 文字, 白板 的圖片&#10;&#10;自動產生的描述">
            <a:extLst>
              <a:ext uri="{FF2B5EF4-FFF2-40B4-BE49-F238E27FC236}">
                <a16:creationId xmlns:a16="http://schemas.microsoft.com/office/drawing/2014/main" id="{4541B898-FB34-444F-9C37-A864F3DCF5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2916" y="3971060"/>
            <a:ext cx="2664535" cy="2498013"/>
          </a:xfrm>
          <a:prstGeom prst="rect">
            <a:avLst/>
          </a:prstGeom>
        </p:spPr>
      </p:pic>
      <p:pic>
        <p:nvPicPr>
          <p:cNvPr id="16" name="圖片 15">
            <a:extLst>
              <a:ext uri="{FF2B5EF4-FFF2-40B4-BE49-F238E27FC236}">
                <a16:creationId xmlns:a16="http://schemas.microsoft.com/office/drawing/2014/main" id="{F65E92C0-E5E2-4468-9DFB-5CD40A6863A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943" y="1864640"/>
            <a:ext cx="2456682" cy="2562918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id="{396D34F2-D076-4AA3-A083-22186D5BEE8A}"/>
              </a:ext>
            </a:extLst>
          </p:cNvPr>
          <p:cNvSpPr/>
          <p:nvPr/>
        </p:nvSpPr>
        <p:spPr>
          <a:xfrm>
            <a:off x="1223053" y="1266481"/>
            <a:ext cx="1140713" cy="3455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文字方塊 28">
            <a:extLst>
              <a:ext uri="{FF2B5EF4-FFF2-40B4-BE49-F238E27FC236}">
                <a16:creationId xmlns:a16="http://schemas.microsoft.com/office/drawing/2014/main" id="{3D2E4E40-1675-4BA9-B602-7556ED9C9D15}"/>
              </a:ext>
            </a:extLst>
          </p:cNvPr>
          <p:cNvSpPr txBox="1"/>
          <p:nvPr/>
        </p:nvSpPr>
        <p:spPr>
          <a:xfrm>
            <a:off x="1406971" y="1254595"/>
            <a:ext cx="2160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Hess Hei Regular" panose="020B0800000000000000" pitchFamily="34" charset="0"/>
              </a:rPr>
              <a:t>play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FF6A4E5C-0DBC-411A-BA23-12FC8BCF462D}"/>
              </a:ext>
            </a:extLst>
          </p:cNvPr>
          <p:cNvSpPr/>
          <p:nvPr/>
        </p:nvSpPr>
        <p:spPr>
          <a:xfrm>
            <a:off x="4975490" y="2774536"/>
            <a:ext cx="1140713" cy="3455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21AA6773-85F9-4EE4-B841-1ED127D8F306}"/>
              </a:ext>
            </a:extLst>
          </p:cNvPr>
          <p:cNvSpPr/>
          <p:nvPr/>
        </p:nvSpPr>
        <p:spPr>
          <a:xfrm>
            <a:off x="2570238" y="6105537"/>
            <a:ext cx="1140713" cy="3455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EDA9781B-961E-4289-8A45-360657A075CA}"/>
              </a:ext>
            </a:extLst>
          </p:cNvPr>
          <p:cNvSpPr/>
          <p:nvPr/>
        </p:nvSpPr>
        <p:spPr>
          <a:xfrm>
            <a:off x="9658339" y="3071740"/>
            <a:ext cx="1140713" cy="3455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4EB33A4A-ED12-46B3-9D5D-F08BFC3CD0A5}"/>
              </a:ext>
            </a:extLst>
          </p:cNvPr>
          <p:cNvSpPr/>
          <p:nvPr/>
        </p:nvSpPr>
        <p:spPr>
          <a:xfrm>
            <a:off x="7369240" y="6105537"/>
            <a:ext cx="1140713" cy="3455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文字方塊 34">
            <a:extLst>
              <a:ext uri="{FF2B5EF4-FFF2-40B4-BE49-F238E27FC236}">
                <a16:creationId xmlns:a16="http://schemas.microsoft.com/office/drawing/2014/main" id="{466902EA-DD40-473D-B0AD-0842E42A2865}"/>
              </a:ext>
            </a:extLst>
          </p:cNvPr>
          <p:cNvSpPr txBox="1"/>
          <p:nvPr/>
        </p:nvSpPr>
        <p:spPr>
          <a:xfrm>
            <a:off x="2801219" y="6081765"/>
            <a:ext cx="2160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Hess Hei Regular" panose="020B0800000000000000" pitchFamily="34" charset="0"/>
              </a:rPr>
              <a:t>play</a:t>
            </a:r>
          </a:p>
        </p:txBody>
      </p:sp>
      <p:sp>
        <p:nvSpPr>
          <p:cNvPr id="36" name="文字方塊 35">
            <a:extLst>
              <a:ext uri="{FF2B5EF4-FFF2-40B4-BE49-F238E27FC236}">
                <a16:creationId xmlns:a16="http://schemas.microsoft.com/office/drawing/2014/main" id="{EBAE131B-E17F-4404-8E31-CE80C023323F}"/>
              </a:ext>
            </a:extLst>
          </p:cNvPr>
          <p:cNvSpPr txBox="1"/>
          <p:nvPr/>
        </p:nvSpPr>
        <p:spPr>
          <a:xfrm>
            <a:off x="5203418" y="2762650"/>
            <a:ext cx="2160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Hess Hei Regular" panose="020B0800000000000000" pitchFamily="34" charset="0"/>
              </a:rPr>
              <a:t>play</a:t>
            </a:r>
          </a:p>
        </p:txBody>
      </p:sp>
      <p:sp>
        <p:nvSpPr>
          <p:cNvPr id="37" name="文字方塊 36">
            <a:extLst>
              <a:ext uri="{FF2B5EF4-FFF2-40B4-BE49-F238E27FC236}">
                <a16:creationId xmlns:a16="http://schemas.microsoft.com/office/drawing/2014/main" id="{F11A60B6-3906-4746-92CE-67EA836C4A15}"/>
              </a:ext>
            </a:extLst>
          </p:cNvPr>
          <p:cNvSpPr txBox="1"/>
          <p:nvPr/>
        </p:nvSpPr>
        <p:spPr>
          <a:xfrm>
            <a:off x="9907174" y="3059668"/>
            <a:ext cx="2160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Hess Hei Regular" panose="020B0800000000000000" pitchFamily="34" charset="0"/>
              </a:rPr>
              <a:t>play</a:t>
            </a:r>
          </a:p>
        </p:txBody>
      </p:sp>
      <p:sp>
        <p:nvSpPr>
          <p:cNvPr id="38" name="文字方塊 37">
            <a:extLst>
              <a:ext uri="{FF2B5EF4-FFF2-40B4-BE49-F238E27FC236}">
                <a16:creationId xmlns:a16="http://schemas.microsoft.com/office/drawing/2014/main" id="{D8611B24-9E77-4B99-8E8F-2212992ECD66}"/>
              </a:ext>
            </a:extLst>
          </p:cNvPr>
          <p:cNvSpPr txBox="1"/>
          <p:nvPr/>
        </p:nvSpPr>
        <p:spPr>
          <a:xfrm>
            <a:off x="7564550" y="6084116"/>
            <a:ext cx="2160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Hess Hei Regular" panose="020B0800000000000000" pitchFamily="34" charset="0"/>
              </a:rPr>
              <a:t>sorry</a:t>
            </a:r>
          </a:p>
        </p:txBody>
      </p:sp>
    </p:spTree>
    <p:extLst>
      <p:ext uri="{BB962C8B-B14F-4D97-AF65-F5344CB8AC3E}">
        <p14:creationId xmlns:p14="http://schemas.microsoft.com/office/powerpoint/2010/main" val="3702996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5" grpId="0"/>
      <p:bldP spid="36" grpId="0"/>
      <p:bldP spid="37" grpId="0"/>
      <p:bldP spid="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9326A110-586E-49AB-B06D-A1CE49D61F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051" y="100623"/>
            <a:ext cx="4799357" cy="6757377"/>
          </a:xfrm>
          <a:prstGeom prst="rect">
            <a:avLst/>
          </a:prstGeo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653917B9-87A2-4BAD-A366-133D2EE573E5}"/>
              </a:ext>
            </a:extLst>
          </p:cNvPr>
          <p:cNvSpPr txBox="1"/>
          <p:nvPr/>
        </p:nvSpPr>
        <p:spPr>
          <a:xfrm>
            <a:off x="5506279" y="586409"/>
            <a:ext cx="613782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My name is </a:t>
            </a:r>
            <a:r>
              <a:rPr lang="en-US" sz="4000" u="sng" dirty="0">
                <a:solidFill>
                  <a:srgbClr val="FF0000"/>
                </a:solidFill>
              </a:rPr>
              <a:t>A-Di</a:t>
            </a:r>
            <a:r>
              <a:rPr lang="en-US" sz="4000" dirty="0"/>
              <a:t>.</a:t>
            </a:r>
          </a:p>
          <a:p>
            <a:endParaRPr lang="en-US" sz="4000" dirty="0"/>
          </a:p>
          <a:p>
            <a:r>
              <a:rPr lang="en-US" sz="4000" dirty="0"/>
              <a:t>This is my friend. </a:t>
            </a:r>
          </a:p>
          <a:p>
            <a:endParaRPr lang="en-US" sz="4000" dirty="0"/>
          </a:p>
          <a:p>
            <a:r>
              <a:rPr lang="en-US" sz="4000" dirty="0"/>
              <a:t>Her / His name is </a:t>
            </a:r>
            <a:r>
              <a:rPr lang="en-US" sz="4000" u="sng" dirty="0">
                <a:solidFill>
                  <a:srgbClr val="FF0000"/>
                </a:solidFill>
              </a:rPr>
              <a:t>A-Mei</a:t>
            </a:r>
            <a:r>
              <a:rPr lang="en-US" sz="4000" dirty="0"/>
              <a:t>.</a:t>
            </a: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923335B8-1776-4756-B13B-00420632F6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9447" y="1649896"/>
            <a:ext cx="1679358" cy="3093554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020B8DCB-07E9-41C4-BF6D-337D177CD4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4748" y="3009070"/>
            <a:ext cx="1439934" cy="3650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825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9D743B22-7E04-4D9B-A853-861B624730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7044" y="105932"/>
            <a:ext cx="9797912" cy="6646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9737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C4B7340-F99A-4D18-975A-DBA8C07995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8931" y="49875"/>
            <a:ext cx="10515600" cy="931305"/>
          </a:xfrm>
        </p:spPr>
        <p:txBody>
          <a:bodyPr>
            <a:normAutofit/>
          </a:bodyPr>
          <a:lstStyle/>
          <a:p>
            <a:pPr algn="ctr"/>
            <a:r>
              <a:rPr lang="en-US" sz="4800" dirty="0">
                <a:latin typeface="Hess Hei Regular" panose="020B0800000000000000" pitchFamily="34" charset="0"/>
              </a:rPr>
              <a:t>When we need to smile?</a:t>
            </a:r>
          </a:p>
        </p:txBody>
      </p:sp>
      <p:pic>
        <p:nvPicPr>
          <p:cNvPr id="4" name="內容版面配置區 3">
            <a:extLst>
              <a:ext uri="{FF2B5EF4-FFF2-40B4-BE49-F238E27FC236}">
                <a16:creationId xmlns:a16="http://schemas.microsoft.com/office/drawing/2014/main" id="{113050CF-6125-47BD-800B-E6235FBE06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8429" y="798963"/>
            <a:ext cx="3225755" cy="3240156"/>
          </a:xfrm>
          <a:prstGeom prst="rect">
            <a:avLst/>
          </a:prstGeom>
        </p:spPr>
      </p:pic>
      <p:pic>
        <p:nvPicPr>
          <p:cNvPr id="7172" name="Picture 4" descr="初次见面握手卡通图片(第1页) - 一起扣扣网">
            <a:extLst>
              <a:ext uri="{FF2B5EF4-FFF2-40B4-BE49-F238E27FC236}">
                <a16:creationId xmlns:a16="http://schemas.microsoft.com/office/drawing/2014/main" id="{503CDE38-4F67-4BA9-9887-D2071C41F7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9638" y="863568"/>
            <a:ext cx="2820943" cy="3110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0692949C-5DBB-4AD4-BF5F-5AA5385F1F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9894" y="1106042"/>
            <a:ext cx="4321647" cy="2626001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6DD32EFA-19E7-4786-A95E-5E925897D9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74323" y="4139134"/>
            <a:ext cx="3545786" cy="2455785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F3845A9C-BA36-46E9-A685-C80C6F3C859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30581" y="3974515"/>
            <a:ext cx="3853984" cy="2564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575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A04402FE-0DE4-468C-8B96-2DB375C6A5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2" y="0"/>
            <a:ext cx="9949277" cy="6705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3172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3AA1609-B1E8-4009-AE3A-5269E148B6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500" y="0"/>
            <a:ext cx="10515600" cy="847449"/>
          </a:xfrm>
        </p:spPr>
        <p:txBody>
          <a:bodyPr/>
          <a:lstStyle/>
          <a:p>
            <a:pPr algn="ctr"/>
            <a:r>
              <a:rPr lang="en-US" dirty="0">
                <a:latin typeface="Hess Hei Regular" panose="020B0800000000000000" pitchFamily="34" charset="0"/>
              </a:rPr>
              <a:t>When we need to listen?</a:t>
            </a:r>
          </a:p>
        </p:txBody>
      </p:sp>
      <p:pic>
        <p:nvPicPr>
          <p:cNvPr id="13314" name="Picture 2" descr="同学讨论的卡通图片(第1页) - 一起扣扣网">
            <a:extLst>
              <a:ext uri="{FF2B5EF4-FFF2-40B4-BE49-F238E27FC236}">
                <a16:creationId xmlns:a16="http://schemas.microsoft.com/office/drawing/2014/main" id="{A2FD9B89-FB9A-42B0-9797-858D137F20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440" y="680192"/>
            <a:ext cx="3588026" cy="3604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7C1596B3-CAAA-44E3-B872-A6BCED5332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1060" y="765762"/>
            <a:ext cx="4762500" cy="3067050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926DCDA9-5A18-4567-92F8-865A144C89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5530" y="684074"/>
            <a:ext cx="3067051" cy="3067051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D7DBD216-9B2F-46C3-88F7-518D32AF5D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48018" y="3869841"/>
            <a:ext cx="4316896" cy="2698060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21294206-6186-4265-86F7-9CDB86D95A4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12873" y="3970960"/>
            <a:ext cx="2757901" cy="2757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798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D046400-F504-4CAE-A23A-0920D621D9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8931" y="126587"/>
            <a:ext cx="10515600" cy="807692"/>
          </a:xfrm>
        </p:spPr>
        <p:txBody>
          <a:bodyPr/>
          <a:lstStyle/>
          <a:p>
            <a:pPr algn="ctr"/>
            <a:r>
              <a:rPr lang="en-US" altLang="zh-TW" dirty="0">
                <a:latin typeface="Hess Hei Regular" panose="020B0800000000000000" pitchFamily="34" charset="0"/>
              </a:rPr>
              <a:t>Review page 1~6</a:t>
            </a:r>
            <a:endParaRPr lang="en-US" dirty="0">
              <a:latin typeface="Hess Hei Regular" panose="020B0800000000000000" pitchFamily="34" charset="0"/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1706FE5-2B41-4238-8258-85CB6E6F43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391" y="1123122"/>
            <a:ext cx="12092609" cy="5608291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Hess Hei Regular" panose="020B0800000000000000" pitchFamily="34" charset="0"/>
              </a:rPr>
              <a:t>We need good friends.</a:t>
            </a:r>
          </a:p>
          <a:p>
            <a:r>
              <a:rPr lang="en-US" sz="4800" dirty="0">
                <a:latin typeface="Hess Hei Regular" panose="020B0800000000000000" pitchFamily="34" charset="0"/>
              </a:rPr>
              <a:t>Good friends smile. </a:t>
            </a:r>
          </a:p>
          <a:p>
            <a:r>
              <a:rPr lang="en-US" sz="4800" dirty="0">
                <a:latin typeface="Hess Hei Regular" panose="020B0800000000000000" pitchFamily="34" charset="0"/>
              </a:rPr>
              <a:t>Good friends listens.</a:t>
            </a: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36E7CE5B-C241-4153-A1D8-7238F06988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4504" y="934279"/>
            <a:ext cx="5262469" cy="3309523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18BAE2DD-7D4D-4BAF-848A-9F3C592A31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157" y="3588025"/>
            <a:ext cx="2703765" cy="3022271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98A1B482-45A0-4057-A75B-42E1DC7104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6260" y="3997190"/>
            <a:ext cx="2933906" cy="2203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1120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346A944-4CB8-4B07-9CFF-F4D1DBFE1F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8747" y="225977"/>
            <a:ext cx="10515600" cy="728179"/>
          </a:xfrm>
        </p:spPr>
        <p:txBody>
          <a:bodyPr/>
          <a:lstStyle/>
          <a:p>
            <a:pPr algn="ctr"/>
            <a:r>
              <a:rPr lang="en-US" dirty="0">
                <a:latin typeface="Hess Hei Regular" panose="020B0800000000000000" pitchFamily="34" charset="0"/>
              </a:rPr>
              <a:t>Introduce yourself to your friends!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58192E6-9DD9-4A8B-9094-D85F5D2064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142573"/>
            <a:ext cx="11837505" cy="4715427"/>
          </a:xfrm>
        </p:spPr>
        <p:txBody>
          <a:bodyPr/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arenBoth"/>
            </a:pPr>
            <a:r>
              <a:rPr lang="en-US" sz="4400" kern="100" dirty="0">
                <a:effectLst/>
                <a:latin typeface="Hess Hei Regular" panose="020B0800000000000000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Step 1: Smile.</a:t>
            </a:r>
            <a:endParaRPr lang="en-US" sz="4400" dirty="0">
              <a:effectLst/>
              <a:latin typeface="Hess Hei Regular" panose="020B0800000000000000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arenBoth"/>
            </a:pPr>
            <a:r>
              <a:rPr lang="en-US" sz="4400" kern="100" dirty="0">
                <a:effectLst/>
                <a:latin typeface="Hess Hei Regular" panose="020B0800000000000000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Step 2: I’m ______. What’s your name?</a:t>
            </a:r>
            <a:endParaRPr lang="en-US" sz="4400" dirty="0">
              <a:effectLst/>
              <a:latin typeface="Hess Hei Regular" panose="020B0800000000000000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arenBoth"/>
            </a:pPr>
            <a:r>
              <a:rPr lang="en-US" sz="4400" kern="100" dirty="0">
                <a:effectLst/>
                <a:latin typeface="Hess Hei Regular" panose="020B0800000000000000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Step 3 : Good friend listen. </a:t>
            </a:r>
            <a:r>
              <a:rPr lang="x-none" sz="4400" dirty="0"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 </a:t>
            </a:r>
            <a:endParaRPr lang="en-US" sz="4400" dirty="0">
              <a:effectLst/>
              <a:latin typeface="Hess Hei Regular" panose="020B0800000000000000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arenBoth"/>
            </a:pPr>
            <a:r>
              <a:rPr lang="en-US" sz="4400" kern="100" dirty="0">
                <a:effectLst/>
                <a:latin typeface="Hess Hei Regular" panose="020B0800000000000000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Step 4: Nice to meet you, ______.</a:t>
            </a:r>
            <a:endParaRPr lang="en-US" sz="4400" dirty="0">
              <a:effectLst/>
              <a:latin typeface="Hess Hei Regular" panose="020B0800000000000000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arenBoth"/>
            </a:pPr>
            <a:r>
              <a:rPr lang="en-US" sz="4400" kern="100" dirty="0">
                <a:effectLst/>
                <a:latin typeface="Hess Hei Regular" panose="020B0800000000000000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Step 5: Nice to meet you, too, ______.</a:t>
            </a:r>
            <a:endParaRPr lang="en-US" sz="4400" dirty="0">
              <a:effectLst/>
              <a:latin typeface="Hess Hei Regular" panose="020B0800000000000000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4340" name="Picture 4" descr="商務日語：自我介紹- 日文輕鬆學">
            <a:extLst>
              <a:ext uri="{FF2B5EF4-FFF2-40B4-BE49-F238E27FC236}">
                <a16:creationId xmlns:a16="http://schemas.microsoft.com/office/drawing/2014/main" id="{82D014B4-4104-4FFA-A066-FB0F5C50C8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7597" y="735496"/>
            <a:ext cx="2209799" cy="2209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46383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ow Spending Time Alone Can Make You a Better Version of Yourself | by We  Know Nothing | The Startup | Medium">
            <a:extLst>
              <a:ext uri="{FF2B5EF4-FFF2-40B4-BE49-F238E27FC236}">
                <a16:creationId xmlns:a16="http://schemas.microsoft.com/office/drawing/2014/main" id="{6108C7CF-30B9-4CE6-B187-D780736F03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8027" y="82021"/>
            <a:ext cx="5291666" cy="3518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The Boy Is Sitting Alone At Home With A Smartphone. Vector Cartoon..  Royalty Free Cliparts, Vectors, And Stock Illustration. Image 142726447.">
            <a:extLst>
              <a:ext uri="{FF2B5EF4-FFF2-40B4-BE49-F238E27FC236}">
                <a16:creationId xmlns:a16="http://schemas.microsoft.com/office/drawing/2014/main" id="{79BA34F2-1A75-4230-8126-2C77FC348C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11425" y="254000"/>
            <a:ext cx="5291667" cy="317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artoon Little Boy Alone Swinging ❤ Cartoon « Cartoon A Day">
            <a:extLst>
              <a:ext uri="{FF2B5EF4-FFF2-40B4-BE49-F238E27FC236}">
                <a16:creationId xmlns:a16="http://schemas.microsoft.com/office/drawing/2014/main" id="{0CFCED1F-C755-4B2B-A773-4A2B9F2382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63" y="3662193"/>
            <a:ext cx="2700337" cy="3113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C569D5DE-6A2D-4802-B6BB-333051DCC7F3}"/>
              </a:ext>
            </a:extLst>
          </p:cNvPr>
          <p:cNvSpPr txBox="1"/>
          <p:nvPr/>
        </p:nvSpPr>
        <p:spPr>
          <a:xfrm>
            <a:off x="7648785" y="5715000"/>
            <a:ext cx="44297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Hess Hei Regular" panose="020B0800000000000000" pitchFamily="34" charset="0"/>
              </a:rPr>
              <a:t>alone </a:t>
            </a:r>
          </a:p>
        </p:txBody>
      </p:sp>
      <p:pic>
        <p:nvPicPr>
          <p:cNvPr id="5126" name="Picture 6" descr="Man sitting alone drawing | Cartoon Drawing of Lonely Depressed Man Sitting  Alone on Chair in Empty Space or Room — Stock Vector ©  ursus@zdeneksasek.com #244405706">
            <a:extLst>
              <a:ext uri="{FF2B5EF4-FFF2-40B4-BE49-F238E27FC236}">
                <a16:creationId xmlns:a16="http://schemas.microsoft.com/office/drawing/2014/main" id="{159E2A52-5002-4CA3-BA43-43A39BC9E3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4578" y="3903801"/>
            <a:ext cx="3499691" cy="2458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0810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335" y="57460"/>
            <a:ext cx="9812866" cy="6659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6169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reschool boy walking cartoon design isolated on Vector Image">
            <a:extLst>
              <a:ext uri="{FF2B5EF4-FFF2-40B4-BE49-F238E27FC236}">
                <a16:creationId xmlns:a16="http://schemas.microsoft.com/office/drawing/2014/main" id="{7E69BAE1-A812-40FD-93FA-424F41D9E5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544" y="188595"/>
            <a:ext cx="4429713" cy="4784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Make-A-Wish Michigan: Walk For Wishes | Troy Chamber of Commerce">
            <a:extLst>
              <a:ext uri="{FF2B5EF4-FFF2-40B4-BE49-F238E27FC236}">
                <a16:creationId xmlns:a16="http://schemas.microsoft.com/office/drawing/2014/main" id="{F192C062-1455-4325-82D2-3A2F4D8EA9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133475"/>
            <a:ext cx="5455920" cy="3637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字方塊 1">
            <a:extLst>
              <a:ext uri="{FF2B5EF4-FFF2-40B4-BE49-F238E27FC236}">
                <a16:creationId xmlns:a16="http://schemas.microsoft.com/office/drawing/2014/main" id="{4F83CC99-BEC4-4A78-8B0E-CC6F40BC961D}"/>
              </a:ext>
            </a:extLst>
          </p:cNvPr>
          <p:cNvSpPr txBox="1"/>
          <p:nvPr/>
        </p:nvSpPr>
        <p:spPr>
          <a:xfrm>
            <a:off x="931543" y="5257800"/>
            <a:ext cx="44297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Hess Hei Regular" panose="020B0800000000000000" pitchFamily="34" charset="0"/>
              </a:rPr>
              <a:t>walk alone </a:t>
            </a: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CC3F36F9-BD68-47CB-8FC9-17234C984E44}"/>
              </a:ext>
            </a:extLst>
          </p:cNvPr>
          <p:cNvSpPr txBox="1"/>
          <p:nvPr/>
        </p:nvSpPr>
        <p:spPr>
          <a:xfrm>
            <a:off x="5819775" y="5182284"/>
            <a:ext cx="63722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Hess Hei Regular" panose="020B0800000000000000" pitchFamily="34" charset="0"/>
              </a:rPr>
              <a:t>Friends can walk with me</a:t>
            </a:r>
          </a:p>
        </p:txBody>
      </p:sp>
    </p:spTree>
    <p:extLst>
      <p:ext uri="{BB962C8B-B14F-4D97-AF65-F5344CB8AC3E}">
        <p14:creationId xmlns:p14="http://schemas.microsoft.com/office/powerpoint/2010/main" val="1708480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Sad girl cartoon sitting alone-插圖素材[43518071] - PIXTA圖庫">
            <a:extLst>
              <a:ext uri="{FF2B5EF4-FFF2-40B4-BE49-F238E27FC236}">
                <a16:creationId xmlns:a16="http://schemas.microsoft.com/office/drawing/2014/main" id="{3359DD44-F744-4951-9E02-3EA67D2D47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883" y="379095"/>
            <a:ext cx="3476625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The Courageous Act of Making New Friends – confident parents confident kids">
            <a:extLst>
              <a:ext uri="{FF2B5EF4-FFF2-40B4-BE49-F238E27FC236}">
                <a16:creationId xmlns:a16="http://schemas.microsoft.com/office/drawing/2014/main" id="{224DDB6D-9289-4BAC-B4C6-A92D7C92F6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2946" y="381000"/>
            <a:ext cx="6362334" cy="461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字方塊 1">
            <a:extLst>
              <a:ext uri="{FF2B5EF4-FFF2-40B4-BE49-F238E27FC236}">
                <a16:creationId xmlns:a16="http://schemas.microsoft.com/office/drawing/2014/main" id="{6EB1AB0D-FC79-46E3-9E55-48341140DA71}"/>
              </a:ext>
            </a:extLst>
          </p:cNvPr>
          <p:cNvSpPr txBox="1"/>
          <p:nvPr/>
        </p:nvSpPr>
        <p:spPr>
          <a:xfrm>
            <a:off x="6278880" y="5049520"/>
            <a:ext cx="59842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/>
              <a:t>Friends can sit with me.</a:t>
            </a: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22D0F62F-BC45-4AB3-8A9D-E2F8B12D0270}"/>
              </a:ext>
            </a:extLst>
          </p:cNvPr>
          <p:cNvSpPr txBox="1"/>
          <p:nvPr/>
        </p:nvSpPr>
        <p:spPr>
          <a:xfrm>
            <a:off x="1595120" y="5049520"/>
            <a:ext cx="32715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/>
              <a:t>sit alone</a:t>
            </a:r>
          </a:p>
        </p:txBody>
      </p:sp>
    </p:spTree>
    <p:extLst>
      <p:ext uri="{BB962C8B-B14F-4D97-AF65-F5344CB8AC3E}">
        <p14:creationId xmlns:p14="http://schemas.microsoft.com/office/powerpoint/2010/main" val="2716276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emale illustration eating alone - Stock Illustration [45190506] - PIXTA">
            <a:extLst>
              <a:ext uri="{FF2B5EF4-FFF2-40B4-BE49-F238E27FC236}">
                <a16:creationId xmlns:a16="http://schemas.microsoft.com/office/drawing/2014/main" id="{113789E4-D7B4-4DBE-A737-5B431B862A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055" y="381000"/>
            <a:ext cx="4286250" cy="445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3A7EAF6A-D5EA-4508-830D-9BAF7828B9D0}"/>
              </a:ext>
            </a:extLst>
          </p:cNvPr>
          <p:cNvSpPr txBox="1"/>
          <p:nvPr/>
        </p:nvSpPr>
        <p:spPr>
          <a:xfrm>
            <a:off x="1984741" y="5098533"/>
            <a:ext cx="271081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/>
              <a:t>eat alone</a:t>
            </a:r>
          </a:p>
        </p:txBody>
      </p:sp>
      <p:pic>
        <p:nvPicPr>
          <p:cNvPr id="5" name="Picture 4" descr="The Courageous Act of Making New Friends – confident parents confident kids">
            <a:extLst>
              <a:ext uri="{FF2B5EF4-FFF2-40B4-BE49-F238E27FC236}">
                <a16:creationId xmlns:a16="http://schemas.microsoft.com/office/drawing/2014/main" id="{A7926DB3-B0BE-44CC-BFF2-31016D70CC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2611" y="617220"/>
            <a:ext cx="6362334" cy="461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D6160449-2F03-4FD0-BA9D-5A971E13C8A3}"/>
              </a:ext>
            </a:extLst>
          </p:cNvPr>
          <p:cNvSpPr txBox="1"/>
          <p:nvPr/>
        </p:nvSpPr>
        <p:spPr>
          <a:xfrm>
            <a:off x="6096000" y="5098534"/>
            <a:ext cx="6096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/>
              <a:t>Friends can eat with me</a:t>
            </a:r>
          </a:p>
        </p:txBody>
      </p:sp>
    </p:spTree>
    <p:extLst>
      <p:ext uri="{BB962C8B-B14F-4D97-AF65-F5344CB8AC3E}">
        <p14:creationId xmlns:p14="http://schemas.microsoft.com/office/powerpoint/2010/main" val="1622614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Man reading book alone stock vector. Illustration of character - 111539174">
            <a:extLst>
              <a:ext uri="{FF2B5EF4-FFF2-40B4-BE49-F238E27FC236}">
                <a16:creationId xmlns:a16="http://schemas.microsoft.com/office/drawing/2014/main" id="{08B3E78C-1E36-4B92-9005-D9F5D1AE1C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385" y="1411604"/>
            <a:ext cx="6096000" cy="3007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Paired Reading - Vocabulary and Fluency classroom strategies">
            <a:extLst>
              <a:ext uri="{FF2B5EF4-FFF2-40B4-BE49-F238E27FC236}">
                <a16:creationId xmlns:a16="http://schemas.microsoft.com/office/drawing/2014/main" id="{7D4C0A33-B3E4-4BD2-BDDD-E3ABBF6A14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5316" y="1248409"/>
            <a:ext cx="5177368" cy="3883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2E0F93D3-8AA5-47B7-A6BB-E801222FA133}"/>
              </a:ext>
            </a:extLst>
          </p:cNvPr>
          <p:cNvSpPr txBox="1"/>
          <p:nvPr/>
        </p:nvSpPr>
        <p:spPr>
          <a:xfrm>
            <a:off x="1595120" y="5049520"/>
            <a:ext cx="32715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/>
              <a:t>read alone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37EEFEB-B445-4460-B5BC-609422686621}"/>
              </a:ext>
            </a:extLst>
          </p:cNvPr>
          <p:cNvSpPr txBox="1"/>
          <p:nvPr/>
        </p:nvSpPr>
        <p:spPr>
          <a:xfrm>
            <a:off x="6096000" y="5291395"/>
            <a:ext cx="6096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/>
              <a:t>Friends can read with me.</a:t>
            </a:r>
          </a:p>
        </p:txBody>
      </p:sp>
    </p:spTree>
    <p:extLst>
      <p:ext uri="{BB962C8B-B14F-4D97-AF65-F5344CB8AC3E}">
        <p14:creationId xmlns:p14="http://schemas.microsoft.com/office/powerpoint/2010/main" val="1338419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artoon Stick Figure Drawing Of Unhappy, Bored And Unsatisfied.. Royalty  Free Cliparts, Vectors, And Stock Illustration. Image 118213195.">
            <a:extLst>
              <a:ext uri="{FF2B5EF4-FFF2-40B4-BE49-F238E27FC236}">
                <a16:creationId xmlns:a16="http://schemas.microsoft.com/office/drawing/2014/main" id="{3F3B79EF-F90C-488E-90CF-24B1256A5E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519" y="565944"/>
            <a:ext cx="5733757" cy="4384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Streaming, social media giants changing the way we watch sport - Global  Sport Matters">
            <a:extLst>
              <a:ext uri="{FF2B5EF4-FFF2-40B4-BE49-F238E27FC236}">
                <a16:creationId xmlns:a16="http://schemas.microsoft.com/office/drawing/2014/main" id="{49FEF832-6B21-4F69-82C0-1BF6B4329D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4725" y="1097279"/>
            <a:ext cx="5733755" cy="3225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D2B4F285-248F-42C3-87B4-12902676C7D8}"/>
              </a:ext>
            </a:extLst>
          </p:cNvPr>
          <p:cNvSpPr txBox="1"/>
          <p:nvPr/>
        </p:nvSpPr>
        <p:spPr>
          <a:xfrm>
            <a:off x="1595120" y="5049520"/>
            <a:ext cx="32715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/>
              <a:t>watch alone</a:t>
            </a: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EAA1232D-42F2-4CB3-BA63-EC7B2065C127}"/>
              </a:ext>
            </a:extLst>
          </p:cNvPr>
          <p:cNvSpPr txBox="1"/>
          <p:nvPr/>
        </p:nvSpPr>
        <p:spPr>
          <a:xfrm>
            <a:off x="5957276" y="4866640"/>
            <a:ext cx="65227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/>
              <a:t>Friends can watch with me</a:t>
            </a:r>
          </a:p>
        </p:txBody>
      </p:sp>
    </p:spTree>
    <p:extLst>
      <p:ext uri="{BB962C8B-B14F-4D97-AF65-F5344CB8AC3E}">
        <p14:creationId xmlns:p14="http://schemas.microsoft.com/office/powerpoint/2010/main" val="3820622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B1EA5C1-D154-441E-A903-6F78C18F69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127001"/>
            <a:ext cx="10515600" cy="844550"/>
          </a:xfrm>
        </p:spPr>
        <p:txBody>
          <a:bodyPr/>
          <a:lstStyle/>
          <a:p>
            <a:pPr algn="ctr"/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Friend  song</a:t>
            </a:r>
            <a:endParaRPr 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C318DAC8-C757-4BF2-A3DF-F85ABCD166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151" y="1439862"/>
            <a:ext cx="7659370" cy="4351338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19338F58-8141-48F3-9D8C-477741C02F6C}"/>
              </a:ext>
            </a:extLst>
          </p:cNvPr>
          <p:cNvSpPr txBox="1"/>
          <p:nvPr/>
        </p:nvSpPr>
        <p:spPr>
          <a:xfrm>
            <a:off x="7938771" y="366623"/>
            <a:ext cx="4253229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0" dirty="0">
                <a:solidFill>
                  <a:srgbClr val="030303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</a:rPr>
              <a:t>I don</a:t>
            </a:r>
            <a:r>
              <a:rPr lang="en-US" sz="2800" i="0" dirty="0">
                <a:solidFill>
                  <a:srgbClr val="030303"/>
                </a:solidFill>
                <a:effectLst/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</a:rPr>
              <a:t>’t</a:t>
            </a:r>
            <a:r>
              <a:rPr lang="en-US" sz="2800" i="0" dirty="0">
                <a:solidFill>
                  <a:srgbClr val="030303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</a:rPr>
              <a:t> walk alone (</a:t>
            </a:r>
            <a:r>
              <a:rPr lang="en-US" sz="2800" i="0" dirty="0" err="1">
                <a:solidFill>
                  <a:srgbClr val="030303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</a:rPr>
              <a:t>3x</a:t>
            </a:r>
            <a:r>
              <a:rPr lang="en-US" sz="2800" i="0" dirty="0">
                <a:solidFill>
                  <a:srgbClr val="030303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</a:rPr>
              <a:t>) </a:t>
            </a:r>
          </a:p>
          <a:p>
            <a:r>
              <a:rPr lang="en-US" sz="2800" i="0" dirty="0">
                <a:solidFill>
                  <a:srgbClr val="030303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</a:rPr>
              <a:t>I have my friends </a:t>
            </a:r>
          </a:p>
          <a:p>
            <a:r>
              <a:rPr lang="en-US" sz="2800" i="0" dirty="0">
                <a:solidFill>
                  <a:srgbClr val="030303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</a:rPr>
              <a:t>I don</a:t>
            </a:r>
            <a:r>
              <a:rPr lang="en-US" sz="2800" i="0" dirty="0">
                <a:solidFill>
                  <a:srgbClr val="030303"/>
                </a:solidFill>
                <a:effectLst/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</a:rPr>
              <a:t>’t</a:t>
            </a:r>
            <a:r>
              <a:rPr lang="en-US" sz="2800" i="0" dirty="0">
                <a:solidFill>
                  <a:srgbClr val="030303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</a:rPr>
              <a:t> sit alone  (</a:t>
            </a:r>
            <a:r>
              <a:rPr lang="en-US" sz="2800" i="0" dirty="0" err="1">
                <a:solidFill>
                  <a:srgbClr val="030303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</a:rPr>
              <a:t>3x</a:t>
            </a:r>
            <a:r>
              <a:rPr lang="en-US" sz="2800" i="0" dirty="0">
                <a:solidFill>
                  <a:srgbClr val="030303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</a:rPr>
              <a:t>) </a:t>
            </a:r>
          </a:p>
          <a:p>
            <a:r>
              <a:rPr lang="en-US" sz="2800" i="0" dirty="0">
                <a:solidFill>
                  <a:srgbClr val="030303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</a:rPr>
              <a:t>I have my friends</a:t>
            </a:r>
          </a:p>
          <a:p>
            <a:endParaRPr lang="en-US" sz="2800" dirty="0">
              <a:solidFill>
                <a:srgbClr val="03030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sz="2800" b="1" i="0" dirty="0">
                <a:solidFill>
                  <a:srgbClr val="030303"/>
                </a:solidFill>
                <a:effectLst/>
                <a:latin typeface="Hess Hei Regular" panose="020B0800000000000000" pitchFamily="34" charset="0"/>
              </a:rPr>
              <a:t>All my friends can walk with me </a:t>
            </a:r>
          </a:p>
          <a:p>
            <a:r>
              <a:rPr lang="en-US" sz="2800" b="0" i="0" dirty="0">
                <a:solidFill>
                  <a:srgbClr val="030303"/>
                </a:solidFill>
                <a:effectLst/>
                <a:latin typeface="Roboto"/>
              </a:rPr>
              <a:t>All my friends can sit with me </a:t>
            </a:r>
          </a:p>
          <a:p>
            <a:endParaRPr lang="en-US" sz="2800" dirty="0">
              <a:solidFill>
                <a:srgbClr val="03030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sz="2800" b="0" i="0" dirty="0">
                <a:solidFill>
                  <a:srgbClr val="030303"/>
                </a:solidFill>
                <a:effectLst/>
                <a:latin typeface="Roboto"/>
              </a:rPr>
              <a:t>I don’t eat alone(</a:t>
            </a:r>
            <a:r>
              <a:rPr lang="en-US" sz="2800" b="0" i="0" dirty="0" err="1">
                <a:solidFill>
                  <a:srgbClr val="030303"/>
                </a:solidFill>
                <a:effectLst/>
                <a:latin typeface="Roboto"/>
              </a:rPr>
              <a:t>3x</a:t>
            </a:r>
            <a:r>
              <a:rPr lang="en-US" sz="2800" b="0" i="0" dirty="0">
                <a:solidFill>
                  <a:srgbClr val="030303"/>
                </a:solidFill>
                <a:effectLst/>
                <a:latin typeface="Roboto"/>
              </a:rPr>
              <a:t>) </a:t>
            </a:r>
            <a:br>
              <a:rPr lang="en-US" sz="2800" b="0" i="0" dirty="0">
                <a:solidFill>
                  <a:srgbClr val="030303"/>
                </a:solidFill>
                <a:effectLst/>
                <a:latin typeface="Roboto"/>
              </a:rPr>
            </a:br>
            <a:r>
              <a:rPr lang="en-US" sz="2800" b="0" i="0" dirty="0">
                <a:solidFill>
                  <a:srgbClr val="030303"/>
                </a:solidFill>
                <a:effectLst/>
                <a:latin typeface="Roboto"/>
              </a:rPr>
              <a:t>I have my friends</a:t>
            </a:r>
            <a:br>
              <a:rPr lang="en-US" sz="2800" b="0" i="0" dirty="0">
                <a:solidFill>
                  <a:srgbClr val="030303"/>
                </a:solidFill>
                <a:effectLst/>
                <a:latin typeface="Roboto"/>
              </a:rPr>
            </a:br>
            <a:r>
              <a:rPr lang="en-US" sz="2800" b="0" i="0" dirty="0">
                <a:solidFill>
                  <a:srgbClr val="030303"/>
                </a:solidFill>
                <a:effectLst/>
                <a:latin typeface="Roboto"/>
              </a:rPr>
              <a:t>I don’t play alone (</a:t>
            </a:r>
            <a:r>
              <a:rPr lang="en-US" sz="2800" b="0" i="0" dirty="0" err="1">
                <a:solidFill>
                  <a:srgbClr val="030303"/>
                </a:solidFill>
                <a:effectLst/>
                <a:latin typeface="Roboto"/>
              </a:rPr>
              <a:t>3x</a:t>
            </a:r>
            <a:r>
              <a:rPr lang="en-US" sz="2800" b="0" i="0" dirty="0">
                <a:solidFill>
                  <a:srgbClr val="030303"/>
                </a:solidFill>
                <a:effectLst/>
                <a:latin typeface="Roboto"/>
              </a:rPr>
              <a:t>) </a:t>
            </a:r>
            <a:br>
              <a:rPr lang="en-US" sz="2800" b="0" i="0" dirty="0">
                <a:solidFill>
                  <a:srgbClr val="030303"/>
                </a:solidFill>
                <a:effectLst/>
                <a:latin typeface="Roboto"/>
              </a:rPr>
            </a:br>
            <a:r>
              <a:rPr lang="en-US" sz="2800" b="0" i="0" dirty="0">
                <a:solidFill>
                  <a:srgbClr val="030303"/>
                </a:solidFill>
                <a:effectLst/>
                <a:latin typeface="Roboto"/>
              </a:rPr>
              <a:t>I have my friends</a:t>
            </a:r>
            <a:endParaRPr lang="en-US" sz="2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0133979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B1EA5C1-D154-441E-A903-6F78C18F69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127001"/>
            <a:ext cx="10515600" cy="844550"/>
          </a:xfrm>
        </p:spPr>
        <p:txBody>
          <a:bodyPr/>
          <a:lstStyle/>
          <a:p>
            <a:pPr algn="ctr"/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Friend  song</a:t>
            </a:r>
            <a:endParaRPr 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C318DAC8-C757-4BF2-A3DF-F85ABCD166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151" y="1439862"/>
            <a:ext cx="7659370" cy="4351338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19338F58-8141-48F3-9D8C-477741C02F6C}"/>
              </a:ext>
            </a:extLst>
          </p:cNvPr>
          <p:cNvSpPr txBox="1"/>
          <p:nvPr/>
        </p:nvSpPr>
        <p:spPr>
          <a:xfrm>
            <a:off x="8043546" y="1476484"/>
            <a:ext cx="4148454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i="0" dirty="0">
                <a:solidFill>
                  <a:srgbClr val="030303"/>
                </a:solidFill>
                <a:effectLst/>
                <a:latin typeface="Roboto"/>
              </a:rPr>
              <a:t>I don’t read alone (</a:t>
            </a:r>
            <a:r>
              <a:rPr lang="en-US" sz="2800" b="0" i="0" dirty="0" err="1">
                <a:solidFill>
                  <a:srgbClr val="030303"/>
                </a:solidFill>
                <a:effectLst/>
                <a:latin typeface="Roboto"/>
              </a:rPr>
              <a:t>3x</a:t>
            </a:r>
            <a:r>
              <a:rPr lang="en-US" sz="2800" b="0" i="0" dirty="0">
                <a:solidFill>
                  <a:srgbClr val="030303"/>
                </a:solidFill>
                <a:effectLst/>
                <a:latin typeface="Roboto"/>
              </a:rPr>
              <a:t>) </a:t>
            </a:r>
          </a:p>
          <a:p>
            <a:r>
              <a:rPr lang="en-US" sz="2800" b="0" i="0" dirty="0">
                <a:solidFill>
                  <a:srgbClr val="030303"/>
                </a:solidFill>
                <a:effectLst/>
                <a:latin typeface="Roboto"/>
              </a:rPr>
              <a:t>I have my friends </a:t>
            </a:r>
          </a:p>
          <a:p>
            <a:r>
              <a:rPr lang="en-US" sz="2800" b="0" i="0" dirty="0">
                <a:solidFill>
                  <a:srgbClr val="030303"/>
                </a:solidFill>
                <a:effectLst/>
                <a:latin typeface="Roboto"/>
              </a:rPr>
              <a:t>I don’t watch alone (</a:t>
            </a:r>
            <a:r>
              <a:rPr lang="en-US" sz="2800" b="0" i="0" dirty="0" err="1">
                <a:solidFill>
                  <a:srgbClr val="030303"/>
                </a:solidFill>
                <a:effectLst/>
                <a:latin typeface="Roboto"/>
              </a:rPr>
              <a:t>3x</a:t>
            </a:r>
            <a:r>
              <a:rPr lang="en-US" sz="2800" b="0" i="0" dirty="0">
                <a:solidFill>
                  <a:srgbClr val="030303"/>
                </a:solidFill>
                <a:effectLst/>
                <a:latin typeface="Roboto"/>
              </a:rPr>
              <a:t>) </a:t>
            </a:r>
          </a:p>
          <a:p>
            <a:r>
              <a:rPr lang="en-US" sz="2800" b="0" i="0" dirty="0">
                <a:solidFill>
                  <a:srgbClr val="030303"/>
                </a:solidFill>
                <a:effectLst/>
                <a:latin typeface="Roboto"/>
              </a:rPr>
              <a:t>I have my friends</a:t>
            </a:r>
          </a:p>
          <a:p>
            <a:endParaRPr lang="en-US" sz="2800" dirty="0">
              <a:solidFill>
                <a:srgbClr val="030303"/>
              </a:solidFill>
              <a:latin typeface="Roboto"/>
              <a:ea typeface="微軟正黑體" panose="020B0604030504040204" pitchFamily="34" charset="-120"/>
            </a:endParaRPr>
          </a:p>
          <a:p>
            <a:endParaRPr lang="en-US" sz="2800" dirty="0">
              <a:solidFill>
                <a:srgbClr val="030303"/>
              </a:solidFill>
              <a:latin typeface="Roboto"/>
              <a:ea typeface="微軟正黑體" panose="020B0604030504040204" pitchFamily="34" charset="-120"/>
            </a:endParaRPr>
          </a:p>
          <a:p>
            <a:r>
              <a:rPr lang="en-US" sz="2600" b="0" i="0" dirty="0">
                <a:solidFill>
                  <a:srgbClr val="030303"/>
                </a:solidFill>
                <a:effectLst/>
                <a:latin typeface="Roboto"/>
              </a:rPr>
              <a:t>All my friends can read with me (</a:t>
            </a:r>
            <a:r>
              <a:rPr lang="en-US" sz="2600" b="0" i="0" dirty="0" err="1">
                <a:solidFill>
                  <a:srgbClr val="030303"/>
                </a:solidFill>
                <a:effectLst/>
                <a:latin typeface="Roboto"/>
              </a:rPr>
              <a:t>2x</a:t>
            </a:r>
            <a:r>
              <a:rPr lang="en-US" sz="2600" b="0" i="0" dirty="0">
                <a:solidFill>
                  <a:srgbClr val="030303"/>
                </a:solidFill>
                <a:effectLst/>
                <a:latin typeface="Roboto"/>
              </a:rPr>
              <a:t>)</a:t>
            </a:r>
          </a:p>
          <a:p>
            <a:r>
              <a:rPr lang="en-US" sz="2600" b="0" i="0" dirty="0">
                <a:solidFill>
                  <a:srgbClr val="030303"/>
                </a:solidFill>
                <a:effectLst/>
                <a:latin typeface="Roboto"/>
              </a:rPr>
              <a:t>All my friends can watch with me (</a:t>
            </a:r>
            <a:r>
              <a:rPr lang="en-US" sz="2600" b="0" i="0" dirty="0" err="1">
                <a:solidFill>
                  <a:srgbClr val="030303"/>
                </a:solidFill>
                <a:effectLst/>
                <a:latin typeface="Roboto"/>
              </a:rPr>
              <a:t>2x</a:t>
            </a:r>
            <a:r>
              <a:rPr lang="en-US" sz="2600" b="0" i="0" dirty="0">
                <a:solidFill>
                  <a:srgbClr val="030303"/>
                </a:solidFill>
                <a:effectLst/>
                <a:latin typeface="Roboto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7016379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E8621112-C9C5-41C6-AA3C-B744A1B05A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239" y="119788"/>
            <a:ext cx="4785881" cy="6618424"/>
          </a:xfrm>
          <a:prstGeom prst="rect">
            <a:avLst/>
          </a:prstGeo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654D032D-60B6-46C9-BD41-C3A072305B7D}"/>
              </a:ext>
            </a:extLst>
          </p:cNvPr>
          <p:cNvSpPr txBox="1"/>
          <p:nvPr/>
        </p:nvSpPr>
        <p:spPr>
          <a:xfrm>
            <a:off x="5811520" y="731520"/>
            <a:ext cx="592328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Hess Hei Regular" panose="020B0800000000000000" pitchFamily="34" charset="0"/>
              </a:rPr>
              <a:t>What’s A-Di doing?</a:t>
            </a:r>
          </a:p>
          <a:p>
            <a:endParaRPr lang="en-US" sz="4400" dirty="0">
              <a:latin typeface="Hess Hei Regular" panose="020B0800000000000000" pitchFamily="34" charset="0"/>
            </a:endParaRPr>
          </a:p>
          <a:p>
            <a:r>
              <a:rPr lang="en-US" sz="4400" dirty="0">
                <a:latin typeface="Hess Hei Regular" panose="020B0800000000000000" pitchFamily="34" charset="0"/>
              </a:rPr>
              <a:t>How does she feel?</a:t>
            </a:r>
          </a:p>
        </p:txBody>
      </p:sp>
      <p:sp>
        <p:nvSpPr>
          <p:cNvPr id="5" name="矩形: 圓角 4">
            <a:extLst>
              <a:ext uri="{FF2B5EF4-FFF2-40B4-BE49-F238E27FC236}">
                <a16:creationId xmlns:a16="http://schemas.microsoft.com/office/drawing/2014/main" id="{C95CCCFB-F6DF-4926-918B-FF3D4A594A68}"/>
              </a:ext>
            </a:extLst>
          </p:cNvPr>
          <p:cNvSpPr/>
          <p:nvPr/>
        </p:nvSpPr>
        <p:spPr>
          <a:xfrm>
            <a:off x="6191250" y="5729595"/>
            <a:ext cx="4406151" cy="64643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91C1A3C-A096-4E21-B845-CF6EE460D775}"/>
              </a:ext>
            </a:extLst>
          </p:cNvPr>
          <p:cNvSpPr txBox="1"/>
          <p:nvPr/>
        </p:nvSpPr>
        <p:spPr>
          <a:xfrm>
            <a:off x="6191250" y="5791200"/>
            <a:ext cx="53815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你也有遇過同樣的狀況嗎</a:t>
            </a:r>
            <a:r>
              <a:rPr lang="en-US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?</a:t>
            </a:r>
            <a:endParaRPr lang="en-US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07782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99B8281-4BDF-45DA-AF44-4AB2D188F7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406"/>
            <a:ext cx="10515600" cy="1325563"/>
          </a:xfrm>
        </p:spPr>
        <p:txBody>
          <a:bodyPr/>
          <a:lstStyle/>
          <a:p>
            <a:pPr algn="ctr"/>
            <a:r>
              <a:rPr lang="en-US" dirty="0">
                <a:latin typeface="Hess Hei Regular" panose="020B0800000000000000" pitchFamily="34" charset="0"/>
              </a:rPr>
              <a:t>When we need to share?</a:t>
            </a:r>
            <a:endParaRPr lang="en-US" dirty="0"/>
          </a:p>
        </p:txBody>
      </p:sp>
      <p:pic>
        <p:nvPicPr>
          <p:cNvPr id="8194" name="圖片 4" descr="C:\Users\user\Pictures\1090113 good friends圖檔\share pizza.jpg">
            <a:extLst>
              <a:ext uri="{FF2B5EF4-FFF2-40B4-BE49-F238E27FC236}">
                <a16:creationId xmlns:a16="http://schemas.microsoft.com/office/drawing/2014/main" id="{91842AFC-BE95-486C-B9B8-3CF4F210C2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827" y="1539002"/>
            <a:ext cx="2360991" cy="1969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圖片 10" descr="C:\Users\user\Pictures\1090113 good friends圖檔\share a book.jpg">
            <a:extLst>
              <a:ext uri="{FF2B5EF4-FFF2-40B4-BE49-F238E27FC236}">
                <a16:creationId xmlns:a16="http://schemas.microsoft.com/office/drawing/2014/main" id="{66785679-9844-4E10-A2BB-4F8A27C5FA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34" t="33998" r="3030" b="5185"/>
          <a:stretch>
            <a:fillRect/>
          </a:stretch>
        </p:blipFill>
        <p:spPr bwMode="auto">
          <a:xfrm>
            <a:off x="3305175" y="1541224"/>
            <a:ext cx="1998345" cy="1923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圖片 8" descr="C:\Users\user\Pictures\1090113 good friends圖檔\share the ball.png">
            <a:extLst>
              <a:ext uri="{FF2B5EF4-FFF2-40B4-BE49-F238E27FC236}">
                <a16:creationId xmlns:a16="http://schemas.microsoft.com/office/drawing/2014/main" id="{954F7954-C915-4824-8490-6699D9845B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5336" y="1486619"/>
            <a:ext cx="1998344" cy="197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圖片 12" descr="C:\Users\user\Pictures\1090113 good friends圖檔\don't share a ball.jpg">
            <a:extLst>
              <a:ext uri="{FF2B5EF4-FFF2-40B4-BE49-F238E27FC236}">
                <a16:creationId xmlns:a16="http://schemas.microsoft.com/office/drawing/2014/main" id="{0B12BEBE-6C77-425F-AE10-20EF463B12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9174" y="1429969"/>
            <a:ext cx="2486025" cy="2078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圖片 9" descr="C:\Users\user\Pictures\1090113 good friends圖檔\share the crayon.jpg">
            <a:extLst>
              <a:ext uri="{FF2B5EF4-FFF2-40B4-BE49-F238E27FC236}">
                <a16:creationId xmlns:a16="http://schemas.microsoft.com/office/drawing/2014/main" id="{B8AD1951-5384-4E01-A973-2DF3141D86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9850" y="4409502"/>
            <a:ext cx="2858153" cy="1923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0129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016BF77-5AFD-46A2-9C58-BFCCDC12FD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9480" y="0"/>
            <a:ext cx="10515600" cy="1325563"/>
          </a:xfrm>
        </p:spPr>
        <p:txBody>
          <a:bodyPr/>
          <a:lstStyle/>
          <a:p>
            <a:pPr algn="ctr"/>
            <a:r>
              <a:rPr lang="en-US" dirty="0">
                <a:latin typeface="Hess Hei Regular" panose="020B0800000000000000" pitchFamily="34" charset="0"/>
              </a:rPr>
              <a:t>Share or not share</a:t>
            </a:r>
          </a:p>
        </p:txBody>
      </p:sp>
      <p:pic>
        <p:nvPicPr>
          <p:cNvPr id="4" name="圖片 12" descr="C:\Users\user\Pictures\1090113 good friends圖檔\don't share a ball.jpg">
            <a:extLst>
              <a:ext uri="{FF2B5EF4-FFF2-40B4-BE49-F238E27FC236}">
                <a16:creationId xmlns:a16="http://schemas.microsoft.com/office/drawing/2014/main" id="{C6457929-8FC7-4617-A55B-EB766CC47A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179" y="1424254"/>
            <a:ext cx="3258186" cy="2724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圖片 15" descr="C:\Users\user\Pictures\1090113 good friends圖檔\don't share 4.jpg">
            <a:extLst>
              <a:ext uri="{FF2B5EF4-FFF2-40B4-BE49-F238E27FC236}">
                <a16:creationId xmlns:a16="http://schemas.microsoft.com/office/drawing/2014/main" id="{2BC90987-949C-4155-AB71-DF8B9BA0E5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2" t="5318" r="7700" b="8139"/>
          <a:stretch>
            <a:fillRect/>
          </a:stretch>
        </p:blipFill>
        <p:spPr bwMode="auto">
          <a:xfrm>
            <a:off x="4531519" y="1424254"/>
            <a:ext cx="3128962" cy="2698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圖片 14" descr="C:\Users\user\Pictures\1090113 good friends圖檔\don't share 3.jpg">
            <a:extLst>
              <a:ext uri="{FF2B5EF4-FFF2-40B4-BE49-F238E27FC236}">
                <a16:creationId xmlns:a16="http://schemas.microsoft.com/office/drawing/2014/main" id="{C6A7A3A7-14B4-4AEB-9DAC-0B9D6E5E1F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637" y="1554593"/>
            <a:ext cx="2807425" cy="1874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圖片 13" descr="C:\Users\user\Pictures\1090113 good friends圖檔\don't share 2.jpg">
            <a:extLst>
              <a:ext uri="{FF2B5EF4-FFF2-40B4-BE49-F238E27FC236}">
                <a16:creationId xmlns:a16="http://schemas.microsoft.com/office/drawing/2014/main" id="{4E5CAA2D-D458-4EF7-AC85-6185670998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6824" y="4328388"/>
            <a:ext cx="3311525" cy="2210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61303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                               </a:t>
            </a:r>
            <a:r>
              <a:rPr lang="en-US" altLang="zh-TW" dirty="0"/>
              <a:t>Hello Song</a:t>
            </a:r>
            <a:endParaRPr lang="zh-TW" altLang="en-US" dirty="0"/>
          </a:p>
        </p:txBody>
      </p:sp>
      <p:pic>
        <p:nvPicPr>
          <p:cNvPr id="4" name="內容版面配置區 3">
            <a:hlinkClick r:id="rId2"/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680769" y="1867188"/>
            <a:ext cx="8394609" cy="4683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5507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016BF77-5AFD-46A2-9C58-BFCCDC12FD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9480" y="1"/>
            <a:ext cx="10515600" cy="1085850"/>
          </a:xfrm>
        </p:spPr>
        <p:txBody>
          <a:bodyPr/>
          <a:lstStyle/>
          <a:p>
            <a:pPr algn="ctr"/>
            <a:r>
              <a:rPr lang="en-US" dirty="0">
                <a:latin typeface="Hess Hei Regular" panose="020B0800000000000000" pitchFamily="34" charset="0"/>
              </a:rPr>
              <a:t>Share or not to share</a:t>
            </a:r>
          </a:p>
        </p:txBody>
      </p:sp>
      <p:pic>
        <p:nvPicPr>
          <p:cNvPr id="4" name="圖片 12" descr="C:\Users\user\Pictures\1090113 good friends圖檔\don't share a ball.jpg">
            <a:extLst>
              <a:ext uri="{FF2B5EF4-FFF2-40B4-BE49-F238E27FC236}">
                <a16:creationId xmlns:a16="http://schemas.microsoft.com/office/drawing/2014/main" id="{C6457929-8FC7-4617-A55B-EB766CC47A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179" y="1424254"/>
            <a:ext cx="3258186" cy="2724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圖片 15" descr="C:\Users\user\Pictures\1090113 good friends圖檔\don't share 4.jpg">
            <a:extLst>
              <a:ext uri="{FF2B5EF4-FFF2-40B4-BE49-F238E27FC236}">
                <a16:creationId xmlns:a16="http://schemas.microsoft.com/office/drawing/2014/main" id="{2BC90987-949C-4155-AB71-DF8B9BA0E5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2" t="5318" r="7700" b="8139"/>
          <a:stretch>
            <a:fillRect/>
          </a:stretch>
        </p:blipFill>
        <p:spPr bwMode="auto">
          <a:xfrm>
            <a:off x="4531519" y="1424254"/>
            <a:ext cx="3128962" cy="2698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圖片 14" descr="C:\Users\user\Pictures\1090113 good friends圖檔\don't share 3.jpg">
            <a:extLst>
              <a:ext uri="{FF2B5EF4-FFF2-40B4-BE49-F238E27FC236}">
                <a16:creationId xmlns:a16="http://schemas.microsoft.com/office/drawing/2014/main" id="{C6A7A3A7-14B4-4AEB-9DAC-0B9D6E5E1F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637" y="1554593"/>
            <a:ext cx="2807425" cy="1874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圖片 13" descr="C:\Users\user\Pictures\1090113 good friends圖檔\don't share 2.jpg">
            <a:extLst>
              <a:ext uri="{FF2B5EF4-FFF2-40B4-BE49-F238E27FC236}">
                <a16:creationId xmlns:a16="http://schemas.microsoft.com/office/drawing/2014/main" id="{4E5CAA2D-D458-4EF7-AC85-6185670998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6824" y="4328388"/>
            <a:ext cx="3311525" cy="2210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38857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FCAE95F-DC84-4517-9479-3FD84394B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98425"/>
            <a:ext cx="10515600" cy="1325563"/>
          </a:xfrm>
        </p:spPr>
        <p:txBody>
          <a:bodyPr/>
          <a:lstStyle/>
          <a:p>
            <a:r>
              <a:rPr lang="en-US" dirty="0">
                <a:solidFill>
                  <a:srgbClr val="00B0F0"/>
                </a:solidFill>
                <a:latin typeface="Hess Hei Regular" panose="020B0800000000000000" pitchFamily="34" charset="0"/>
              </a:rPr>
              <a:t>Feelings about sharing or not sharing</a:t>
            </a:r>
          </a:p>
        </p:txBody>
      </p:sp>
      <p:pic>
        <p:nvPicPr>
          <p:cNvPr id="12290" name="Picture 2" descr="Expressing Emotions at Work Can Help You Succeed: Here's How.">
            <a:extLst>
              <a:ext uri="{FF2B5EF4-FFF2-40B4-BE49-F238E27FC236}">
                <a16:creationId xmlns:a16="http://schemas.microsoft.com/office/drawing/2014/main" id="{A2513BC4-2AD1-4B0F-B332-74A3DAEFB2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0290" y="1562100"/>
            <a:ext cx="7551420" cy="5034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: 圓角 2">
            <a:extLst>
              <a:ext uri="{FF2B5EF4-FFF2-40B4-BE49-F238E27FC236}">
                <a16:creationId xmlns:a16="http://schemas.microsoft.com/office/drawing/2014/main" id="{05B98192-ABE4-4F64-9EB0-2DA27B44D2B7}"/>
              </a:ext>
            </a:extLst>
          </p:cNvPr>
          <p:cNvSpPr/>
          <p:nvPr/>
        </p:nvSpPr>
        <p:spPr>
          <a:xfrm>
            <a:off x="2781300" y="2447925"/>
            <a:ext cx="1847850" cy="51593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Hess Hei Bold" panose="020B0A00000000000000" pitchFamily="34" charset="0"/>
              </a:rPr>
              <a:t>angry</a:t>
            </a:r>
          </a:p>
        </p:txBody>
      </p:sp>
      <p:sp>
        <p:nvSpPr>
          <p:cNvPr id="5" name="矩形: 圓角 4">
            <a:extLst>
              <a:ext uri="{FF2B5EF4-FFF2-40B4-BE49-F238E27FC236}">
                <a16:creationId xmlns:a16="http://schemas.microsoft.com/office/drawing/2014/main" id="{26E20405-757F-4528-8D60-80A4B3B1030B}"/>
              </a:ext>
            </a:extLst>
          </p:cNvPr>
          <p:cNvSpPr/>
          <p:nvPr/>
        </p:nvSpPr>
        <p:spPr>
          <a:xfrm>
            <a:off x="4991100" y="2447925"/>
            <a:ext cx="1847850" cy="51593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Hess Hei Bold" panose="020B0A00000000000000" pitchFamily="34" charset="0"/>
              </a:rPr>
              <a:t>so so</a:t>
            </a:r>
          </a:p>
        </p:txBody>
      </p:sp>
      <p:sp>
        <p:nvSpPr>
          <p:cNvPr id="6" name="矩形: 圓角 5">
            <a:extLst>
              <a:ext uri="{FF2B5EF4-FFF2-40B4-BE49-F238E27FC236}">
                <a16:creationId xmlns:a16="http://schemas.microsoft.com/office/drawing/2014/main" id="{CB57F7BA-94E0-4173-A917-49D22B4334E9}"/>
              </a:ext>
            </a:extLst>
          </p:cNvPr>
          <p:cNvSpPr/>
          <p:nvPr/>
        </p:nvSpPr>
        <p:spPr>
          <a:xfrm>
            <a:off x="7216140" y="2447925"/>
            <a:ext cx="1847850" cy="51593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Hess Hei Bold" panose="020B0A00000000000000" pitchFamily="34" charset="0"/>
              </a:rPr>
              <a:t>happy</a:t>
            </a:r>
          </a:p>
        </p:txBody>
      </p:sp>
      <p:pic>
        <p:nvPicPr>
          <p:cNvPr id="7" name="Picture 2" descr="Kids Toddler Cry Not Share Toy Illustration-插圖素材[47033028] - PIXTA圖庫">
            <a:extLst>
              <a:ext uri="{FF2B5EF4-FFF2-40B4-BE49-F238E27FC236}">
                <a16:creationId xmlns:a16="http://schemas.microsoft.com/office/drawing/2014/main" id="{B2D19552-77C6-4AA8-8045-13BE527FC0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280" y="1318577"/>
            <a:ext cx="2416515" cy="2110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A child's etiquette of sharing » MercatorNet">
            <a:extLst>
              <a:ext uri="{FF2B5EF4-FFF2-40B4-BE49-F238E27FC236}">
                <a16:creationId xmlns:a16="http://schemas.microsoft.com/office/drawing/2014/main" id="{8125F556-81DC-4DE6-87AD-624854B888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" y="4151442"/>
            <a:ext cx="2811632" cy="1905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Not Sharing Cliparts - Cliparts Zone">
            <a:extLst>
              <a:ext uri="{FF2B5EF4-FFF2-40B4-BE49-F238E27FC236}">
                <a16:creationId xmlns:a16="http://schemas.microsoft.com/office/drawing/2014/main" id="{32593018-2EB9-4778-BB3C-D40D25958C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0700" y="1216120"/>
            <a:ext cx="2579370" cy="1920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No, that's mine!” Fun Ways to Teach Your Preschooler About Sharing">
            <a:extLst>
              <a:ext uri="{FF2B5EF4-FFF2-40B4-BE49-F238E27FC236}">
                <a16:creationId xmlns:a16="http://schemas.microsoft.com/office/drawing/2014/main" id="{46D8E6AC-E313-46C1-BB38-D622873F83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8350" y="4254026"/>
            <a:ext cx="2718161" cy="1802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595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E8621112-C9C5-41C6-AA3C-B744A1B05A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239" y="119788"/>
            <a:ext cx="4785881" cy="6618424"/>
          </a:xfrm>
          <a:prstGeom prst="rect">
            <a:avLst/>
          </a:prstGeo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654D032D-60B6-46C9-BD41-C3A072305B7D}"/>
              </a:ext>
            </a:extLst>
          </p:cNvPr>
          <p:cNvSpPr txBox="1"/>
          <p:nvPr/>
        </p:nvSpPr>
        <p:spPr>
          <a:xfrm>
            <a:off x="5811520" y="731520"/>
            <a:ext cx="592328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Hess Hei Regular" panose="020B0800000000000000" pitchFamily="34" charset="0"/>
              </a:rPr>
              <a:t>What’s A-Di doing?</a:t>
            </a:r>
          </a:p>
          <a:p>
            <a:endParaRPr lang="en-US" sz="4400" dirty="0">
              <a:latin typeface="Hess Hei Regular" panose="020B0800000000000000" pitchFamily="34" charset="0"/>
            </a:endParaRPr>
          </a:p>
          <a:p>
            <a:r>
              <a:rPr lang="en-US" sz="4400" dirty="0">
                <a:latin typeface="Hess Hei Regular" panose="020B0800000000000000" pitchFamily="34" charset="0"/>
              </a:rPr>
              <a:t>How does she feel?</a:t>
            </a:r>
          </a:p>
        </p:txBody>
      </p:sp>
      <p:sp>
        <p:nvSpPr>
          <p:cNvPr id="5" name="矩形: 圓角 4">
            <a:extLst>
              <a:ext uri="{FF2B5EF4-FFF2-40B4-BE49-F238E27FC236}">
                <a16:creationId xmlns:a16="http://schemas.microsoft.com/office/drawing/2014/main" id="{C95CCCFB-F6DF-4926-918B-FF3D4A594A68}"/>
              </a:ext>
            </a:extLst>
          </p:cNvPr>
          <p:cNvSpPr/>
          <p:nvPr/>
        </p:nvSpPr>
        <p:spPr>
          <a:xfrm>
            <a:off x="5727382" y="5991205"/>
            <a:ext cx="4406151" cy="64643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91C1A3C-A096-4E21-B845-CF6EE460D775}"/>
              </a:ext>
            </a:extLst>
          </p:cNvPr>
          <p:cNvSpPr txBox="1"/>
          <p:nvPr/>
        </p:nvSpPr>
        <p:spPr>
          <a:xfrm>
            <a:off x="5811520" y="6052810"/>
            <a:ext cx="53815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你也有遇過同樣的狀況嗎</a:t>
            </a:r>
            <a:r>
              <a:rPr lang="en-US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?</a:t>
            </a:r>
            <a:endParaRPr lang="en-US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026" name="Picture 2" descr="情绪温度计帮孩子把握自己的情绪">
            <a:extLst>
              <a:ext uri="{FF2B5EF4-FFF2-40B4-BE49-F238E27FC236}">
                <a16:creationId xmlns:a16="http://schemas.microsoft.com/office/drawing/2014/main" id="{FA5441AF-FAD5-4152-918F-963B2E3D3A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7414" y="2855178"/>
            <a:ext cx="2127296" cy="3009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5034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C302CEC0-68C6-4166-A1F9-C1C9FAEF96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629" y="258372"/>
            <a:ext cx="4557291" cy="6341256"/>
          </a:xfrm>
          <a:prstGeom prst="rect">
            <a:avLst/>
          </a:prstGeom>
        </p:spPr>
      </p:pic>
      <p:pic>
        <p:nvPicPr>
          <p:cNvPr id="5" name="Picture 2" descr="Pin on Dibujitos">
            <a:extLst>
              <a:ext uri="{FF2B5EF4-FFF2-40B4-BE49-F238E27FC236}">
                <a16:creationId xmlns:a16="http://schemas.microsoft.com/office/drawing/2014/main" id="{FCF067C6-7D7A-456C-8B21-A0FBD87B37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1579" y="4280222"/>
            <a:ext cx="3489221" cy="246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: 圓角 3">
            <a:extLst>
              <a:ext uri="{FF2B5EF4-FFF2-40B4-BE49-F238E27FC236}">
                <a16:creationId xmlns:a16="http://schemas.microsoft.com/office/drawing/2014/main" id="{AA0A4529-7FD5-4EA0-9AE4-4CE614F9E43E}"/>
              </a:ext>
            </a:extLst>
          </p:cNvPr>
          <p:cNvSpPr/>
          <p:nvPr/>
        </p:nvSpPr>
        <p:spPr>
          <a:xfrm>
            <a:off x="898629" y="5815965"/>
            <a:ext cx="4552950" cy="52387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Hess Hei Bold" panose="020B0A00000000000000" pitchFamily="34" charset="0"/>
              </a:rPr>
              <a:t>Good friends share.</a:t>
            </a:r>
          </a:p>
        </p:txBody>
      </p:sp>
      <p:pic>
        <p:nvPicPr>
          <p:cNvPr id="6" name="Picture 2" descr="情绪温度计帮孩子把握自己的情绪">
            <a:extLst>
              <a:ext uri="{FF2B5EF4-FFF2-40B4-BE49-F238E27FC236}">
                <a16:creationId xmlns:a16="http://schemas.microsoft.com/office/drawing/2014/main" id="{DCABAB06-D7E1-4CEA-A925-FAFD9F277B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5464" y="0"/>
            <a:ext cx="2779496" cy="4043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792467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5E0715DA-DD7F-4D33-B5D3-188851A67A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49" y="660974"/>
            <a:ext cx="5057775" cy="6125011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585B71FE-7F65-4DD1-8EAA-9E4490EDE3F7}"/>
              </a:ext>
            </a:extLst>
          </p:cNvPr>
          <p:cNvSpPr txBox="1"/>
          <p:nvPr/>
        </p:nvSpPr>
        <p:spPr>
          <a:xfrm>
            <a:off x="6762750" y="76199"/>
            <a:ext cx="52482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b="1" dirty="0">
                <a:solidFill>
                  <a:srgbClr val="00B0F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所有東西都能夠分享嗎</a:t>
            </a:r>
            <a:r>
              <a:rPr lang="en-US" altLang="zh-TW" sz="3200" b="1" dirty="0">
                <a:solidFill>
                  <a:srgbClr val="00B0F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?</a:t>
            </a:r>
            <a:endParaRPr lang="en-US" sz="3200" b="1" dirty="0">
              <a:solidFill>
                <a:srgbClr val="00B0F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D36B7C89-8234-42BA-807F-8EF7FAD8CC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975" y="252412"/>
            <a:ext cx="6480627" cy="6533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89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C491139-BFF6-408E-BBD8-0F6E1E2DD0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8256"/>
            <a:ext cx="10515600" cy="1058070"/>
          </a:xfrm>
        </p:spPr>
        <p:txBody>
          <a:bodyPr/>
          <a:lstStyle/>
          <a:p>
            <a:pPr algn="ctr"/>
            <a:r>
              <a:rPr lang="en-US" dirty="0">
                <a:latin typeface="Hess Hei Bold" panose="020B0A00000000000000" pitchFamily="34" charset="0"/>
              </a:rPr>
              <a:t>Sharing things that we have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04A7F55-A4ED-4D51-AEB3-45CF1697F9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825" y="1076326"/>
            <a:ext cx="12068175" cy="562927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TW" altLang="en-US" sz="3000" b="1" dirty="0">
                <a:solidFill>
                  <a:srgbClr val="00B0F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想一想，有哪些東西是我們可以分享給別人的呢</a:t>
            </a:r>
            <a:r>
              <a:rPr lang="en-US" altLang="zh-TW" sz="3000" b="1" dirty="0">
                <a:solidFill>
                  <a:srgbClr val="00B0F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?</a:t>
            </a:r>
            <a:endParaRPr lang="en-US" sz="3000" b="1" dirty="0">
              <a:solidFill>
                <a:srgbClr val="00B0F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EB885653-57F5-401A-A22B-6152917751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67671"/>
            <a:ext cx="2704304" cy="2704304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4EA379B5-B42A-4B69-89B0-C92851367107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4879" y="1667668"/>
            <a:ext cx="2400300" cy="2704303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EAEEAA15-9391-461C-8129-39CE6ADF4DD2}"/>
              </a:ext>
            </a:extLst>
          </p:cNvPr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547572"/>
            <a:ext cx="2801944" cy="2704303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03A163C2-02B9-4C21-AF7B-53F06C770DEB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3679" y="1696243"/>
            <a:ext cx="2416960" cy="2467207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E90029AC-FF52-4E8B-9660-E1E38FDE394C}"/>
              </a:ext>
            </a:extLst>
          </p:cNvPr>
          <p:cNvPicPr/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49" y="4471986"/>
            <a:ext cx="2562226" cy="2367757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:a16="http://schemas.microsoft.com/office/drawing/2014/main" id="{318D03E0-6E4D-48DA-972B-F758073273BB}"/>
              </a:ext>
            </a:extLst>
          </p:cNvPr>
          <p:cNvPicPr/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975" y="4371971"/>
            <a:ext cx="2801944" cy="2367757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AEC9FCB7-2243-48CD-A17C-D610616C3D3A}"/>
              </a:ext>
            </a:extLst>
          </p:cNvPr>
          <p:cNvPicPr/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9114" y="4202623"/>
            <a:ext cx="2516192" cy="2454835"/>
          </a:xfrm>
          <a:prstGeom prst="rect">
            <a:avLst/>
          </a:prstGeom>
        </p:spPr>
      </p:pic>
      <p:pic>
        <p:nvPicPr>
          <p:cNvPr id="12" name="圖片 11">
            <a:extLst>
              <a:ext uri="{FF2B5EF4-FFF2-40B4-BE49-F238E27FC236}">
                <a16:creationId xmlns:a16="http://schemas.microsoft.com/office/drawing/2014/main" id="{2502C70C-FD8F-4B89-BB90-558CEA5AB59C}"/>
              </a:ext>
            </a:extLst>
          </p:cNvPr>
          <p:cNvPicPr/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154" y="4043798"/>
            <a:ext cx="2613660" cy="2613660"/>
          </a:xfrm>
          <a:prstGeom prst="rect">
            <a:avLst/>
          </a:prstGeom>
        </p:spPr>
      </p:pic>
      <p:pic>
        <p:nvPicPr>
          <p:cNvPr id="13" name="圖片 12">
            <a:extLst>
              <a:ext uri="{FF2B5EF4-FFF2-40B4-BE49-F238E27FC236}">
                <a16:creationId xmlns:a16="http://schemas.microsoft.com/office/drawing/2014/main" id="{A358C9DF-C313-4450-A44D-A77B7BC5B2D0}"/>
              </a:ext>
            </a:extLst>
          </p:cNvPr>
          <p:cNvPicPr/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4118" y="4371971"/>
            <a:ext cx="1984057" cy="2154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67453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7921ADA9-1837-495C-973B-B60D5506C2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8050" y="0"/>
            <a:ext cx="5091748" cy="6772275"/>
          </a:xfrm>
          <a:prstGeom prst="rect">
            <a:avLst/>
          </a:prstGeom>
        </p:spPr>
      </p:pic>
      <p:sp>
        <p:nvSpPr>
          <p:cNvPr id="2" name="文字方塊 1">
            <a:extLst>
              <a:ext uri="{FF2B5EF4-FFF2-40B4-BE49-F238E27FC236}">
                <a16:creationId xmlns:a16="http://schemas.microsoft.com/office/drawing/2014/main" id="{4600EF4B-D113-42F7-8F76-F2FFEB1CD40A}"/>
              </a:ext>
            </a:extLst>
          </p:cNvPr>
          <p:cNvSpPr txBox="1"/>
          <p:nvPr/>
        </p:nvSpPr>
        <p:spPr>
          <a:xfrm>
            <a:off x="6724650" y="322332"/>
            <a:ext cx="43624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4000" dirty="0">
                <a:latin typeface="Hess Hei Bold" panose="020B0A00000000000000" pitchFamily="34" charset="0"/>
              </a:rPr>
              <a:t>What happened?</a:t>
            </a:r>
            <a:endParaRPr lang="en-US" sz="4000" dirty="0">
              <a:latin typeface="Hess Hei Bold" panose="020B0A00000000000000" pitchFamily="34" charset="0"/>
            </a:endParaRPr>
          </a:p>
        </p:txBody>
      </p:sp>
      <p:pic>
        <p:nvPicPr>
          <p:cNvPr id="6146" name="Picture 2" descr="home movie running GIF by Charles Pieper">
            <a:extLst>
              <a:ext uri="{FF2B5EF4-FFF2-40B4-BE49-F238E27FC236}">
                <a16:creationId xmlns:a16="http://schemas.microsoft.com/office/drawing/2014/main" id="{FC0BFE82-BF42-453F-A401-176C05999CB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9462" y="1030218"/>
            <a:ext cx="3881438" cy="2915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93C99BD7-F41A-4561-9624-407C6C194608}"/>
              </a:ext>
            </a:extLst>
          </p:cNvPr>
          <p:cNvSpPr txBox="1"/>
          <p:nvPr/>
        </p:nvSpPr>
        <p:spPr>
          <a:xfrm>
            <a:off x="6807200" y="4166403"/>
            <a:ext cx="43624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4000" dirty="0">
                <a:solidFill>
                  <a:srgbClr val="00B050"/>
                </a:solidFill>
                <a:latin typeface="Hess Hei Bold" panose="020B0A00000000000000" pitchFamily="34" charset="0"/>
              </a:rPr>
              <a:t>fall  </a:t>
            </a:r>
            <a:r>
              <a:rPr lang="zh-TW" altLang="en-US" sz="4000" b="1" dirty="0">
                <a:solidFill>
                  <a:srgbClr val="00B050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跌倒</a:t>
            </a:r>
            <a:endParaRPr lang="en-US" sz="4000" b="1" dirty="0">
              <a:solidFill>
                <a:srgbClr val="00B050"/>
              </a:solidFill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773444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>
            <a:extLst>
              <a:ext uri="{FF2B5EF4-FFF2-40B4-BE49-F238E27FC236}">
                <a16:creationId xmlns:a16="http://schemas.microsoft.com/office/drawing/2014/main" id="{141326B4-534F-4DDC-A687-807FF015FC4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239846"/>
            <a:ext cx="10515600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4000" dirty="0">
                <a:solidFill>
                  <a:schemeClr val="accent5">
                    <a:lumMod val="75000"/>
                  </a:schemeClr>
                </a:solidFill>
                <a:latin typeface="Hess Hei Bold" panose="020B0A00000000000000" pitchFamily="34" charset="0"/>
              </a:rPr>
              <a:t>What will you do?</a:t>
            </a:r>
            <a:endParaRPr lang="en-US" sz="4000" dirty="0">
              <a:solidFill>
                <a:schemeClr val="accent5">
                  <a:lumMod val="75000"/>
                </a:schemeClr>
              </a:solidFill>
              <a:latin typeface="Hess Hei Bold" panose="020B0A00000000000000" pitchFamily="34" charset="0"/>
            </a:endParaRPr>
          </a:p>
        </p:txBody>
      </p:sp>
      <p:pic>
        <p:nvPicPr>
          <p:cNvPr id="7170" name="Picture 2" descr="女孩扶起大媽被訛，老人倒地到底扶不扶- 雪花新闻">
            <a:extLst>
              <a:ext uri="{FF2B5EF4-FFF2-40B4-BE49-F238E27FC236}">
                <a16:creationId xmlns:a16="http://schemas.microsoft.com/office/drawing/2014/main" id="{8374576C-D3C4-457D-9018-5051D1878DC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244" y="901566"/>
            <a:ext cx="5716756" cy="394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7ACB6055-A6DC-4813-9282-861B326B0E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6162" y="1060633"/>
            <a:ext cx="3784283" cy="3784283"/>
          </a:xfrm>
          <a:prstGeom prst="rect">
            <a:avLst/>
          </a:prstGeom>
        </p:spPr>
      </p:pic>
      <p:sp>
        <p:nvSpPr>
          <p:cNvPr id="8" name="文字方塊 7">
            <a:extLst>
              <a:ext uri="{FF2B5EF4-FFF2-40B4-BE49-F238E27FC236}">
                <a16:creationId xmlns:a16="http://schemas.microsoft.com/office/drawing/2014/main" id="{97F5CA55-04BC-4B0B-8DC8-378A0513D82E}"/>
              </a:ext>
            </a:extLst>
          </p:cNvPr>
          <p:cNvSpPr txBox="1"/>
          <p:nvPr/>
        </p:nvSpPr>
        <p:spPr>
          <a:xfrm>
            <a:off x="1228725" y="5248548"/>
            <a:ext cx="43624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4000" dirty="0">
                <a:latin typeface="Hess Hei Bold" panose="020B0A00000000000000" pitchFamily="34" charset="0"/>
              </a:rPr>
              <a:t>help and care</a:t>
            </a:r>
            <a:endParaRPr lang="en-US" sz="4000" dirty="0">
              <a:latin typeface="Hess Hei Bold" panose="020B0A00000000000000" pitchFamily="34" charset="0"/>
            </a:endParaRP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FC5730E7-54D2-4E5C-9604-A9D18E8910E2}"/>
              </a:ext>
            </a:extLst>
          </p:cNvPr>
          <p:cNvSpPr txBox="1"/>
          <p:nvPr/>
        </p:nvSpPr>
        <p:spPr>
          <a:xfrm>
            <a:off x="7396162" y="5089481"/>
            <a:ext cx="43624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Hess Hei Bold" panose="020B0A00000000000000" pitchFamily="34" charset="0"/>
              </a:rPr>
              <a:t>help</a:t>
            </a: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60C93E3E-39C3-4675-932A-4BC30F9558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771447" y="3637484"/>
            <a:ext cx="3611880" cy="3611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653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90D968B-1069-47C5-A312-9B9358BCC6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4455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latin typeface="Hess Hei Bold" panose="020B0A00000000000000" pitchFamily="34" charset="0"/>
              </a:rPr>
              <a:t>When do you need to help your friends?</a:t>
            </a:r>
          </a:p>
        </p:txBody>
      </p:sp>
      <p:pic>
        <p:nvPicPr>
          <p:cNvPr id="4" name="內容版面配置區 3">
            <a:extLst>
              <a:ext uri="{FF2B5EF4-FFF2-40B4-BE49-F238E27FC236}">
                <a16:creationId xmlns:a16="http://schemas.microsoft.com/office/drawing/2014/main" id="{4E4FD449-9BBB-4652-B0F6-A5729F2277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152526"/>
            <a:ext cx="3690938" cy="2952750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BF729496-6D13-4EDF-9044-B2DE7B8F86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8424" y="1242379"/>
            <a:ext cx="4612640" cy="2594610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E2414855-FC25-42C0-A43E-2EAB9F5CD9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925" y="4344267"/>
            <a:ext cx="3609975" cy="2037889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A3351CBA-E666-4E34-A8BE-38198B2DF1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67835" y="4048762"/>
            <a:ext cx="3505200" cy="2628900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A1C0E031-E6FA-435E-84E1-F04634DF545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49933" y="1030606"/>
            <a:ext cx="2457115" cy="301815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D6CAAAA5-CF19-42E4-882C-2DB6A6578CA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75963" y="4095705"/>
            <a:ext cx="2535012" cy="2535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609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151" y="0"/>
            <a:ext cx="5358936" cy="6714640"/>
          </a:xfrm>
          <a:prstGeom prst="rect">
            <a:avLst/>
          </a:prstGeom>
        </p:spPr>
      </p:pic>
      <p:pic>
        <p:nvPicPr>
          <p:cNvPr id="5" name="圖片 4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78087" y="79982"/>
            <a:ext cx="6010102" cy="655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575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圖片 1" descr="C:\Users\user\Desktop\新增資料夾\下載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173" y="2293535"/>
            <a:ext cx="3159616" cy="3159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圖片 2" descr="C:\Users\user\Desktop\新增資料夾\派大星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1279" y="2030038"/>
            <a:ext cx="2646997" cy="3604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1509" y="2293535"/>
            <a:ext cx="2869495" cy="3077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589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B1EA5C1-D154-441E-A903-6F78C18F69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127001"/>
            <a:ext cx="10515600" cy="844550"/>
          </a:xfrm>
        </p:spPr>
        <p:txBody>
          <a:bodyPr/>
          <a:lstStyle/>
          <a:p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        </a:t>
            </a:r>
            <a:r>
              <a:rPr lang="en-US" altLang="zh-TW" dirty="0">
                <a:latin typeface="Hess Hei Bold" panose="020B0A00000000000000" pitchFamily="34" charset="0"/>
                <a:ea typeface="微軟正黑體" panose="020B0604030504040204" pitchFamily="34" charset="-120"/>
              </a:rPr>
              <a:t>Friend  song</a:t>
            </a:r>
            <a:endParaRPr lang="en-US" dirty="0">
              <a:latin typeface="Hess Hei Bold" panose="020B0A00000000000000" pitchFamily="34" charset="0"/>
              <a:ea typeface="微軟正黑體" panose="020B0604030504040204" pitchFamily="34" charset="-120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C318DAC8-C757-4BF2-A3DF-F85ABCD166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151" y="1439862"/>
            <a:ext cx="7659370" cy="4351338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19338F58-8141-48F3-9D8C-477741C02F6C}"/>
              </a:ext>
            </a:extLst>
          </p:cNvPr>
          <p:cNvSpPr txBox="1"/>
          <p:nvPr/>
        </p:nvSpPr>
        <p:spPr>
          <a:xfrm>
            <a:off x="7938771" y="366623"/>
            <a:ext cx="4253229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0" dirty="0">
                <a:solidFill>
                  <a:srgbClr val="030303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</a:rPr>
              <a:t>I don</a:t>
            </a:r>
            <a:r>
              <a:rPr lang="en-US" sz="2800" i="0" dirty="0">
                <a:solidFill>
                  <a:srgbClr val="030303"/>
                </a:solidFill>
                <a:effectLst/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</a:rPr>
              <a:t>’t</a:t>
            </a:r>
            <a:r>
              <a:rPr lang="en-US" sz="2800" i="0" dirty="0">
                <a:solidFill>
                  <a:srgbClr val="030303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</a:rPr>
              <a:t> walk alone (</a:t>
            </a:r>
            <a:r>
              <a:rPr lang="en-US" sz="2800" i="0" dirty="0" err="1">
                <a:solidFill>
                  <a:srgbClr val="030303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</a:rPr>
              <a:t>3x</a:t>
            </a:r>
            <a:r>
              <a:rPr lang="en-US" sz="2800" i="0" dirty="0">
                <a:solidFill>
                  <a:srgbClr val="030303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</a:rPr>
              <a:t>) </a:t>
            </a:r>
          </a:p>
          <a:p>
            <a:r>
              <a:rPr lang="en-US" sz="2800" i="0" dirty="0">
                <a:solidFill>
                  <a:srgbClr val="030303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</a:rPr>
              <a:t>I have my friends </a:t>
            </a:r>
          </a:p>
          <a:p>
            <a:r>
              <a:rPr lang="en-US" sz="2800" i="0" dirty="0">
                <a:solidFill>
                  <a:srgbClr val="030303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</a:rPr>
              <a:t>I don</a:t>
            </a:r>
            <a:r>
              <a:rPr lang="en-US" sz="2800" i="0" dirty="0">
                <a:solidFill>
                  <a:srgbClr val="030303"/>
                </a:solidFill>
                <a:effectLst/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</a:rPr>
              <a:t>’t</a:t>
            </a:r>
            <a:r>
              <a:rPr lang="en-US" sz="2800" i="0" dirty="0">
                <a:solidFill>
                  <a:srgbClr val="030303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</a:rPr>
              <a:t> sit alone  (</a:t>
            </a:r>
            <a:r>
              <a:rPr lang="en-US" sz="2800" i="0" dirty="0" err="1">
                <a:solidFill>
                  <a:srgbClr val="030303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</a:rPr>
              <a:t>3x</a:t>
            </a:r>
            <a:r>
              <a:rPr lang="en-US" sz="2800" i="0" dirty="0">
                <a:solidFill>
                  <a:srgbClr val="030303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</a:rPr>
              <a:t>) </a:t>
            </a:r>
          </a:p>
          <a:p>
            <a:r>
              <a:rPr lang="en-US" sz="2800" i="0" dirty="0">
                <a:solidFill>
                  <a:srgbClr val="030303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</a:rPr>
              <a:t>I have my friends</a:t>
            </a:r>
          </a:p>
          <a:p>
            <a:endParaRPr lang="en-US" sz="2800" dirty="0">
              <a:solidFill>
                <a:srgbClr val="03030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sz="2800" b="1" i="0" dirty="0">
                <a:solidFill>
                  <a:srgbClr val="030303"/>
                </a:solidFill>
                <a:effectLst/>
                <a:latin typeface="Hess Hei Regular" panose="020B0800000000000000" pitchFamily="34" charset="0"/>
              </a:rPr>
              <a:t>All my friends can walk with me </a:t>
            </a:r>
          </a:p>
          <a:p>
            <a:r>
              <a:rPr lang="en-US" sz="2800" b="0" i="0" dirty="0">
                <a:solidFill>
                  <a:srgbClr val="030303"/>
                </a:solidFill>
                <a:effectLst/>
                <a:latin typeface="Roboto"/>
              </a:rPr>
              <a:t>All my friends can sit with me </a:t>
            </a:r>
          </a:p>
          <a:p>
            <a:endParaRPr lang="en-US" sz="2800" dirty="0">
              <a:solidFill>
                <a:srgbClr val="03030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sz="2800" b="0" i="0" dirty="0">
                <a:solidFill>
                  <a:srgbClr val="030303"/>
                </a:solidFill>
                <a:effectLst/>
                <a:latin typeface="Roboto"/>
              </a:rPr>
              <a:t>I don’t eat alone(</a:t>
            </a:r>
            <a:r>
              <a:rPr lang="en-US" sz="2800" b="0" i="0" dirty="0" err="1">
                <a:solidFill>
                  <a:srgbClr val="030303"/>
                </a:solidFill>
                <a:effectLst/>
                <a:latin typeface="Roboto"/>
              </a:rPr>
              <a:t>3x</a:t>
            </a:r>
            <a:r>
              <a:rPr lang="en-US" sz="2800" b="0" i="0" dirty="0">
                <a:solidFill>
                  <a:srgbClr val="030303"/>
                </a:solidFill>
                <a:effectLst/>
                <a:latin typeface="Roboto"/>
              </a:rPr>
              <a:t>) </a:t>
            </a:r>
            <a:br>
              <a:rPr lang="en-US" sz="2800" b="0" i="0" dirty="0">
                <a:solidFill>
                  <a:srgbClr val="030303"/>
                </a:solidFill>
                <a:effectLst/>
                <a:latin typeface="Roboto"/>
              </a:rPr>
            </a:br>
            <a:r>
              <a:rPr lang="en-US" sz="2800" b="0" i="0" dirty="0">
                <a:solidFill>
                  <a:srgbClr val="030303"/>
                </a:solidFill>
                <a:effectLst/>
                <a:latin typeface="Roboto"/>
              </a:rPr>
              <a:t>I have my friends</a:t>
            </a:r>
            <a:br>
              <a:rPr lang="en-US" sz="2800" b="0" i="0" dirty="0">
                <a:solidFill>
                  <a:srgbClr val="030303"/>
                </a:solidFill>
                <a:effectLst/>
                <a:latin typeface="Roboto"/>
              </a:rPr>
            </a:br>
            <a:r>
              <a:rPr lang="en-US" sz="2800" b="0" i="0" dirty="0">
                <a:solidFill>
                  <a:srgbClr val="030303"/>
                </a:solidFill>
                <a:effectLst/>
                <a:latin typeface="Roboto"/>
              </a:rPr>
              <a:t>I don’t play alone (</a:t>
            </a:r>
            <a:r>
              <a:rPr lang="en-US" sz="2800" b="0" i="0" dirty="0" err="1">
                <a:solidFill>
                  <a:srgbClr val="030303"/>
                </a:solidFill>
                <a:effectLst/>
                <a:latin typeface="Roboto"/>
              </a:rPr>
              <a:t>3x</a:t>
            </a:r>
            <a:r>
              <a:rPr lang="en-US" sz="2800" b="0" i="0" dirty="0">
                <a:solidFill>
                  <a:srgbClr val="030303"/>
                </a:solidFill>
                <a:effectLst/>
                <a:latin typeface="Roboto"/>
              </a:rPr>
              <a:t>) </a:t>
            </a:r>
            <a:br>
              <a:rPr lang="en-US" sz="2800" b="0" i="0" dirty="0">
                <a:solidFill>
                  <a:srgbClr val="030303"/>
                </a:solidFill>
                <a:effectLst/>
                <a:latin typeface="Roboto"/>
              </a:rPr>
            </a:br>
            <a:r>
              <a:rPr lang="en-US" sz="2800" b="0" i="0" dirty="0">
                <a:solidFill>
                  <a:srgbClr val="030303"/>
                </a:solidFill>
                <a:effectLst/>
                <a:latin typeface="Roboto"/>
              </a:rPr>
              <a:t>I have my friends</a:t>
            </a:r>
            <a:endParaRPr lang="en-US" sz="2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1901994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B1EA5C1-D154-441E-A903-6F78C18F69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127001"/>
            <a:ext cx="10515600" cy="844550"/>
          </a:xfrm>
        </p:spPr>
        <p:txBody>
          <a:bodyPr/>
          <a:lstStyle/>
          <a:p>
            <a:pPr algn="ctr"/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Friend  song</a:t>
            </a:r>
            <a:endParaRPr 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C318DAC8-C757-4BF2-A3DF-F85ABCD166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151" y="1439862"/>
            <a:ext cx="7659370" cy="4351338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19338F58-8141-48F3-9D8C-477741C02F6C}"/>
              </a:ext>
            </a:extLst>
          </p:cNvPr>
          <p:cNvSpPr txBox="1"/>
          <p:nvPr/>
        </p:nvSpPr>
        <p:spPr>
          <a:xfrm>
            <a:off x="8043546" y="1476484"/>
            <a:ext cx="4148454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i="0" dirty="0">
                <a:solidFill>
                  <a:srgbClr val="030303"/>
                </a:solidFill>
                <a:effectLst/>
                <a:latin typeface="Roboto"/>
              </a:rPr>
              <a:t>I don’t read alone (</a:t>
            </a:r>
            <a:r>
              <a:rPr lang="en-US" sz="2800" b="0" i="0" dirty="0" err="1">
                <a:solidFill>
                  <a:srgbClr val="030303"/>
                </a:solidFill>
                <a:effectLst/>
                <a:latin typeface="Roboto"/>
              </a:rPr>
              <a:t>3x</a:t>
            </a:r>
            <a:r>
              <a:rPr lang="en-US" sz="2800" b="0" i="0" dirty="0">
                <a:solidFill>
                  <a:srgbClr val="030303"/>
                </a:solidFill>
                <a:effectLst/>
                <a:latin typeface="Roboto"/>
              </a:rPr>
              <a:t>) </a:t>
            </a:r>
          </a:p>
          <a:p>
            <a:r>
              <a:rPr lang="en-US" sz="2800" b="0" i="0" dirty="0">
                <a:solidFill>
                  <a:srgbClr val="030303"/>
                </a:solidFill>
                <a:effectLst/>
                <a:latin typeface="Roboto"/>
              </a:rPr>
              <a:t>I have my friends </a:t>
            </a:r>
          </a:p>
          <a:p>
            <a:r>
              <a:rPr lang="en-US" sz="2800" b="0" i="0" dirty="0">
                <a:solidFill>
                  <a:srgbClr val="030303"/>
                </a:solidFill>
                <a:effectLst/>
                <a:latin typeface="Roboto"/>
              </a:rPr>
              <a:t>I don’t watch alone (</a:t>
            </a:r>
            <a:r>
              <a:rPr lang="en-US" sz="2800" b="0" i="0" dirty="0" err="1">
                <a:solidFill>
                  <a:srgbClr val="030303"/>
                </a:solidFill>
                <a:effectLst/>
                <a:latin typeface="Roboto"/>
              </a:rPr>
              <a:t>3x</a:t>
            </a:r>
            <a:r>
              <a:rPr lang="en-US" sz="2800" b="0" i="0" dirty="0">
                <a:solidFill>
                  <a:srgbClr val="030303"/>
                </a:solidFill>
                <a:effectLst/>
                <a:latin typeface="Roboto"/>
              </a:rPr>
              <a:t>) </a:t>
            </a:r>
          </a:p>
          <a:p>
            <a:r>
              <a:rPr lang="en-US" sz="2800" b="0" i="0" dirty="0">
                <a:solidFill>
                  <a:srgbClr val="030303"/>
                </a:solidFill>
                <a:effectLst/>
                <a:latin typeface="Roboto"/>
              </a:rPr>
              <a:t>I have my friends</a:t>
            </a:r>
          </a:p>
          <a:p>
            <a:endParaRPr lang="en-US" sz="2800" dirty="0">
              <a:solidFill>
                <a:srgbClr val="030303"/>
              </a:solidFill>
              <a:latin typeface="Roboto"/>
              <a:ea typeface="微軟正黑體" panose="020B0604030504040204" pitchFamily="34" charset="-120"/>
            </a:endParaRPr>
          </a:p>
          <a:p>
            <a:endParaRPr lang="en-US" sz="2800" dirty="0">
              <a:solidFill>
                <a:srgbClr val="030303"/>
              </a:solidFill>
              <a:latin typeface="Roboto"/>
              <a:ea typeface="微軟正黑體" panose="020B0604030504040204" pitchFamily="34" charset="-120"/>
            </a:endParaRPr>
          </a:p>
          <a:p>
            <a:r>
              <a:rPr lang="en-US" sz="2600" b="0" i="0" dirty="0">
                <a:solidFill>
                  <a:srgbClr val="030303"/>
                </a:solidFill>
                <a:effectLst/>
                <a:latin typeface="Roboto"/>
              </a:rPr>
              <a:t>All my friends can read with me (</a:t>
            </a:r>
            <a:r>
              <a:rPr lang="en-US" sz="2600" b="0" i="0" dirty="0" err="1">
                <a:solidFill>
                  <a:srgbClr val="030303"/>
                </a:solidFill>
                <a:effectLst/>
                <a:latin typeface="Roboto"/>
              </a:rPr>
              <a:t>2x</a:t>
            </a:r>
            <a:r>
              <a:rPr lang="en-US" sz="2600" b="0" i="0" dirty="0">
                <a:solidFill>
                  <a:srgbClr val="030303"/>
                </a:solidFill>
                <a:effectLst/>
                <a:latin typeface="Roboto"/>
              </a:rPr>
              <a:t>)</a:t>
            </a:r>
          </a:p>
          <a:p>
            <a:r>
              <a:rPr lang="en-US" sz="2600" b="0" i="0" dirty="0">
                <a:solidFill>
                  <a:srgbClr val="030303"/>
                </a:solidFill>
                <a:effectLst/>
                <a:latin typeface="Roboto"/>
              </a:rPr>
              <a:t>All my friends can watch with me (</a:t>
            </a:r>
            <a:r>
              <a:rPr lang="en-US" sz="2600" b="0" i="0" dirty="0" err="1">
                <a:solidFill>
                  <a:srgbClr val="030303"/>
                </a:solidFill>
                <a:effectLst/>
                <a:latin typeface="Roboto"/>
              </a:rPr>
              <a:t>2x</a:t>
            </a:r>
            <a:r>
              <a:rPr lang="en-US" sz="2600" b="0" i="0" dirty="0">
                <a:solidFill>
                  <a:srgbClr val="030303"/>
                </a:solidFill>
                <a:effectLst/>
                <a:latin typeface="Roboto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11531190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3AA1609-B1E8-4009-AE3A-5269E148B6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500" y="0"/>
            <a:ext cx="10515600" cy="847449"/>
          </a:xfrm>
        </p:spPr>
        <p:txBody>
          <a:bodyPr/>
          <a:lstStyle/>
          <a:p>
            <a:pPr algn="ctr"/>
            <a:r>
              <a:rPr lang="en-US" dirty="0">
                <a:latin typeface="Hess Hei Regular" panose="020B0800000000000000" pitchFamily="34" charset="0"/>
              </a:rPr>
              <a:t>When do you need to help your friends?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2407284-CFB2-4D97-A332-156217533485}"/>
              </a:ext>
            </a:extLst>
          </p:cNvPr>
          <p:cNvSpPr/>
          <p:nvPr/>
        </p:nvSpPr>
        <p:spPr>
          <a:xfrm>
            <a:off x="526415" y="1092199"/>
            <a:ext cx="2550160" cy="23368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079EA28-A248-4AC5-8F32-01E131555283}"/>
              </a:ext>
            </a:extLst>
          </p:cNvPr>
          <p:cNvSpPr/>
          <p:nvPr/>
        </p:nvSpPr>
        <p:spPr>
          <a:xfrm>
            <a:off x="4820920" y="4147372"/>
            <a:ext cx="2550160" cy="23368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559C97-E04B-4FD4-A920-9E003F008D7A}"/>
              </a:ext>
            </a:extLst>
          </p:cNvPr>
          <p:cNvSpPr/>
          <p:nvPr/>
        </p:nvSpPr>
        <p:spPr>
          <a:xfrm>
            <a:off x="604192" y="4147373"/>
            <a:ext cx="2550160" cy="23368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964A69A0-0DD3-47BC-938D-8F135EFF8FD2}"/>
              </a:ext>
            </a:extLst>
          </p:cNvPr>
          <p:cNvSpPr/>
          <p:nvPr/>
        </p:nvSpPr>
        <p:spPr>
          <a:xfrm>
            <a:off x="4887686" y="949187"/>
            <a:ext cx="2550160" cy="23368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3AE4596-2DC9-428A-A7E6-44CCB3798DC1}"/>
              </a:ext>
            </a:extLst>
          </p:cNvPr>
          <p:cNvSpPr/>
          <p:nvPr/>
        </p:nvSpPr>
        <p:spPr>
          <a:xfrm>
            <a:off x="9248958" y="1051194"/>
            <a:ext cx="2550160" cy="23368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矩形: 圓角 24">
            <a:extLst>
              <a:ext uri="{FF2B5EF4-FFF2-40B4-BE49-F238E27FC236}">
                <a16:creationId xmlns:a16="http://schemas.microsoft.com/office/drawing/2014/main" id="{EFC10B17-7FA6-48FC-9DC2-8144258F5F06}"/>
              </a:ext>
            </a:extLst>
          </p:cNvPr>
          <p:cNvSpPr/>
          <p:nvPr/>
        </p:nvSpPr>
        <p:spPr>
          <a:xfrm>
            <a:off x="529154" y="818598"/>
            <a:ext cx="2472382" cy="374919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latin typeface="Hess Hei Regular" panose="020B0800000000000000" pitchFamily="34" charset="0"/>
              </a:rPr>
              <a:t>get hurts</a:t>
            </a:r>
          </a:p>
        </p:txBody>
      </p:sp>
      <p:sp>
        <p:nvSpPr>
          <p:cNvPr id="27" name="矩形: 圓角 26">
            <a:extLst>
              <a:ext uri="{FF2B5EF4-FFF2-40B4-BE49-F238E27FC236}">
                <a16:creationId xmlns:a16="http://schemas.microsoft.com/office/drawing/2014/main" id="{CEA12FF0-A419-49AA-A746-9E426A8C33B5}"/>
              </a:ext>
            </a:extLst>
          </p:cNvPr>
          <p:cNvSpPr/>
          <p:nvPr/>
        </p:nvSpPr>
        <p:spPr>
          <a:xfrm>
            <a:off x="8861295" y="3898481"/>
            <a:ext cx="3330705" cy="335307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latin typeface="Hess Hei Regular" panose="020B0800000000000000" pitchFamily="34" charset="0"/>
              </a:rPr>
              <a:t>get hurts/homework</a:t>
            </a:r>
          </a:p>
        </p:txBody>
      </p:sp>
      <p:sp>
        <p:nvSpPr>
          <p:cNvPr id="28" name="矩形: 圓角 27">
            <a:extLst>
              <a:ext uri="{FF2B5EF4-FFF2-40B4-BE49-F238E27FC236}">
                <a16:creationId xmlns:a16="http://schemas.microsoft.com/office/drawing/2014/main" id="{8788E40B-0C07-4C7A-A61B-96809E12BC23}"/>
              </a:ext>
            </a:extLst>
          </p:cNvPr>
          <p:cNvSpPr/>
          <p:nvPr/>
        </p:nvSpPr>
        <p:spPr>
          <a:xfrm>
            <a:off x="4700351" y="3843185"/>
            <a:ext cx="2791297" cy="335308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latin typeface="Hess Hei Regular" panose="020B0800000000000000" pitchFamily="34" charset="0"/>
              </a:rPr>
              <a:t>get hurts/homework</a:t>
            </a:r>
          </a:p>
        </p:txBody>
      </p:sp>
      <p:sp>
        <p:nvSpPr>
          <p:cNvPr id="29" name="矩形: 圓角 28">
            <a:extLst>
              <a:ext uri="{FF2B5EF4-FFF2-40B4-BE49-F238E27FC236}">
                <a16:creationId xmlns:a16="http://schemas.microsoft.com/office/drawing/2014/main" id="{1FE7B583-132F-42D8-B97F-0BA02AD04184}"/>
              </a:ext>
            </a:extLst>
          </p:cNvPr>
          <p:cNvSpPr/>
          <p:nvPr/>
        </p:nvSpPr>
        <p:spPr>
          <a:xfrm>
            <a:off x="636087" y="3807513"/>
            <a:ext cx="2472382" cy="374919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latin typeface="Hess Hei Regular" panose="020B0800000000000000" pitchFamily="34" charset="0"/>
              </a:rPr>
              <a:t>get hurts</a:t>
            </a:r>
          </a:p>
        </p:txBody>
      </p:sp>
      <p:sp>
        <p:nvSpPr>
          <p:cNvPr id="30" name="矩形: 圓角 29">
            <a:extLst>
              <a:ext uri="{FF2B5EF4-FFF2-40B4-BE49-F238E27FC236}">
                <a16:creationId xmlns:a16="http://schemas.microsoft.com/office/drawing/2014/main" id="{2CB656A7-7E5C-4E1C-9674-40B4BEE04061}"/>
              </a:ext>
            </a:extLst>
          </p:cNvPr>
          <p:cNvSpPr/>
          <p:nvPr/>
        </p:nvSpPr>
        <p:spPr>
          <a:xfrm>
            <a:off x="8699370" y="737101"/>
            <a:ext cx="3476443" cy="340335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latin typeface="Hess Hei Regular" panose="020B0800000000000000" pitchFamily="34" charset="0"/>
              </a:rPr>
              <a:t>sad/angry/get hurts/find</a:t>
            </a:r>
          </a:p>
        </p:txBody>
      </p:sp>
      <p:sp>
        <p:nvSpPr>
          <p:cNvPr id="31" name="矩形: 圓角 30">
            <a:extLst>
              <a:ext uri="{FF2B5EF4-FFF2-40B4-BE49-F238E27FC236}">
                <a16:creationId xmlns:a16="http://schemas.microsoft.com/office/drawing/2014/main" id="{5E7A7AC4-C710-4496-B70F-94AFFFEF3514}"/>
              </a:ext>
            </a:extLst>
          </p:cNvPr>
          <p:cNvSpPr/>
          <p:nvPr/>
        </p:nvSpPr>
        <p:spPr>
          <a:xfrm>
            <a:off x="4898882" y="750142"/>
            <a:ext cx="2472382" cy="374919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latin typeface="Hess Hei Regular" panose="020B0800000000000000" pitchFamily="34" charset="0"/>
              </a:rPr>
              <a:t>get hurts</a:t>
            </a: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675B05F9-FD6C-4301-A413-12BC382E22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298" y="1327524"/>
            <a:ext cx="2344393" cy="1857137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9ADD71F7-921C-41E8-813D-70D6E16CEC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0390" y="1171808"/>
            <a:ext cx="2064752" cy="2031804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:a16="http://schemas.microsoft.com/office/drawing/2014/main" id="{85DE9D4F-E2E9-4512-A6ED-122E11947A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73923" y="1154243"/>
            <a:ext cx="2000250" cy="2130701"/>
          </a:xfrm>
          <a:prstGeom prst="rect">
            <a:avLst/>
          </a:prstGeom>
        </p:spPr>
      </p:pic>
      <p:pic>
        <p:nvPicPr>
          <p:cNvPr id="17" name="圖片 16">
            <a:extLst>
              <a:ext uri="{FF2B5EF4-FFF2-40B4-BE49-F238E27FC236}">
                <a16:creationId xmlns:a16="http://schemas.microsoft.com/office/drawing/2014/main" id="{2EB9A19C-4730-43B0-A2BA-53BB088F18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0945" y="4232746"/>
            <a:ext cx="1957266" cy="2120371"/>
          </a:xfrm>
          <a:prstGeom prst="rect">
            <a:avLst/>
          </a:prstGeom>
        </p:spPr>
      </p:pic>
      <p:pic>
        <p:nvPicPr>
          <p:cNvPr id="21" name="圖片 20">
            <a:extLst>
              <a:ext uri="{FF2B5EF4-FFF2-40B4-BE49-F238E27FC236}">
                <a16:creationId xmlns:a16="http://schemas.microsoft.com/office/drawing/2014/main" id="{2A439816-7879-4CA8-ADEA-124BAC1A048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30390" y="4312647"/>
            <a:ext cx="2064752" cy="2037371"/>
          </a:xfrm>
          <a:prstGeom prst="rect">
            <a:avLst/>
          </a:prstGeom>
        </p:spPr>
      </p:pic>
      <p:sp>
        <p:nvSpPr>
          <p:cNvPr id="32" name="矩形 31">
            <a:extLst>
              <a:ext uri="{FF2B5EF4-FFF2-40B4-BE49-F238E27FC236}">
                <a16:creationId xmlns:a16="http://schemas.microsoft.com/office/drawing/2014/main" id="{5287397D-ECA0-4768-B800-08CF9944DDF5}"/>
              </a:ext>
            </a:extLst>
          </p:cNvPr>
          <p:cNvSpPr/>
          <p:nvPr/>
        </p:nvSpPr>
        <p:spPr>
          <a:xfrm>
            <a:off x="9298968" y="4232746"/>
            <a:ext cx="2550160" cy="23368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圖片 25">
            <a:extLst>
              <a:ext uri="{FF2B5EF4-FFF2-40B4-BE49-F238E27FC236}">
                <a16:creationId xmlns:a16="http://schemas.microsoft.com/office/drawing/2014/main" id="{9A883CC5-14B5-4031-9924-EA286207A0D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28912" y="4329937"/>
            <a:ext cx="2270206" cy="1790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99580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C923FAC9-D319-4F11-99CD-5E70338170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95250"/>
            <a:ext cx="5000625" cy="6667500"/>
          </a:xfrm>
          <a:prstGeom prst="rect">
            <a:avLst/>
          </a:prstGeo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76CEEE97-88A1-47D1-AB2C-008D08F04BFE}"/>
              </a:ext>
            </a:extLst>
          </p:cNvPr>
          <p:cNvSpPr txBox="1"/>
          <p:nvPr/>
        </p:nvSpPr>
        <p:spPr>
          <a:xfrm>
            <a:off x="5635566" y="234877"/>
            <a:ext cx="57626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Hess Hei Bold" panose="020B0A00000000000000" pitchFamily="34" charset="0"/>
              </a:rPr>
              <a:t>What’s A-Di doing?</a:t>
            </a:r>
          </a:p>
        </p:txBody>
      </p:sp>
      <p:pic>
        <p:nvPicPr>
          <p:cNvPr id="10242" name="Picture 2" descr="What is it that separates a good website from a bad website?">
            <a:extLst>
              <a:ext uri="{FF2B5EF4-FFF2-40B4-BE49-F238E27FC236}">
                <a16:creationId xmlns:a16="http://schemas.microsoft.com/office/drawing/2014/main" id="{E4C20E18-BEC7-4F1B-94C4-999F0F5D22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514474"/>
            <a:ext cx="4841758" cy="2195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橢圓 4">
            <a:extLst>
              <a:ext uri="{FF2B5EF4-FFF2-40B4-BE49-F238E27FC236}">
                <a16:creationId xmlns:a16="http://schemas.microsoft.com/office/drawing/2014/main" id="{EDB54351-AC59-4E01-B090-86D43F63203E}"/>
              </a:ext>
            </a:extLst>
          </p:cNvPr>
          <p:cNvSpPr/>
          <p:nvPr/>
        </p:nvSpPr>
        <p:spPr>
          <a:xfrm>
            <a:off x="8326379" y="1219199"/>
            <a:ext cx="2989321" cy="290512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167BFC95-FAE3-47FE-856A-3F3BE9CD5FB3}"/>
              </a:ext>
            </a:extLst>
          </p:cNvPr>
          <p:cNvSpPr txBox="1"/>
          <p:nvPr/>
        </p:nvSpPr>
        <p:spPr>
          <a:xfrm>
            <a:off x="5553075" y="4635640"/>
            <a:ext cx="645795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Hess Hei Bold" panose="020B0A00000000000000" pitchFamily="34" charset="0"/>
              </a:rPr>
              <a:t>Why? What will you do?</a:t>
            </a:r>
          </a:p>
          <a:p>
            <a:pPr algn="ctr"/>
            <a:r>
              <a:rPr lang="zh-TW" altLang="en-US" sz="4000" dirty="0">
                <a:latin typeface="文鼎標楷注音" panose="020B0602010101010101" pitchFamily="34" charset="-120"/>
                <a:ea typeface="文鼎標楷注音" panose="020B0602010101010101" pitchFamily="34" charset="-120"/>
              </a:rPr>
              <a:t>如果是你你會怎</a:t>
            </a:r>
            <a:r>
              <a:rPr lang="zh-TW" altLang="en-US" sz="4000" dirty="0">
                <a:latin typeface="文鼎標楷注音破音一" panose="020B0602010101010101" pitchFamily="34" charset="-120"/>
                <a:ea typeface="文鼎標楷注音破音一" panose="020B0602010101010101" pitchFamily="34" charset="-120"/>
              </a:rPr>
              <a:t>麼</a:t>
            </a:r>
            <a:r>
              <a:rPr lang="zh-TW" altLang="en-US" sz="4000" dirty="0">
                <a:latin typeface="文鼎標楷注音" panose="020B0602010101010101" pitchFamily="34" charset="-120"/>
                <a:ea typeface="文鼎標楷注音" panose="020B0602010101010101" pitchFamily="34" charset="-120"/>
              </a:rPr>
              <a:t>做</a:t>
            </a:r>
            <a:r>
              <a:rPr lang="en-US" altLang="zh-TW" sz="4000" dirty="0">
                <a:latin typeface="文鼎標楷注音" panose="020B0602010101010101" pitchFamily="34" charset="-120"/>
                <a:ea typeface="文鼎標楷注音" panose="020B0602010101010101" pitchFamily="34" charset="-120"/>
              </a:rPr>
              <a:t>(</a:t>
            </a:r>
            <a:r>
              <a:rPr lang="zh-TW" altLang="en-US" sz="4000" dirty="0">
                <a:latin typeface="文鼎標楷注音" panose="020B0602010101010101" pitchFamily="34" charset="-120"/>
                <a:ea typeface="文鼎標楷注音" panose="020B0602010101010101" pitchFamily="34" charset="-120"/>
              </a:rPr>
              <a:t>說</a:t>
            </a:r>
            <a:r>
              <a:rPr lang="en-US" altLang="zh-TW" sz="4000" dirty="0">
                <a:latin typeface="文鼎標楷注音" panose="020B0602010101010101" pitchFamily="34" charset="-120"/>
                <a:ea typeface="文鼎標楷注音" panose="020B0602010101010101" pitchFamily="34" charset="-120"/>
              </a:rPr>
              <a:t>)</a:t>
            </a:r>
            <a:r>
              <a:rPr lang="zh-TW" altLang="en-US" sz="4000" dirty="0">
                <a:latin typeface="文鼎標楷注音" panose="020B0602010101010101" pitchFamily="34" charset="-120"/>
                <a:ea typeface="文鼎標楷注音" panose="020B0602010101010101" pitchFamily="34" charset="-120"/>
              </a:rPr>
              <a:t>呢</a:t>
            </a:r>
            <a:r>
              <a:rPr lang="en-US" altLang="zh-TW" sz="4000" dirty="0">
                <a:latin typeface="文鼎標楷注音" panose="020B0602010101010101" pitchFamily="34" charset="-120"/>
                <a:ea typeface="文鼎標楷注音" panose="020B0602010101010101" pitchFamily="34" charset="-120"/>
              </a:rPr>
              <a:t>?</a:t>
            </a:r>
            <a:endParaRPr lang="en-US" sz="4000" dirty="0"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201510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0DD605E8-8724-4D7F-A968-3CD11154F2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927" y="0"/>
            <a:ext cx="5534025" cy="6743700"/>
          </a:xfrm>
          <a:prstGeom prst="rect">
            <a:avLst/>
          </a:prstGeo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B136F4A0-85DA-4837-AA72-9C5807D48349}"/>
              </a:ext>
            </a:extLst>
          </p:cNvPr>
          <p:cNvSpPr txBox="1"/>
          <p:nvPr/>
        </p:nvSpPr>
        <p:spPr>
          <a:xfrm>
            <a:off x="5911525" y="174717"/>
            <a:ext cx="66960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dirty="0">
                <a:latin typeface="Hess Hei Bold" panose="020B0A00000000000000" pitchFamily="34" charset="0"/>
              </a:rPr>
              <a:t>When do you say ‘please’?</a:t>
            </a:r>
            <a:endParaRPr lang="en-US" sz="3600" dirty="0">
              <a:latin typeface="Hess Hei Bold" panose="020B0A00000000000000" pitchFamily="34" charset="0"/>
            </a:endParaRPr>
          </a:p>
        </p:txBody>
      </p:sp>
      <p:pic>
        <p:nvPicPr>
          <p:cNvPr id="11266" name="Picture 2" descr="孩子在借铅笔的学校库存例证. 插画包括有孩子在借铅笔的学校- 145044248">
            <a:extLst>
              <a:ext uri="{FF2B5EF4-FFF2-40B4-BE49-F238E27FC236}">
                <a16:creationId xmlns:a16="http://schemas.microsoft.com/office/drawing/2014/main" id="{B6ED3CE5-1511-4191-BB5B-3F9FD70D4B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2175" y="1461135"/>
            <a:ext cx="3158165" cy="2407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E46F669B-57F3-470D-91D0-071FBDB5BC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59563" y="1068698"/>
            <a:ext cx="2800357" cy="2800357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1EE15397-5B75-49BB-8155-47E8A23DEE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63004" y="4116705"/>
            <a:ext cx="2626995" cy="2626995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72BBA03F-E19B-4A96-83ED-54D9A01323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59563" y="4196714"/>
            <a:ext cx="2800357" cy="2366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858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B03D3007-5677-4070-864A-FCF0F06FF4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740" y="95250"/>
            <a:ext cx="5067300" cy="666750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69FE8D54-EACA-4F66-8E68-15855F49D3F5}"/>
              </a:ext>
            </a:extLst>
          </p:cNvPr>
          <p:cNvSpPr txBox="1"/>
          <p:nvPr/>
        </p:nvSpPr>
        <p:spPr>
          <a:xfrm>
            <a:off x="5029199" y="243959"/>
            <a:ext cx="658177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Hess Hei Bold" panose="020B0A00000000000000" pitchFamily="34" charset="0"/>
              </a:rPr>
              <a:t>What’s A-Mei doing?</a:t>
            </a:r>
          </a:p>
          <a:p>
            <a:pPr algn="ctr"/>
            <a:endParaRPr lang="en-US" sz="3200" dirty="0">
              <a:latin typeface="Hess Hei Bold" panose="020B0A00000000000000" pitchFamily="34" charset="0"/>
            </a:endParaRPr>
          </a:p>
          <a:p>
            <a:pPr algn="ctr"/>
            <a:r>
              <a:rPr lang="en-US" sz="3200" dirty="0">
                <a:latin typeface="Hess Hei Bold" panose="020B0A00000000000000" pitchFamily="34" charset="0"/>
              </a:rPr>
              <a:t>Is  A-Mei’s friend happy?</a:t>
            </a:r>
          </a:p>
        </p:txBody>
      </p:sp>
      <p:pic>
        <p:nvPicPr>
          <p:cNvPr id="6" name="Picture 2" descr="What is it that separates a good website from a bad website?">
            <a:extLst>
              <a:ext uri="{FF2B5EF4-FFF2-40B4-BE49-F238E27FC236}">
                <a16:creationId xmlns:a16="http://schemas.microsoft.com/office/drawing/2014/main" id="{ED625D3B-594B-45E7-BA02-63B33C89FB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092672"/>
            <a:ext cx="4841758" cy="2195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橢圓 6">
            <a:extLst>
              <a:ext uri="{FF2B5EF4-FFF2-40B4-BE49-F238E27FC236}">
                <a16:creationId xmlns:a16="http://schemas.microsoft.com/office/drawing/2014/main" id="{CF3BF918-9397-41B1-8F6A-FE778623E0F9}"/>
              </a:ext>
            </a:extLst>
          </p:cNvPr>
          <p:cNvSpPr/>
          <p:nvPr/>
        </p:nvSpPr>
        <p:spPr>
          <a:xfrm>
            <a:off x="8402579" y="1813619"/>
            <a:ext cx="2989321" cy="290512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23CFE840-DD7C-499C-A413-812C248C2024}"/>
              </a:ext>
            </a:extLst>
          </p:cNvPr>
          <p:cNvSpPr txBox="1"/>
          <p:nvPr/>
        </p:nvSpPr>
        <p:spPr>
          <a:xfrm>
            <a:off x="5572125" y="4823758"/>
            <a:ext cx="645795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Hess Hei Bold" panose="020B0A00000000000000" pitchFamily="34" charset="0"/>
              </a:rPr>
              <a:t>Why? What will you do?</a:t>
            </a:r>
          </a:p>
          <a:p>
            <a:pPr algn="ctr"/>
            <a:r>
              <a:rPr lang="zh-TW" altLang="en-US" sz="4000" dirty="0">
                <a:latin typeface="文鼎標楷注音" panose="020B0602010101010101" pitchFamily="34" charset="-120"/>
                <a:ea typeface="文鼎標楷注音" panose="020B0602010101010101" pitchFamily="34" charset="-120"/>
              </a:rPr>
              <a:t>如果是你你會怎</a:t>
            </a:r>
            <a:r>
              <a:rPr lang="zh-TW" altLang="en-US" sz="4000" dirty="0">
                <a:latin typeface="文鼎標楷注音破音一" panose="020B0602010101010101" pitchFamily="34" charset="-120"/>
                <a:ea typeface="文鼎標楷注音破音一" panose="020B0602010101010101" pitchFamily="34" charset="-120"/>
              </a:rPr>
              <a:t>麼</a:t>
            </a:r>
            <a:r>
              <a:rPr lang="zh-TW" altLang="en-US" sz="4000" dirty="0">
                <a:latin typeface="文鼎標楷注音" panose="020B0602010101010101" pitchFamily="34" charset="-120"/>
                <a:ea typeface="文鼎標楷注音" panose="020B0602010101010101" pitchFamily="34" charset="-120"/>
              </a:rPr>
              <a:t>做</a:t>
            </a:r>
            <a:r>
              <a:rPr lang="en-US" altLang="zh-TW" sz="4000" dirty="0">
                <a:latin typeface="文鼎標楷注音" panose="020B0602010101010101" pitchFamily="34" charset="-120"/>
                <a:ea typeface="文鼎標楷注音" panose="020B0602010101010101" pitchFamily="34" charset="-120"/>
              </a:rPr>
              <a:t>(</a:t>
            </a:r>
            <a:r>
              <a:rPr lang="zh-TW" altLang="en-US" sz="4000" dirty="0">
                <a:latin typeface="文鼎標楷注音" panose="020B0602010101010101" pitchFamily="34" charset="-120"/>
                <a:ea typeface="文鼎標楷注音" panose="020B0602010101010101" pitchFamily="34" charset="-120"/>
              </a:rPr>
              <a:t>說</a:t>
            </a:r>
            <a:r>
              <a:rPr lang="en-US" altLang="zh-TW" sz="4000" dirty="0">
                <a:latin typeface="文鼎標楷注音" panose="020B0602010101010101" pitchFamily="34" charset="-120"/>
                <a:ea typeface="文鼎標楷注音" panose="020B0602010101010101" pitchFamily="34" charset="-120"/>
              </a:rPr>
              <a:t>)</a:t>
            </a:r>
            <a:r>
              <a:rPr lang="zh-TW" altLang="en-US" sz="4000" dirty="0">
                <a:latin typeface="文鼎標楷注音" panose="020B0602010101010101" pitchFamily="34" charset="-120"/>
                <a:ea typeface="文鼎標楷注音" panose="020B0602010101010101" pitchFamily="34" charset="-120"/>
              </a:rPr>
              <a:t>呢</a:t>
            </a:r>
            <a:r>
              <a:rPr lang="en-US" altLang="zh-TW" sz="4000" dirty="0">
                <a:latin typeface="文鼎標楷注音" panose="020B0602010101010101" pitchFamily="34" charset="-120"/>
                <a:ea typeface="文鼎標楷注音" panose="020B0602010101010101" pitchFamily="34" charset="-120"/>
              </a:rPr>
              <a:t>?</a:t>
            </a:r>
            <a:endParaRPr lang="en-US" sz="4000" dirty="0"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287899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94714069-84C1-49F2-9C16-B430654776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-19050"/>
            <a:ext cx="4838700" cy="6677025"/>
          </a:xfrm>
          <a:prstGeom prst="rect">
            <a:avLst/>
          </a:prstGeo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54CDF81B-9F15-4946-A5B5-465BDD1700CD}"/>
              </a:ext>
            </a:extLst>
          </p:cNvPr>
          <p:cNvSpPr txBox="1"/>
          <p:nvPr/>
        </p:nvSpPr>
        <p:spPr>
          <a:xfrm>
            <a:off x="5495925" y="114300"/>
            <a:ext cx="65896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dirty="0">
                <a:latin typeface="Hess Hei Bold" panose="020B0A00000000000000" pitchFamily="34" charset="0"/>
              </a:rPr>
              <a:t>When do you say </a:t>
            </a:r>
          </a:p>
          <a:p>
            <a:r>
              <a:rPr lang="en-US" altLang="zh-TW" sz="3600" dirty="0">
                <a:latin typeface="Hess Hei Bold" panose="020B0A00000000000000" pitchFamily="34" charset="0"/>
              </a:rPr>
              <a:t>‘thank you’?</a:t>
            </a:r>
            <a:endParaRPr lang="en-US" sz="3600" dirty="0">
              <a:latin typeface="Hess Hei Bold" panose="020B0A00000000000000" pitchFamily="34" charset="0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0BA6D6F0-2851-4C99-8BE4-3E1D86ECF5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5925" y="1437322"/>
            <a:ext cx="3553620" cy="2159318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8EB53A49-C790-4B35-987A-2ADCDF9867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6876" y="3719333"/>
            <a:ext cx="3079773" cy="2024380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E7A19EF9-2BE4-4637-A89C-DD9D7C5DE5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56469" y="2234385"/>
            <a:ext cx="3129142" cy="3509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08666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9F2582F8-C0EE-483B-B516-8228A019B2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3667" y="0"/>
            <a:ext cx="55867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47998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hlinkClick r:id="rId2"/>
            <a:extLst>
              <a:ext uri="{FF2B5EF4-FFF2-40B4-BE49-F238E27FC236}">
                <a16:creationId xmlns:a16="http://schemas.microsoft.com/office/drawing/2014/main" id="{0270CAB7-BE6D-44A9-BCD3-033A8B4055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8874" y="1362922"/>
            <a:ext cx="9074251" cy="5047404"/>
          </a:xfrm>
          <a:prstGeom prst="rect">
            <a:avLst/>
          </a:prstGeo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07CFC5DE-1681-47D2-A7E2-35854C737BD3}"/>
              </a:ext>
            </a:extLst>
          </p:cNvPr>
          <p:cNvSpPr txBox="1"/>
          <p:nvPr/>
        </p:nvSpPr>
        <p:spPr>
          <a:xfrm>
            <a:off x="1438275" y="396329"/>
            <a:ext cx="82962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Hess Hei Bold" panose="020B0A00000000000000" pitchFamily="34" charset="0"/>
              </a:rPr>
              <a:t> Please and Thank you song</a:t>
            </a:r>
          </a:p>
        </p:txBody>
      </p:sp>
    </p:spTree>
    <p:extLst>
      <p:ext uri="{BB962C8B-B14F-4D97-AF65-F5344CB8AC3E}">
        <p14:creationId xmlns:p14="http://schemas.microsoft.com/office/powerpoint/2010/main" val="189175781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2C4B5D3C-E415-4A34-9EE8-E2320AD7CC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0030" y="0"/>
            <a:ext cx="62417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1844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圖片 4" descr="C:\Users\user\Desktop\新增資料夾\小熊維尼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650" y="1517679"/>
            <a:ext cx="3877281" cy="3745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圖片 5" descr="C:\Users\user\Desktop\新增資料夾\小豬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89"/>
          <a:stretch>
            <a:fillRect/>
          </a:stretch>
        </p:blipFill>
        <p:spPr bwMode="auto">
          <a:xfrm>
            <a:off x="8317488" y="1676498"/>
            <a:ext cx="3220575" cy="368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 descr="迪士尼HEROCROSS 跳跳虎小熊維尼家族Tigger 可動- 麥多玩具精品MAKDOTO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0931" y="1372688"/>
            <a:ext cx="4288279" cy="4288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717265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2E2122A8-D4DF-413C-8E44-5EC380AB0E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794" y="910542"/>
            <a:ext cx="3640456" cy="3161761"/>
          </a:xfrm>
          <a:prstGeom prst="rect">
            <a:avLst/>
          </a:prstGeom>
        </p:spPr>
      </p:pic>
      <p:sp>
        <p:nvSpPr>
          <p:cNvPr id="5" name="矩形: 圓角 4">
            <a:extLst>
              <a:ext uri="{FF2B5EF4-FFF2-40B4-BE49-F238E27FC236}">
                <a16:creationId xmlns:a16="http://schemas.microsoft.com/office/drawing/2014/main" id="{382FE48B-F3FD-418E-A978-18E3F85CE44C}"/>
              </a:ext>
            </a:extLst>
          </p:cNvPr>
          <p:cNvSpPr/>
          <p:nvPr/>
        </p:nvSpPr>
        <p:spPr>
          <a:xfrm>
            <a:off x="563141" y="328978"/>
            <a:ext cx="4567762" cy="58156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dirty="0">
                <a:latin typeface="Hess Hei Bold" panose="020B0A00000000000000" pitchFamily="34" charset="0"/>
              </a:rPr>
              <a:t>when you see something</a:t>
            </a:r>
            <a:r>
              <a:rPr lang="zh-TW" altLang="en-US" sz="2000" dirty="0">
                <a:latin typeface="Hess Hei Bold" panose="020B0A00000000000000" pitchFamily="34" charset="0"/>
              </a:rPr>
              <a:t> </a:t>
            </a:r>
            <a:r>
              <a:rPr lang="en-US" altLang="zh-TW" sz="2000" dirty="0">
                <a:latin typeface="Hess Hei Bold" panose="020B0A00000000000000" pitchFamily="34" charset="0"/>
              </a:rPr>
              <a:t>you want.</a:t>
            </a:r>
            <a:endParaRPr lang="en-US" sz="2000" dirty="0">
              <a:latin typeface="Hess Hei Bold" panose="020B0A00000000000000" pitchFamily="34" charset="0"/>
            </a:endParaRPr>
          </a:p>
        </p:txBody>
      </p:sp>
      <p:sp>
        <p:nvSpPr>
          <p:cNvPr id="6" name="矩形: 圓角 5">
            <a:extLst>
              <a:ext uri="{FF2B5EF4-FFF2-40B4-BE49-F238E27FC236}">
                <a16:creationId xmlns:a16="http://schemas.microsoft.com/office/drawing/2014/main" id="{8AAFD9AA-D8FC-4237-99DA-69B0F83648F6}"/>
              </a:ext>
            </a:extLst>
          </p:cNvPr>
          <p:cNvSpPr/>
          <p:nvPr/>
        </p:nvSpPr>
        <p:spPr>
          <a:xfrm>
            <a:off x="3665537" y="5560060"/>
            <a:ext cx="2295525" cy="8001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Hess Hei Bold" panose="020B0A00000000000000" pitchFamily="34" charset="0"/>
              </a:rPr>
              <a:t>please</a:t>
            </a:r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52C710B5-63CF-4DFB-963D-B9CA918362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2979" y="837422"/>
            <a:ext cx="4412227" cy="3161760"/>
          </a:xfrm>
          <a:prstGeom prst="rect">
            <a:avLst/>
          </a:prstGeom>
        </p:spPr>
      </p:pic>
      <p:sp>
        <p:nvSpPr>
          <p:cNvPr id="9" name="矩形: 圓角 8">
            <a:extLst>
              <a:ext uri="{FF2B5EF4-FFF2-40B4-BE49-F238E27FC236}">
                <a16:creationId xmlns:a16="http://schemas.microsoft.com/office/drawing/2014/main" id="{36359A3B-8743-436D-8E15-C382DCE3AED9}"/>
              </a:ext>
            </a:extLst>
          </p:cNvPr>
          <p:cNvSpPr/>
          <p:nvPr/>
        </p:nvSpPr>
        <p:spPr>
          <a:xfrm>
            <a:off x="6597650" y="255858"/>
            <a:ext cx="4567762" cy="58156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dirty="0">
                <a:latin typeface="Hess Hei Bold" panose="020B0A00000000000000" pitchFamily="34" charset="0"/>
              </a:rPr>
              <a:t>when you get  something</a:t>
            </a:r>
            <a:r>
              <a:rPr lang="zh-TW" altLang="en-US" sz="2000" dirty="0">
                <a:latin typeface="Hess Hei Bold" panose="020B0A00000000000000" pitchFamily="34" charset="0"/>
              </a:rPr>
              <a:t> </a:t>
            </a:r>
            <a:r>
              <a:rPr lang="en-US" altLang="zh-TW" sz="2000" dirty="0">
                <a:latin typeface="Hess Hei Bold" panose="020B0A00000000000000" pitchFamily="34" charset="0"/>
              </a:rPr>
              <a:t>you want.</a:t>
            </a:r>
            <a:endParaRPr lang="en-US" sz="2000" dirty="0">
              <a:latin typeface="Hess Hei Bold" panose="020B0A00000000000000" pitchFamily="34" charset="0"/>
            </a:endParaRPr>
          </a:p>
        </p:txBody>
      </p:sp>
      <p:sp>
        <p:nvSpPr>
          <p:cNvPr id="10" name="矩形: 圓角 9">
            <a:extLst>
              <a:ext uri="{FF2B5EF4-FFF2-40B4-BE49-F238E27FC236}">
                <a16:creationId xmlns:a16="http://schemas.microsoft.com/office/drawing/2014/main" id="{EC6C95F7-6A16-443C-B272-7A568D7DF224}"/>
              </a:ext>
            </a:extLst>
          </p:cNvPr>
          <p:cNvSpPr/>
          <p:nvPr/>
        </p:nvSpPr>
        <p:spPr>
          <a:xfrm>
            <a:off x="6444300" y="5560060"/>
            <a:ext cx="3229888" cy="8001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Hess Hei Bold" panose="020B0A00000000000000" pitchFamily="34" charset="0"/>
              </a:rPr>
              <a:t>thank you</a:t>
            </a:r>
          </a:p>
        </p:txBody>
      </p:sp>
      <p:cxnSp>
        <p:nvCxnSpPr>
          <p:cNvPr id="12" name="直線接點 11">
            <a:extLst>
              <a:ext uri="{FF2B5EF4-FFF2-40B4-BE49-F238E27FC236}">
                <a16:creationId xmlns:a16="http://schemas.microsoft.com/office/drawing/2014/main" id="{29F642CA-6662-4444-90C1-8095F0B1E97C}"/>
              </a:ext>
            </a:extLst>
          </p:cNvPr>
          <p:cNvCxnSpPr/>
          <p:nvPr/>
        </p:nvCxnSpPr>
        <p:spPr>
          <a:xfrm>
            <a:off x="3810000" y="4072303"/>
            <a:ext cx="1320903" cy="1487757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直線接點 12">
            <a:extLst>
              <a:ext uri="{FF2B5EF4-FFF2-40B4-BE49-F238E27FC236}">
                <a16:creationId xmlns:a16="http://schemas.microsoft.com/office/drawing/2014/main" id="{9B204FDF-8D5D-4781-B194-A80560A642EF}"/>
              </a:ext>
            </a:extLst>
          </p:cNvPr>
          <p:cNvCxnSpPr>
            <a:cxnSpLocks/>
            <a:endCxn id="10" idx="0"/>
          </p:cNvCxnSpPr>
          <p:nvPr/>
        </p:nvCxnSpPr>
        <p:spPr>
          <a:xfrm flipH="1">
            <a:off x="8059244" y="3946795"/>
            <a:ext cx="887396" cy="161326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7012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D491AEA6-D2FA-4D24-9A52-40A0D052F2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597" y="943167"/>
            <a:ext cx="4519036" cy="2912268"/>
          </a:xfrm>
          <a:prstGeom prst="rect">
            <a:avLst/>
          </a:prstGeom>
        </p:spPr>
      </p:pic>
      <p:sp>
        <p:nvSpPr>
          <p:cNvPr id="4" name="矩形: 圓角 3">
            <a:extLst>
              <a:ext uri="{FF2B5EF4-FFF2-40B4-BE49-F238E27FC236}">
                <a16:creationId xmlns:a16="http://schemas.microsoft.com/office/drawing/2014/main" id="{2640011D-871D-4BF1-B8A8-BD9C1466680E}"/>
              </a:ext>
            </a:extLst>
          </p:cNvPr>
          <p:cNvSpPr/>
          <p:nvPr/>
        </p:nvSpPr>
        <p:spPr>
          <a:xfrm>
            <a:off x="688871" y="389938"/>
            <a:ext cx="4567762" cy="58156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dirty="0">
                <a:latin typeface="Hess Hei Bold" panose="020B0A00000000000000" pitchFamily="34" charset="0"/>
              </a:rPr>
              <a:t>when someone helps you out </a:t>
            </a:r>
            <a:endParaRPr lang="en-US" sz="2000" dirty="0">
              <a:latin typeface="Hess Hei Bold" panose="020B0A00000000000000" pitchFamily="34" charset="0"/>
            </a:endParaRPr>
          </a:p>
        </p:txBody>
      </p:sp>
      <p:sp>
        <p:nvSpPr>
          <p:cNvPr id="5" name="矩形: 圓角 4">
            <a:extLst>
              <a:ext uri="{FF2B5EF4-FFF2-40B4-BE49-F238E27FC236}">
                <a16:creationId xmlns:a16="http://schemas.microsoft.com/office/drawing/2014/main" id="{D2782C21-E822-4F36-9325-D7420460986C}"/>
              </a:ext>
            </a:extLst>
          </p:cNvPr>
          <p:cNvSpPr/>
          <p:nvPr/>
        </p:nvSpPr>
        <p:spPr>
          <a:xfrm>
            <a:off x="3645217" y="5755640"/>
            <a:ext cx="2295525" cy="8001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Hess Hei Bold" panose="020B0A00000000000000" pitchFamily="34" charset="0"/>
              </a:rPr>
              <a:t>please</a:t>
            </a:r>
          </a:p>
        </p:txBody>
      </p:sp>
      <p:sp>
        <p:nvSpPr>
          <p:cNvPr id="6" name="矩形: 圓角 5">
            <a:extLst>
              <a:ext uri="{FF2B5EF4-FFF2-40B4-BE49-F238E27FC236}">
                <a16:creationId xmlns:a16="http://schemas.microsoft.com/office/drawing/2014/main" id="{978C3A85-47F2-4715-8B23-DFA0740A1456}"/>
              </a:ext>
            </a:extLst>
          </p:cNvPr>
          <p:cNvSpPr/>
          <p:nvPr/>
        </p:nvSpPr>
        <p:spPr>
          <a:xfrm>
            <a:off x="6444300" y="5755640"/>
            <a:ext cx="3229888" cy="8001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Hess Hei Bold" panose="020B0A00000000000000" pitchFamily="34" charset="0"/>
              </a:rPr>
              <a:t>thank you</a:t>
            </a:r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A24692F7-02F1-40FB-97B4-0665993005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7843" y="971502"/>
            <a:ext cx="4757759" cy="2918065"/>
          </a:xfrm>
          <a:prstGeom prst="rect">
            <a:avLst/>
          </a:prstGeom>
        </p:spPr>
      </p:pic>
      <p:sp>
        <p:nvSpPr>
          <p:cNvPr id="9" name="矩形: 圓角 8">
            <a:extLst>
              <a:ext uri="{FF2B5EF4-FFF2-40B4-BE49-F238E27FC236}">
                <a16:creationId xmlns:a16="http://schemas.microsoft.com/office/drawing/2014/main" id="{DB519E7D-EBF2-4D45-9AC7-5F34F2B2F160}"/>
              </a:ext>
            </a:extLst>
          </p:cNvPr>
          <p:cNvSpPr/>
          <p:nvPr/>
        </p:nvSpPr>
        <p:spPr>
          <a:xfrm>
            <a:off x="6567843" y="403956"/>
            <a:ext cx="4567762" cy="58156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dirty="0">
                <a:latin typeface="Hess Hei Bold" panose="020B0A00000000000000" pitchFamily="34" charset="0"/>
              </a:rPr>
              <a:t>when you need someone to help</a:t>
            </a:r>
            <a:endParaRPr lang="en-US" sz="2000" dirty="0">
              <a:latin typeface="Hess Hei Bold" panose="020B0A00000000000000" pitchFamily="34" charset="0"/>
            </a:endParaRPr>
          </a:p>
        </p:txBody>
      </p:sp>
      <p:cxnSp>
        <p:nvCxnSpPr>
          <p:cNvPr id="10" name="直線接點 9">
            <a:extLst>
              <a:ext uri="{FF2B5EF4-FFF2-40B4-BE49-F238E27FC236}">
                <a16:creationId xmlns:a16="http://schemas.microsoft.com/office/drawing/2014/main" id="{7FC3AE77-489A-44EE-A664-878C1DFFAD49}"/>
              </a:ext>
            </a:extLst>
          </p:cNvPr>
          <p:cNvCxnSpPr>
            <a:cxnSpLocks/>
          </p:cNvCxnSpPr>
          <p:nvPr/>
        </p:nvCxnSpPr>
        <p:spPr>
          <a:xfrm>
            <a:off x="4438650" y="3889567"/>
            <a:ext cx="2391869" cy="1866073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直線接點 11">
            <a:extLst>
              <a:ext uri="{FF2B5EF4-FFF2-40B4-BE49-F238E27FC236}">
                <a16:creationId xmlns:a16="http://schemas.microsoft.com/office/drawing/2014/main" id="{AE5BFA56-BC71-45D8-8AE2-2BF8A15B5B52}"/>
              </a:ext>
            </a:extLst>
          </p:cNvPr>
          <p:cNvCxnSpPr>
            <a:cxnSpLocks/>
          </p:cNvCxnSpPr>
          <p:nvPr/>
        </p:nvCxnSpPr>
        <p:spPr>
          <a:xfrm flipH="1">
            <a:off x="5084937" y="3883135"/>
            <a:ext cx="1654603" cy="1838373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4366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一張含有 文字, 綠色, 外殼 的圖片&#10;&#10;自動產生的描述">
            <a:extLst>
              <a:ext uri="{FF2B5EF4-FFF2-40B4-BE49-F238E27FC236}">
                <a16:creationId xmlns:a16="http://schemas.microsoft.com/office/drawing/2014/main" id="{194D2292-E876-4227-807F-13646C4A8E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4323" y="671828"/>
            <a:ext cx="5126341" cy="3843021"/>
          </a:xfrm>
          <a:prstGeom prst="rect">
            <a:avLst/>
          </a:prstGeom>
        </p:spPr>
      </p:pic>
      <p:pic>
        <p:nvPicPr>
          <p:cNvPr id="5" name="圖片 4" descr="一張含有 文字, 塑膠, 已開啟 的圖片&#10;&#10;自動產生的描述">
            <a:extLst>
              <a:ext uri="{FF2B5EF4-FFF2-40B4-BE49-F238E27FC236}">
                <a16:creationId xmlns:a16="http://schemas.microsoft.com/office/drawing/2014/main" id="{BA144301-F1CB-40F7-BC7F-C5CA5A5382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381962" y="51868"/>
            <a:ext cx="3713069" cy="4952992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043B282A-1346-4AB7-8763-28A549FD7BB5}"/>
              </a:ext>
            </a:extLst>
          </p:cNvPr>
          <p:cNvSpPr txBox="1"/>
          <p:nvPr/>
        </p:nvSpPr>
        <p:spPr>
          <a:xfrm>
            <a:off x="2306955" y="5213959"/>
            <a:ext cx="794512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dirty="0">
                <a:highlight>
                  <a:srgbClr val="FFFF00"/>
                </a:highlight>
                <a:latin typeface="Hess Hei Bold" panose="020B0A00000000000000" pitchFamily="34" charset="0"/>
                <a:ea typeface="微軟正黑體" panose="020B0604030504040204" pitchFamily="34" charset="-120"/>
              </a:rPr>
              <a:t>yellow</a:t>
            </a:r>
            <a:r>
              <a:rPr lang="en-US" sz="5000" dirty="0">
                <a:latin typeface="Hess Hei Bold" panose="020B0A00000000000000" pitchFamily="34" charset="0"/>
                <a:ea typeface="微軟正黑體" panose="020B0604030504040204" pitchFamily="34" charset="-120"/>
              </a:rPr>
              <a:t>, </a:t>
            </a:r>
            <a:r>
              <a:rPr lang="en-US" sz="5000" dirty="0">
                <a:highlight>
                  <a:srgbClr val="00FFFF"/>
                </a:highlight>
                <a:latin typeface="Hess Hei Bold" panose="020B0A00000000000000" pitchFamily="34" charset="0"/>
                <a:ea typeface="微軟正黑體" panose="020B0604030504040204" pitchFamily="34" charset="-120"/>
              </a:rPr>
              <a:t>blue</a:t>
            </a:r>
            <a:r>
              <a:rPr lang="en-US" sz="5000" dirty="0">
                <a:latin typeface="Hess Hei Bold" panose="020B0A00000000000000" pitchFamily="34" charset="0"/>
                <a:ea typeface="微軟正黑體" panose="020B0604030504040204" pitchFamily="34" charset="-120"/>
              </a:rPr>
              <a:t>, </a:t>
            </a:r>
            <a:r>
              <a:rPr lang="en-US" sz="5000" dirty="0">
                <a:highlight>
                  <a:srgbClr val="00FF00"/>
                </a:highlight>
                <a:latin typeface="Hess Hei Bold" panose="020B0A00000000000000" pitchFamily="34" charset="0"/>
                <a:ea typeface="微軟正黑體" panose="020B0604030504040204" pitchFamily="34" charset="-120"/>
              </a:rPr>
              <a:t>green</a:t>
            </a:r>
          </a:p>
        </p:txBody>
      </p:sp>
      <p:cxnSp>
        <p:nvCxnSpPr>
          <p:cNvPr id="8" name="直線單箭頭接點 7">
            <a:extLst>
              <a:ext uri="{FF2B5EF4-FFF2-40B4-BE49-F238E27FC236}">
                <a16:creationId xmlns:a16="http://schemas.microsoft.com/office/drawing/2014/main" id="{8EE114BF-FEEE-4ACF-A15E-BA5E4FE852A5}"/>
              </a:ext>
            </a:extLst>
          </p:cNvPr>
          <p:cNvCxnSpPr/>
          <p:nvPr/>
        </p:nvCxnSpPr>
        <p:spPr>
          <a:xfrm>
            <a:off x="2752725" y="3238500"/>
            <a:ext cx="1162050" cy="1847850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9" name="直線單箭頭接點 8">
            <a:extLst>
              <a:ext uri="{FF2B5EF4-FFF2-40B4-BE49-F238E27FC236}">
                <a16:creationId xmlns:a16="http://schemas.microsoft.com/office/drawing/2014/main" id="{D31DAC8C-4A0E-452C-B4F0-E279DC9B2CF0}"/>
              </a:ext>
            </a:extLst>
          </p:cNvPr>
          <p:cNvCxnSpPr>
            <a:cxnSpLocks/>
            <a:endCxn id="6" idx="0"/>
          </p:cNvCxnSpPr>
          <p:nvPr/>
        </p:nvCxnSpPr>
        <p:spPr>
          <a:xfrm>
            <a:off x="3652834" y="3110891"/>
            <a:ext cx="2626681" cy="210306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單箭頭接點 10">
            <a:extLst>
              <a:ext uri="{FF2B5EF4-FFF2-40B4-BE49-F238E27FC236}">
                <a16:creationId xmlns:a16="http://schemas.microsoft.com/office/drawing/2014/main" id="{6BCAF8E9-66CE-4460-B17F-447AC1914E5B}"/>
              </a:ext>
            </a:extLst>
          </p:cNvPr>
          <p:cNvCxnSpPr>
            <a:cxnSpLocks/>
          </p:cNvCxnSpPr>
          <p:nvPr/>
        </p:nvCxnSpPr>
        <p:spPr>
          <a:xfrm>
            <a:off x="4603115" y="3031235"/>
            <a:ext cx="3352800" cy="226238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4165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0DB95B2-54F7-4AD6-AB5E-3127E5F439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770" y="3906520"/>
            <a:ext cx="10515600" cy="2852737"/>
          </a:xfrm>
        </p:spPr>
        <p:txBody>
          <a:bodyPr>
            <a:normAutofit/>
          </a:bodyPr>
          <a:lstStyle/>
          <a:p>
            <a:pPr algn="ctr"/>
            <a:r>
              <a:rPr lang="en-US" sz="7000" dirty="0">
                <a:latin typeface="Hess Hei Bold" panose="020B0A00000000000000" pitchFamily="34" charset="0"/>
              </a:rPr>
              <a:t>odd one out</a:t>
            </a:r>
          </a:p>
        </p:txBody>
      </p:sp>
      <p:pic>
        <p:nvPicPr>
          <p:cNvPr id="19458" name="Picture 2" descr="Cute boy cartoon posing Royalty Free Vector Image">
            <a:extLst>
              <a:ext uri="{FF2B5EF4-FFF2-40B4-BE49-F238E27FC236}">
                <a16:creationId xmlns:a16="http://schemas.microsoft.com/office/drawing/2014/main" id="{DD4CE1B0-A995-4592-AEAA-128BD6B379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4130" y="270510"/>
            <a:ext cx="2780030" cy="3982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4B055034-920F-4585-93DC-312E8B8C87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0181" y="0"/>
            <a:ext cx="2350297" cy="4063365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33775980-8FD6-4783-B1F3-446FAE916F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0953" y="113983"/>
            <a:ext cx="3222177" cy="4063365"/>
          </a:xfrm>
          <a:prstGeom prst="rect">
            <a:avLst/>
          </a:prstGeom>
        </p:spPr>
      </p:pic>
      <p:sp>
        <p:nvSpPr>
          <p:cNvPr id="8" name="橢圓 7">
            <a:extLst>
              <a:ext uri="{FF2B5EF4-FFF2-40B4-BE49-F238E27FC236}">
                <a16:creationId xmlns:a16="http://schemas.microsoft.com/office/drawing/2014/main" id="{A3E06298-F501-465F-A9BD-0068D25DF033}"/>
              </a:ext>
            </a:extLst>
          </p:cNvPr>
          <p:cNvSpPr/>
          <p:nvPr/>
        </p:nvSpPr>
        <p:spPr>
          <a:xfrm>
            <a:off x="7233878" y="-8027"/>
            <a:ext cx="4456325" cy="437261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47C244E0-A1D7-4F7B-8DD8-D75A1B52B1B8}"/>
              </a:ext>
            </a:extLst>
          </p:cNvPr>
          <p:cNvSpPr txBox="1"/>
          <p:nvPr/>
        </p:nvSpPr>
        <p:spPr>
          <a:xfrm>
            <a:off x="2038719" y="4426892"/>
            <a:ext cx="21621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00B050"/>
                </a:solidFill>
                <a:latin typeface="Hess Hei Bold" panose="020B0A00000000000000" pitchFamily="34" charset="0"/>
              </a:rPr>
              <a:t>boy</a:t>
            </a:r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F398A85A-FC3F-4887-9182-01141A446CEB}"/>
              </a:ext>
            </a:extLst>
          </p:cNvPr>
          <p:cNvSpPr txBox="1"/>
          <p:nvPr/>
        </p:nvSpPr>
        <p:spPr>
          <a:xfrm>
            <a:off x="5027338" y="4364583"/>
            <a:ext cx="21621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rgbClr val="00B050"/>
                </a:solidFill>
                <a:latin typeface="Hess Hei Bold" panose="020B0A00000000000000" pitchFamily="34" charset="0"/>
              </a:rPr>
              <a:t>boy</a:t>
            </a:r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0E08E615-EF53-4D6D-8602-4997E4921888}"/>
              </a:ext>
            </a:extLst>
          </p:cNvPr>
          <p:cNvSpPr txBox="1"/>
          <p:nvPr/>
        </p:nvSpPr>
        <p:spPr>
          <a:xfrm>
            <a:off x="8910955" y="4529752"/>
            <a:ext cx="21621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rgbClr val="00B050"/>
                </a:solidFill>
                <a:latin typeface="Hess Hei Bold" panose="020B0A00000000000000" pitchFamily="34" charset="0"/>
              </a:rPr>
              <a:t>girl</a:t>
            </a:r>
          </a:p>
        </p:txBody>
      </p:sp>
    </p:spTree>
    <p:extLst>
      <p:ext uri="{BB962C8B-B14F-4D97-AF65-F5344CB8AC3E}">
        <p14:creationId xmlns:p14="http://schemas.microsoft.com/office/powerpoint/2010/main" val="3258444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2" grpId="0"/>
      <p:bldP spid="13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ute Little Girl Cartoon Stock Photo, Picture And Royalty Free Image. Image  83761031.">
            <a:extLst>
              <a:ext uri="{FF2B5EF4-FFF2-40B4-BE49-F238E27FC236}">
                <a16:creationId xmlns:a16="http://schemas.microsoft.com/office/drawing/2014/main" id="{A18AAB7F-C923-4CF3-A8E5-234B2D1E01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30" y="246193"/>
            <a:ext cx="3385122" cy="4427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简笔画超可爱男生女生卡通头像_高清写真">
            <a:extLst>
              <a:ext uri="{FF2B5EF4-FFF2-40B4-BE49-F238E27FC236}">
                <a16:creationId xmlns:a16="http://schemas.microsoft.com/office/drawing/2014/main" id="{9AEE938A-8D79-4E40-878B-C0F7963638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3252" y="246193"/>
            <a:ext cx="4876998" cy="4876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6" name="Picture 6" descr="两个小女生卡通图片(第1页) - 一起扣扣网">
            <a:extLst>
              <a:ext uri="{FF2B5EF4-FFF2-40B4-BE49-F238E27FC236}">
                <a16:creationId xmlns:a16="http://schemas.microsoft.com/office/drawing/2014/main" id="{81A27FB1-3530-4AC1-A641-7F2916B05D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7498" y="469551"/>
            <a:ext cx="3184644" cy="4241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D8A29245-481B-4CE6-8A7E-9D45544D74CA}"/>
              </a:ext>
            </a:extLst>
          </p:cNvPr>
          <p:cNvSpPr txBox="1"/>
          <p:nvPr/>
        </p:nvSpPr>
        <p:spPr>
          <a:xfrm>
            <a:off x="1130189" y="4783913"/>
            <a:ext cx="21621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002060"/>
                </a:solidFill>
                <a:latin typeface="Hess Hei Bold" panose="020B0A00000000000000" pitchFamily="34" charset="0"/>
              </a:rPr>
              <a:t>Cathy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ECBE67C-0E25-4646-B0C8-5CD2B513B9CA}"/>
              </a:ext>
            </a:extLst>
          </p:cNvPr>
          <p:cNvSpPr txBox="1"/>
          <p:nvPr/>
        </p:nvSpPr>
        <p:spPr>
          <a:xfrm>
            <a:off x="5288828" y="4673600"/>
            <a:ext cx="21621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002060"/>
                </a:solidFill>
                <a:latin typeface="Hess Hei Bold" panose="020B0A00000000000000" pitchFamily="34" charset="0"/>
              </a:rPr>
              <a:t>Nancy</a:t>
            </a: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61FFCC18-DAD0-4728-9C48-180164C09E89}"/>
              </a:ext>
            </a:extLst>
          </p:cNvPr>
          <p:cNvSpPr txBox="1"/>
          <p:nvPr/>
        </p:nvSpPr>
        <p:spPr>
          <a:xfrm>
            <a:off x="8695497" y="4814851"/>
            <a:ext cx="30257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4800" dirty="0">
                <a:solidFill>
                  <a:srgbClr val="002060"/>
                </a:solidFill>
                <a:latin typeface="Hess Hei Bold" panose="020B0A00000000000000" pitchFamily="34" charset="0"/>
              </a:rPr>
              <a:t>Wei-Wei</a:t>
            </a:r>
            <a:endParaRPr lang="en-US" sz="4800" dirty="0">
              <a:solidFill>
                <a:srgbClr val="002060"/>
              </a:solidFill>
              <a:latin typeface="Hess Hei Bold" panose="020B0A00000000000000" pitchFamily="34" charset="0"/>
            </a:endParaRPr>
          </a:p>
        </p:txBody>
      </p:sp>
      <p:sp>
        <p:nvSpPr>
          <p:cNvPr id="8" name="橢圓 7">
            <a:extLst>
              <a:ext uri="{FF2B5EF4-FFF2-40B4-BE49-F238E27FC236}">
                <a16:creationId xmlns:a16="http://schemas.microsoft.com/office/drawing/2014/main" id="{5604B302-B5D3-4B15-9DEE-5540D2D995F0}"/>
              </a:ext>
            </a:extLst>
          </p:cNvPr>
          <p:cNvSpPr/>
          <p:nvPr/>
        </p:nvSpPr>
        <p:spPr>
          <a:xfrm>
            <a:off x="7548203" y="115528"/>
            <a:ext cx="4456325" cy="4558071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D4FD1868-411E-42DB-9F0D-592DC06E442B}"/>
              </a:ext>
            </a:extLst>
          </p:cNvPr>
          <p:cNvSpPr txBox="1"/>
          <p:nvPr/>
        </p:nvSpPr>
        <p:spPr>
          <a:xfrm>
            <a:off x="2929498" y="5903921"/>
            <a:ext cx="798615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dirty="0">
                <a:latin typeface="Hess Hei Bold" panose="020B0A00000000000000" pitchFamily="34" charset="0"/>
              </a:rPr>
              <a:t>Wei-</a:t>
            </a:r>
            <a:r>
              <a:rPr lang="en-US" sz="4000" dirty="0" err="1">
                <a:latin typeface="Hess Hei Bold" panose="020B0A00000000000000" pitchFamily="34" charset="0"/>
              </a:rPr>
              <a:t>wei</a:t>
            </a:r>
            <a:r>
              <a:rPr lang="en-US" sz="4000" dirty="0">
                <a:latin typeface="Hess Hei Bold" panose="020B0A00000000000000" pitchFamily="34" charset="0"/>
              </a:rPr>
              <a:t> is the odd one out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875170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7" name="表格"/>
          <p:cNvGraphicFramePr/>
          <p:nvPr/>
        </p:nvGraphicFramePr>
        <p:xfrm>
          <a:off x="2082105" y="3206028"/>
          <a:ext cx="8027787" cy="1955602"/>
        </p:xfrm>
        <a:graphic>
          <a:graphicData uri="http://schemas.openxmlformats.org/drawingml/2006/table">
            <a:tbl>
              <a:tblPr/>
              <a:tblGrid>
                <a:gridCol w="26759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759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759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955602">
                <a:tc>
                  <a:txBody>
                    <a:bodyPr/>
                    <a:lstStyle/>
                    <a:p>
                      <a:pPr defTabSz="914400">
                        <a:tabLst>
                          <a:tab pos="1168400" algn="l"/>
                        </a:tabLst>
                        <a:defRPr sz="3000">
                          <a:solidFill>
                            <a:srgbClr val="5E5E5E"/>
                          </a:solidFill>
                          <a:sym typeface="Helvetica Neue"/>
                        </a:defRPr>
                      </a:pPr>
                      <a:endParaRPr sz="2100" dirty="0"/>
                    </a:p>
                  </a:txBody>
                  <a:tcPr marL="35719" marR="35719" marT="35719" marB="35719" anchor="ctr" horzOverflow="overflow">
                    <a:lnL w="12700">
                      <a:solidFill>
                        <a:srgbClr val="FFFFFF"/>
                      </a:solidFill>
                      <a:miter lim="400000"/>
                    </a:lnL>
                    <a:lnR w="12700">
                      <a:solidFill>
                        <a:srgbClr val="FFFFFF"/>
                      </a:solidFill>
                      <a:miter lim="400000"/>
                    </a:lnR>
                    <a:lnT w="12700">
                      <a:solidFill>
                        <a:srgbClr val="FFFFFF"/>
                      </a:solidFill>
                      <a:miter lim="400000"/>
                    </a:lnT>
                    <a:lnB w="12700">
                      <a:solidFill>
                        <a:srgbClr val="FFFFFF"/>
                      </a:solidFill>
                      <a:miter lim="400000"/>
                    </a:lnB>
                    <a:solidFill>
                      <a:srgbClr val="FF260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68400" algn="l"/>
                        </a:tabLst>
                        <a:defRPr sz="3000">
                          <a:solidFill>
                            <a:srgbClr val="5E5E5E"/>
                          </a:solidFill>
                          <a:sym typeface="Helvetica Neue"/>
                        </a:defRPr>
                      </a:pPr>
                      <a:endParaRPr sz="2100" dirty="0"/>
                    </a:p>
                  </a:txBody>
                  <a:tcPr marL="35719" marR="35719" marT="35719" marB="35719" anchor="ctr" horzOverflow="overflow">
                    <a:lnL w="12700">
                      <a:solidFill>
                        <a:srgbClr val="FFFFFF"/>
                      </a:solidFill>
                      <a:miter lim="400000"/>
                    </a:lnL>
                    <a:lnR w="12700">
                      <a:solidFill>
                        <a:srgbClr val="FF2600"/>
                      </a:solidFill>
                      <a:miter lim="400000"/>
                    </a:lnR>
                    <a:lnT w="12700">
                      <a:solidFill>
                        <a:srgbClr val="FF2600"/>
                      </a:solidFill>
                      <a:miter lim="400000"/>
                    </a:lnT>
                    <a:lnB w="12700">
                      <a:solidFill>
                        <a:srgbClr val="FF2600"/>
                      </a:solidFill>
                      <a:miter lim="400000"/>
                    </a:lnB>
                    <a:solidFill>
                      <a:srgbClr val="76D6FF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68400" algn="l"/>
                        </a:tabLst>
                        <a:defRPr sz="3000">
                          <a:solidFill>
                            <a:srgbClr val="5E5E5E"/>
                          </a:solidFill>
                          <a:sym typeface="Helvetica Neue"/>
                        </a:defRPr>
                      </a:pPr>
                      <a:endParaRPr sz="2100" dirty="0"/>
                    </a:p>
                  </a:txBody>
                  <a:tcPr marL="35719" marR="35719" marT="35719" marB="35719" anchor="ctr" horzOverflow="overflow">
                    <a:lnL w="12700">
                      <a:solidFill>
                        <a:srgbClr val="FF2600"/>
                      </a:solidFill>
                      <a:miter lim="400000"/>
                    </a:lnL>
                    <a:lnR w="12700">
                      <a:solidFill>
                        <a:srgbClr val="009051"/>
                      </a:solidFill>
                      <a:miter lim="400000"/>
                    </a:lnR>
                    <a:lnT w="12700">
                      <a:solidFill>
                        <a:srgbClr val="009051"/>
                      </a:solidFill>
                      <a:miter lim="400000"/>
                    </a:lnT>
                    <a:lnB w="12700">
                      <a:solidFill>
                        <a:srgbClr val="009051"/>
                      </a:solidFill>
                      <a:miter lim="400000"/>
                    </a:lnB>
                    <a:solidFill>
                      <a:srgbClr val="00F9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9" name="odd one out"/>
          <p:cNvSpPr txBox="1"/>
          <p:nvPr/>
        </p:nvSpPr>
        <p:spPr>
          <a:xfrm>
            <a:off x="2002316" y="495432"/>
            <a:ext cx="9117882" cy="9593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>
              <a:defRPr sz="8200" b="0">
                <a:solidFill>
                  <a:srgbClr val="FF2600"/>
                </a:solid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rPr lang="en-US" sz="5765" dirty="0">
                <a:solidFill>
                  <a:srgbClr val="FFFF00"/>
                </a:solidFill>
                <a:latin typeface="Hess Hei Bold" panose="020B0A00000000000000" pitchFamily="34" charset="0"/>
              </a:rPr>
              <a:t>Yellow</a:t>
            </a:r>
            <a:r>
              <a:rPr sz="5765" dirty="0">
                <a:solidFill>
                  <a:srgbClr val="000000"/>
                </a:solidFill>
              </a:rPr>
              <a:t> is the odd one out.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F7C79B5-A604-4F82-B79D-F0EDE2B5B8B1}"/>
              </a:ext>
            </a:extLst>
          </p:cNvPr>
          <p:cNvSpPr/>
          <p:nvPr/>
        </p:nvSpPr>
        <p:spPr>
          <a:xfrm>
            <a:off x="2094457" y="3206028"/>
            <a:ext cx="2642295" cy="1955602"/>
          </a:xfrm>
          <a:prstGeom prst="rect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97BAB22-D2EF-48FD-8A6E-E4C678D4AE1D}"/>
              </a:ext>
            </a:extLst>
          </p:cNvPr>
          <p:cNvSpPr/>
          <p:nvPr/>
        </p:nvSpPr>
        <p:spPr>
          <a:xfrm>
            <a:off x="2106810" y="3206028"/>
            <a:ext cx="2642294" cy="195560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8" name="文字方塊 3"/>
          <p:cNvSpPr txBox="1"/>
          <p:nvPr/>
        </p:nvSpPr>
        <p:spPr>
          <a:xfrm>
            <a:off x="2106810" y="2524784"/>
            <a:ext cx="1786753" cy="33180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5719" tIns="35719" rIns="35719" bIns="35719" anchor="ctr">
            <a:spAutoFit/>
          </a:bodyPr>
          <a:lstStyle>
            <a:lvl1pPr defTabSz="914400">
              <a:tabLst>
                <a:tab pos="1168400" algn="l"/>
              </a:tabLst>
              <a:defRPr sz="30000" b="0">
                <a:solidFill>
                  <a:srgbClr val="212121"/>
                </a:solidFill>
                <a:latin typeface="Wingdings 2"/>
                <a:ea typeface="Wingdings 2"/>
                <a:cs typeface="Wingdings 2"/>
                <a:sym typeface="Wingdings 2"/>
              </a:defRPr>
            </a:lvl1pPr>
          </a:lstStyle>
          <a:p>
            <a:r>
              <a:rPr sz="21093" dirty="0"/>
              <a:t>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:a14="http://schemas.microsoft.com/office/drawing/2010/main" xmlns:m="http://schemas.openxmlformats.org/officeDocument/2006/math" xmlns="">
      <p:transition spd="fast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1" name="表格"/>
          <p:cNvGraphicFramePr/>
          <p:nvPr/>
        </p:nvGraphicFramePr>
        <p:xfrm>
          <a:off x="2082105" y="3206028"/>
          <a:ext cx="8027787" cy="1955602"/>
        </p:xfrm>
        <a:graphic>
          <a:graphicData uri="http://schemas.openxmlformats.org/drawingml/2006/table">
            <a:tbl>
              <a:tblPr/>
              <a:tblGrid>
                <a:gridCol w="26759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759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759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955602">
                <a:tc>
                  <a:txBody>
                    <a:bodyPr/>
                    <a:lstStyle/>
                    <a:p>
                      <a:pPr defTabSz="914400">
                        <a:tabLst>
                          <a:tab pos="1168400" algn="l"/>
                        </a:tabLst>
                        <a:defRPr sz="3000">
                          <a:solidFill>
                            <a:srgbClr val="5E5E5E"/>
                          </a:solidFill>
                          <a:sym typeface="Helvetica Neue"/>
                        </a:defRPr>
                      </a:pPr>
                      <a:endParaRPr sz="2100" dirty="0"/>
                    </a:p>
                  </a:txBody>
                  <a:tcPr marL="35719" marR="35719" marT="35719" marB="35719" anchor="ctr" horzOverflow="overflow">
                    <a:lnL w="12700">
                      <a:solidFill>
                        <a:srgbClr val="FFFFFF"/>
                      </a:solidFill>
                      <a:miter lim="400000"/>
                    </a:lnL>
                    <a:lnR w="12700">
                      <a:solidFill>
                        <a:srgbClr val="FFFFFF"/>
                      </a:solidFill>
                      <a:miter lim="400000"/>
                    </a:lnR>
                    <a:lnT w="12700">
                      <a:solidFill>
                        <a:srgbClr val="FFFFFF"/>
                      </a:solidFill>
                      <a:miter lim="400000"/>
                    </a:lnT>
                    <a:lnB w="12700">
                      <a:solidFill>
                        <a:srgbClr val="FFFFFF"/>
                      </a:solidFill>
                      <a:miter lim="400000"/>
                    </a:lnB>
                    <a:solidFill>
                      <a:srgbClr val="FF260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68400" algn="l"/>
                        </a:tabLst>
                        <a:defRPr sz="3000">
                          <a:solidFill>
                            <a:srgbClr val="5E5E5E"/>
                          </a:solidFill>
                          <a:sym typeface="Helvetica Neue"/>
                        </a:defRPr>
                      </a:pPr>
                      <a:endParaRPr sz="2100"/>
                    </a:p>
                  </a:txBody>
                  <a:tcPr marL="35719" marR="35719" marT="35719" marB="35719" anchor="ctr" horzOverflow="overflow">
                    <a:lnL w="12700">
                      <a:solidFill>
                        <a:srgbClr val="FFFFFF"/>
                      </a:solidFill>
                      <a:miter lim="400000"/>
                    </a:lnL>
                    <a:lnR w="12700">
                      <a:solidFill>
                        <a:srgbClr val="FF2600"/>
                      </a:solidFill>
                      <a:miter lim="400000"/>
                    </a:lnR>
                    <a:lnT w="12700">
                      <a:solidFill>
                        <a:srgbClr val="FF2600"/>
                      </a:solidFill>
                      <a:miter lim="400000"/>
                    </a:lnT>
                    <a:lnB w="12700">
                      <a:solidFill>
                        <a:srgbClr val="FF2600"/>
                      </a:solidFill>
                      <a:miter lim="400000"/>
                    </a:lnB>
                    <a:solidFill>
                      <a:srgbClr val="76D6FF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68400" algn="l"/>
                        </a:tabLst>
                        <a:defRPr sz="3000">
                          <a:solidFill>
                            <a:srgbClr val="5E5E5E"/>
                          </a:solidFill>
                          <a:sym typeface="Helvetica Neue"/>
                        </a:defRPr>
                      </a:pPr>
                      <a:endParaRPr sz="2100" dirty="0"/>
                    </a:p>
                  </a:txBody>
                  <a:tcPr marL="35719" marR="35719" marT="35719" marB="35719" anchor="ctr" horzOverflow="overflow">
                    <a:lnL w="12700">
                      <a:solidFill>
                        <a:srgbClr val="FF2600"/>
                      </a:solidFill>
                      <a:miter lim="400000"/>
                    </a:lnL>
                    <a:lnR w="12700">
                      <a:solidFill>
                        <a:srgbClr val="009051"/>
                      </a:solidFill>
                      <a:miter lim="400000"/>
                    </a:lnR>
                    <a:lnT w="12700">
                      <a:solidFill>
                        <a:srgbClr val="009051"/>
                      </a:solidFill>
                      <a:miter lim="400000"/>
                    </a:lnT>
                    <a:lnB w="12700">
                      <a:solidFill>
                        <a:srgbClr val="009051"/>
                      </a:solidFill>
                      <a:miter lim="400000"/>
                    </a:lnB>
                    <a:solidFill>
                      <a:srgbClr val="00F9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22" name="文字方塊 3"/>
          <p:cNvSpPr txBox="1"/>
          <p:nvPr/>
        </p:nvSpPr>
        <p:spPr>
          <a:xfrm>
            <a:off x="4827009" y="2690158"/>
            <a:ext cx="1786752" cy="33180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5719" tIns="35719" rIns="35719" bIns="35719" anchor="ctr">
            <a:spAutoFit/>
          </a:bodyPr>
          <a:lstStyle>
            <a:lvl1pPr defTabSz="914400">
              <a:tabLst>
                <a:tab pos="1168400" algn="l"/>
              </a:tabLst>
              <a:defRPr sz="30000" b="0">
                <a:solidFill>
                  <a:srgbClr val="212121"/>
                </a:solidFill>
                <a:latin typeface="Wingdings 2"/>
                <a:ea typeface="Wingdings 2"/>
                <a:cs typeface="Wingdings 2"/>
                <a:sym typeface="Wingdings 2"/>
              </a:defRPr>
            </a:lvl1pPr>
          </a:lstStyle>
          <a:p>
            <a:r>
              <a:rPr sz="21093" dirty="0"/>
              <a:t></a:t>
            </a:r>
          </a:p>
        </p:txBody>
      </p:sp>
      <p:sp>
        <p:nvSpPr>
          <p:cNvPr id="223" name="odd one out"/>
          <p:cNvSpPr txBox="1"/>
          <p:nvPr/>
        </p:nvSpPr>
        <p:spPr>
          <a:xfrm>
            <a:off x="1925982" y="495432"/>
            <a:ext cx="8130432" cy="9593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>
              <a:defRPr sz="8200" b="0">
                <a:solidFill>
                  <a:srgbClr val="0433FF"/>
                </a:solid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rPr sz="5765" dirty="0"/>
              <a:t>Blue</a:t>
            </a:r>
            <a:r>
              <a:rPr sz="5765" dirty="0">
                <a:solidFill>
                  <a:srgbClr val="000000"/>
                </a:solidFill>
              </a:rPr>
              <a:t> is the odd one out.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E5293FA-57B0-44E0-A991-6A9E2FCA4C60}"/>
              </a:ext>
            </a:extLst>
          </p:cNvPr>
          <p:cNvSpPr/>
          <p:nvPr/>
        </p:nvSpPr>
        <p:spPr>
          <a:xfrm>
            <a:off x="2106810" y="3206028"/>
            <a:ext cx="2642294" cy="195560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:a14="http://schemas.microsoft.com/office/drawing/2010/main" xmlns:m="http://schemas.openxmlformats.org/officeDocument/2006/math" xmlns="">
      <p:transition spd="fast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" name="表格"/>
          <p:cNvGraphicFramePr/>
          <p:nvPr/>
        </p:nvGraphicFramePr>
        <p:xfrm>
          <a:off x="2082105" y="3206028"/>
          <a:ext cx="8027787" cy="1955602"/>
        </p:xfrm>
        <a:graphic>
          <a:graphicData uri="http://schemas.openxmlformats.org/drawingml/2006/table">
            <a:tbl>
              <a:tblPr/>
              <a:tblGrid>
                <a:gridCol w="26759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759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759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955602">
                <a:tc>
                  <a:txBody>
                    <a:bodyPr/>
                    <a:lstStyle/>
                    <a:p>
                      <a:pPr defTabSz="914400">
                        <a:tabLst>
                          <a:tab pos="1168400" algn="l"/>
                        </a:tabLst>
                        <a:defRPr sz="3000">
                          <a:solidFill>
                            <a:srgbClr val="5E5E5E"/>
                          </a:solidFill>
                          <a:sym typeface="Helvetica Neue"/>
                        </a:defRPr>
                      </a:pPr>
                      <a:endParaRPr sz="2100"/>
                    </a:p>
                  </a:txBody>
                  <a:tcPr marL="35719" marR="35719" marT="35719" marB="35719" anchor="ctr" horzOverflow="overflow">
                    <a:lnL w="12700">
                      <a:solidFill>
                        <a:srgbClr val="FFFFFF"/>
                      </a:solidFill>
                      <a:miter lim="400000"/>
                    </a:lnL>
                    <a:lnR w="12700">
                      <a:solidFill>
                        <a:srgbClr val="FFFFFF"/>
                      </a:solidFill>
                      <a:miter lim="400000"/>
                    </a:lnR>
                    <a:lnT w="12700">
                      <a:solidFill>
                        <a:srgbClr val="FFFFFF"/>
                      </a:solidFill>
                      <a:miter lim="400000"/>
                    </a:lnT>
                    <a:lnB w="12700">
                      <a:solidFill>
                        <a:srgbClr val="FFFFFF"/>
                      </a:solidFill>
                      <a:miter lim="400000"/>
                    </a:lnB>
                    <a:solidFill>
                      <a:srgbClr val="FF260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68400" algn="l"/>
                        </a:tabLst>
                        <a:defRPr sz="3000">
                          <a:solidFill>
                            <a:srgbClr val="5E5E5E"/>
                          </a:solidFill>
                          <a:sym typeface="Helvetica Neue"/>
                        </a:defRPr>
                      </a:pPr>
                      <a:endParaRPr sz="2100"/>
                    </a:p>
                  </a:txBody>
                  <a:tcPr marL="35719" marR="35719" marT="35719" marB="35719" anchor="ctr" horzOverflow="overflow">
                    <a:lnL w="12700">
                      <a:solidFill>
                        <a:srgbClr val="FFFFFF"/>
                      </a:solidFill>
                      <a:miter lim="400000"/>
                    </a:lnL>
                    <a:lnR w="12700">
                      <a:solidFill>
                        <a:srgbClr val="FF2600"/>
                      </a:solidFill>
                      <a:miter lim="400000"/>
                    </a:lnR>
                    <a:lnT w="12700">
                      <a:solidFill>
                        <a:srgbClr val="FF2600"/>
                      </a:solidFill>
                      <a:miter lim="400000"/>
                    </a:lnT>
                    <a:lnB w="12700">
                      <a:solidFill>
                        <a:srgbClr val="FF2600"/>
                      </a:solidFill>
                      <a:miter lim="400000"/>
                    </a:lnB>
                    <a:solidFill>
                      <a:srgbClr val="76D6FF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68400" algn="l"/>
                        </a:tabLst>
                        <a:defRPr sz="3000">
                          <a:solidFill>
                            <a:srgbClr val="5E5E5E"/>
                          </a:solidFill>
                          <a:sym typeface="Helvetica Neue"/>
                        </a:defRPr>
                      </a:pPr>
                      <a:endParaRPr sz="2100" dirty="0"/>
                    </a:p>
                  </a:txBody>
                  <a:tcPr marL="35719" marR="35719" marT="35719" marB="35719" anchor="ctr" horzOverflow="overflow">
                    <a:lnL w="12700">
                      <a:solidFill>
                        <a:srgbClr val="FF2600"/>
                      </a:solidFill>
                      <a:miter lim="400000"/>
                    </a:lnL>
                    <a:lnR w="12700">
                      <a:solidFill>
                        <a:srgbClr val="009051"/>
                      </a:solidFill>
                      <a:miter lim="400000"/>
                    </a:lnR>
                    <a:lnT w="12700">
                      <a:solidFill>
                        <a:srgbClr val="009051"/>
                      </a:solidFill>
                      <a:miter lim="400000"/>
                    </a:lnT>
                    <a:lnB w="12700">
                      <a:solidFill>
                        <a:srgbClr val="009051"/>
                      </a:solidFill>
                      <a:miter lim="400000"/>
                    </a:lnB>
                    <a:solidFill>
                      <a:srgbClr val="00F9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26" name="文字方塊 3"/>
          <p:cNvSpPr txBox="1"/>
          <p:nvPr/>
        </p:nvSpPr>
        <p:spPr>
          <a:xfrm>
            <a:off x="7335178" y="2676377"/>
            <a:ext cx="1786751" cy="33180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5719" tIns="35719" rIns="35719" bIns="35719" anchor="ctr">
            <a:spAutoFit/>
          </a:bodyPr>
          <a:lstStyle>
            <a:lvl1pPr defTabSz="914400">
              <a:tabLst>
                <a:tab pos="1168400" algn="l"/>
              </a:tabLst>
              <a:defRPr sz="30000" b="0">
                <a:solidFill>
                  <a:srgbClr val="212121"/>
                </a:solidFill>
                <a:latin typeface="Wingdings 2"/>
                <a:ea typeface="Wingdings 2"/>
                <a:cs typeface="Wingdings 2"/>
                <a:sym typeface="Wingdings 2"/>
              </a:defRPr>
            </a:lvl1pPr>
          </a:lstStyle>
          <a:p>
            <a:r>
              <a:rPr sz="21093" dirty="0"/>
              <a:t></a:t>
            </a:r>
          </a:p>
        </p:txBody>
      </p:sp>
      <p:sp>
        <p:nvSpPr>
          <p:cNvPr id="227" name="odd one out"/>
          <p:cNvSpPr txBox="1"/>
          <p:nvPr/>
        </p:nvSpPr>
        <p:spPr>
          <a:xfrm>
            <a:off x="1630479" y="495432"/>
            <a:ext cx="8726749" cy="9593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>
              <a:defRPr sz="8200" b="0">
                <a:solidFill>
                  <a:srgbClr val="008F00"/>
                </a:solid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rPr sz="5765" dirty="0"/>
              <a:t>Green</a:t>
            </a:r>
            <a:r>
              <a:rPr sz="5765" dirty="0">
                <a:solidFill>
                  <a:srgbClr val="000000"/>
                </a:solidFill>
              </a:rPr>
              <a:t> is the odd one out.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D44DBB0-9D83-4D7D-8604-005F490EE6DD}"/>
              </a:ext>
            </a:extLst>
          </p:cNvPr>
          <p:cNvSpPr/>
          <p:nvPr/>
        </p:nvSpPr>
        <p:spPr>
          <a:xfrm>
            <a:off x="2106810" y="3206028"/>
            <a:ext cx="2642294" cy="195560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:a14="http://schemas.microsoft.com/office/drawing/2010/main" xmlns:m="http://schemas.openxmlformats.org/officeDocument/2006/math" xmlns="">
      <p:transition spd="fast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">
            <a:extLst>
              <a:ext uri="{FF2B5EF4-FFF2-40B4-BE49-F238E27FC236}">
                <a16:creationId xmlns:a16="http://schemas.microsoft.com/office/drawing/2014/main" id="{0C887252-8F78-4F73-9BFA-039D92F1ECD6}"/>
              </a:ext>
            </a:extLst>
          </p:cNvPr>
          <p:cNvGraphicFramePr/>
          <p:nvPr/>
        </p:nvGraphicFramePr>
        <p:xfrm>
          <a:off x="2082106" y="1847850"/>
          <a:ext cx="8027787" cy="1138238"/>
        </p:xfrm>
        <a:graphic>
          <a:graphicData uri="http://schemas.openxmlformats.org/drawingml/2006/table">
            <a:tbl>
              <a:tblPr/>
              <a:tblGrid>
                <a:gridCol w="26759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759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759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81608">
                <a:tc>
                  <a:txBody>
                    <a:bodyPr/>
                    <a:lstStyle/>
                    <a:p>
                      <a:pPr defTabSz="914400">
                        <a:tabLst>
                          <a:tab pos="1168400" algn="l"/>
                        </a:tabLst>
                        <a:defRPr sz="3000">
                          <a:solidFill>
                            <a:srgbClr val="5E5E5E"/>
                          </a:solidFill>
                          <a:sym typeface="Helvetica Neue"/>
                        </a:defRPr>
                      </a:pPr>
                      <a:endParaRPr sz="2100" dirty="0"/>
                    </a:p>
                  </a:txBody>
                  <a:tcPr marL="35719" marR="35719" marT="35719" marB="35719" anchor="ctr" horzOverflow="overflow">
                    <a:lnL w="12700">
                      <a:solidFill>
                        <a:srgbClr val="FF2600"/>
                      </a:solidFill>
                      <a:miter lim="400000"/>
                    </a:lnL>
                    <a:lnR w="12700">
                      <a:solidFill>
                        <a:srgbClr val="FF2600"/>
                      </a:solidFill>
                      <a:miter lim="400000"/>
                    </a:lnR>
                    <a:lnT w="12700">
                      <a:solidFill>
                        <a:srgbClr val="FF2600"/>
                      </a:solidFill>
                      <a:miter lim="400000"/>
                    </a:lnT>
                    <a:lnB w="12700">
                      <a:solidFill>
                        <a:srgbClr val="FF2600"/>
                      </a:solidFill>
                      <a:miter lim="400000"/>
                    </a:lnB>
                    <a:solidFill>
                      <a:srgbClr val="FF260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68400" algn="l"/>
                        </a:tabLst>
                        <a:defRPr sz="3000">
                          <a:solidFill>
                            <a:srgbClr val="5E5E5E"/>
                          </a:solidFill>
                          <a:sym typeface="Helvetica Neue"/>
                        </a:defRPr>
                      </a:pPr>
                      <a:endParaRPr sz="2100"/>
                    </a:p>
                  </a:txBody>
                  <a:tcPr marL="35719" marR="35719" marT="35719" marB="35719" anchor="ctr" horzOverflow="overflow">
                    <a:lnL w="12700">
                      <a:solidFill>
                        <a:srgbClr val="FF2600"/>
                      </a:solidFill>
                      <a:miter lim="400000"/>
                    </a:lnL>
                    <a:lnR w="12700">
                      <a:solidFill>
                        <a:srgbClr val="FF2600"/>
                      </a:solidFill>
                      <a:miter lim="400000"/>
                    </a:lnR>
                    <a:lnT w="12700">
                      <a:solidFill>
                        <a:srgbClr val="FF2600"/>
                      </a:solidFill>
                      <a:miter lim="400000"/>
                    </a:lnT>
                    <a:lnB w="12700">
                      <a:solidFill>
                        <a:srgbClr val="FF2600"/>
                      </a:solidFill>
                      <a:miter lim="400000"/>
                    </a:lnB>
                    <a:solidFill>
                      <a:srgbClr val="76D6FF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68400" algn="l"/>
                        </a:tabLst>
                        <a:defRPr sz="10000">
                          <a:solidFill>
                            <a:srgbClr val="FF0000"/>
                          </a:solidFill>
                          <a:sym typeface="Helvetica Neue"/>
                        </a:defRPr>
                      </a:pPr>
                      <a:endParaRPr sz="7000" dirty="0"/>
                    </a:p>
                  </a:txBody>
                  <a:tcPr marL="35719" marR="35719" marT="35719" marB="35719" anchor="ctr" horzOverflow="overflow">
                    <a:lnL w="12700">
                      <a:solidFill>
                        <a:srgbClr val="FF2600"/>
                      </a:solidFill>
                      <a:miter lim="400000"/>
                    </a:lnL>
                    <a:lnR w="12700">
                      <a:solidFill>
                        <a:srgbClr val="7E8286"/>
                      </a:solidFill>
                      <a:miter lim="400000"/>
                    </a:lnR>
                    <a:lnT w="12700">
                      <a:solidFill>
                        <a:srgbClr val="7E8286"/>
                      </a:solidFill>
                      <a:miter lim="400000"/>
                    </a:lnT>
                    <a:lnB w="12700">
                      <a:solidFill>
                        <a:srgbClr val="7E8286"/>
                      </a:solidFill>
                      <a:miter lim="400000"/>
                    </a:lnB>
                    <a:solidFill>
                      <a:srgbClr val="00F9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圖片 3">
            <a:extLst>
              <a:ext uri="{FF2B5EF4-FFF2-40B4-BE49-F238E27FC236}">
                <a16:creationId xmlns:a16="http://schemas.microsoft.com/office/drawing/2014/main" id="{6B8739FA-098A-436D-8B57-B59082809F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5274" y="3284596"/>
            <a:ext cx="3079773" cy="2024380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98AEAEB3-843A-4616-BC8E-7198A2DFA2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1832" y="3379661"/>
            <a:ext cx="3149663" cy="1916906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F61ADEE3-8155-41CF-AC15-25EB78332E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9210" y="3230859"/>
            <a:ext cx="2257415" cy="2257415"/>
          </a:xfrm>
          <a:prstGeom prst="rect">
            <a:avLst/>
          </a:prstGeom>
        </p:spPr>
      </p:pic>
      <p:sp>
        <p:nvSpPr>
          <p:cNvPr id="8" name="文字方塊 3">
            <a:extLst>
              <a:ext uri="{FF2B5EF4-FFF2-40B4-BE49-F238E27FC236}">
                <a16:creationId xmlns:a16="http://schemas.microsoft.com/office/drawing/2014/main" id="{1C260A40-3667-44B1-B7E0-329DEF2DF667}"/>
              </a:ext>
            </a:extLst>
          </p:cNvPr>
          <p:cNvSpPr txBox="1"/>
          <p:nvPr/>
        </p:nvSpPr>
        <p:spPr>
          <a:xfrm>
            <a:off x="4777947" y="553824"/>
            <a:ext cx="1786752" cy="33180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5719" tIns="35719" rIns="35719" bIns="35719" anchor="ctr">
            <a:spAutoFit/>
          </a:bodyPr>
          <a:lstStyle>
            <a:lvl1pPr defTabSz="914400">
              <a:tabLst>
                <a:tab pos="1168400" algn="l"/>
              </a:tabLst>
              <a:defRPr sz="30000" b="0">
                <a:solidFill>
                  <a:srgbClr val="212121"/>
                </a:solidFill>
                <a:latin typeface="Wingdings 2"/>
                <a:ea typeface="Wingdings 2"/>
                <a:cs typeface="Wingdings 2"/>
                <a:sym typeface="Wingdings 2"/>
              </a:defRPr>
            </a:lvl1pPr>
          </a:lstStyle>
          <a:p>
            <a:r>
              <a:rPr sz="21093" dirty="0"/>
              <a:t></a:t>
            </a:r>
          </a:p>
        </p:txBody>
      </p:sp>
      <p:sp>
        <p:nvSpPr>
          <p:cNvPr id="9" name="odd one out">
            <a:extLst>
              <a:ext uri="{FF2B5EF4-FFF2-40B4-BE49-F238E27FC236}">
                <a16:creationId xmlns:a16="http://schemas.microsoft.com/office/drawing/2014/main" id="{7645D3EF-440B-4E00-968B-9BF7868EBF2B}"/>
              </a:ext>
            </a:extLst>
          </p:cNvPr>
          <p:cNvSpPr txBox="1"/>
          <p:nvPr/>
        </p:nvSpPr>
        <p:spPr>
          <a:xfrm>
            <a:off x="1925982" y="495432"/>
            <a:ext cx="8130432" cy="9593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>
              <a:defRPr sz="8200" b="0">
                <a:solidFill>
                  <a:srgbClr val="0433FF"/>
                </a:solid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rPr sz="5765" dirty="0"/>
              <a:t>Blue</a:t>
            </a:r>
            <a:r>
              <a:rPr sz="5765" dirty="0">
                <a:solidFill>
                  <a:srgbClr val="000000"/>
                </a:solidFill>
              </a:rPr>
              <a:t> is the odd one out.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341D1BE-D22C-4374-BFAE-CBD9A5468E8E}"/>
              </a:ext>
            </a:extLst>
          </p:cNvPr>
          <p:cNvSpPr/>
          <p:nvPr/>
        </p:nvSpPr>
        <p:spPr>
          <a:xfrm>
            <a:off x="2089835" y="1847850"/>
            <a:ext cx="2688112" cy="113823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35153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">
            <a:extLst>
              <a:ext uri="{FF2B5EF4-FFF2-40B4-BE49-F238E27FC236}">
                <a16:creationId xmlns:a16="http://schemas.microsoft.com/office/drawing/2014/main" id="{0C887252-8F78-4F73-9BFA-039D92F1ECD6}"/>
              </a:ext>
            </a:extLst>
          </p:cNvPr>
          <p:cNvGraphicFramePr/>
          <p:nvPr/>
        </p:nvGraphicFramePr>
        <p:xfrm>
          <a:off x="2082106" y="1847850"/>
          <a:ext cx="8027787" cy="1138238"/>
        </p:xfrm>
        <a:graphic>
          <a:graphicData uri="http://schemas.openxmlformats.org/drawingml/2006/table">
            <a:tbl>
              <a:tblPr/>
              <a:tblGrid>
                <a:gridCol w="26759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759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759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81608">
                <a:tc>
                  <a:txBody>
                    <a:bodyPr/>
                    <a:lstStyle/>
                    <a:p>
                      <a:pPr defTabSz="914400">
                        <a:tabLst>
                          <a:tab pos="1168400" algn="l"/>
                        </a:tabLst>
                        <a:defRPr sz="3000">
                          <a:solidFill>
                            <a:srgbClr val="5E5E5E"/>
                          </a:solidFill>
                          <a:sym typeface="Helvetica Neue"/>
                        </a:defRPr>
                      </a:pPr>
                      <a:endParaRPr sz="2100" dirty="0"/>
                    </a:p>
                  </a:txBody>
                  <a:tcPr marL="35719" marR="35719" marT="35719" marB="35719" anchor="ctr" horzOverflow="overflow">
                    <a:lnL w="12700">
                      <a:solidFill>
                        <a:srgbClr val="FF2600"/>
                      </a:solidFill>
                      <a:miter lim="400000"/>
                    </a:lnL>
                    <a:lnR w="12700">
                      <a:solidFill>
                        <a:srgbClr val="FF2600"/>
                      </a:solidFill>
                      <a:miter lim="400000"/>
                    </a:lnR>
                    <a:lnT w="12700">
                      <a:solidFill>
                        <a:srgbClr val="FF2600"/>
                      </a:solidFill>
                      <a:miter lim="400000"/>
                    </a:lnT>
                    <a:lnB w="12700">
                      <a:solidFill>
                        <a:srgbClr val="FF2600"/>
                      </a:solidFill>
                      <a:miter lim="400000"/>
                    </a:lnB>
                    <a:solidFill>
                      <a:srgbClr val="FF260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68400" algn="l"/>
                        </a:tabLst>
                        <a:defRPr sz="3000">
                          <a:solidFill>
                            <a:srgbClr val="5E5E5E"/>
                          </a:solidFill>
                          <a:sym typeface="Helvetica Neue"/>
                        </a:defRPr>
                      </a:pPr>
                      <a:endParaRPr sz="2100"/>
                    </a:p>
                  </a:txBody>
                  <a:tcPr marL="35719" marR="35719" marT="35719" marB="35719" anchor="ctr" horzOverflow="overflow">
                    <a:lnL w="12700">
                      <a:solidFill>
                        <a:srgbClr val="FF2600"/>
                      </a:solidFill>
                      <a:miter lim="400000"/>
                    </a:lnL>
                    <a:lnR w="12700">
                      <a:solidFill>
                        <a:srgbClr val="FF2600"/>
                      </a:solidFill>
                      <a:miter lim="400000"/>
                    </a:lnR>
                    <a:lnT w="12700">
                      <a:solidFill>
                        <a:srgbClr val="FF2600"/>
                      </a:solidFill>
                      <a:miter lim="400000"/>
                    </a:lnT>
                    <a:lnB w="12700">
                      <a:solidFill>
                        <a:srgbClr val="FF2600"/>
                      </a:solidFill>
                      <a:miter lim="400000"/>
                    </a:lnB>
                    <a:solidFill>
                      <a:srgbClr val="76D6FF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68400" algn="l"/>
                        </a:tabLst>
                        <a:defRPr sz="10000">
                          <a:solidFill>
                            <a:srgbClr val="FF0000"/>
                          </a:solidFill>
                          <a:sym typeface="Helvetica Neue"/>
                        </a:defRPr>
                      </a:pPr>
                      <a:endParaRPr sz="7000" dirty="0"/>
                    </a:p>
                  </a:txBody>
                  <a:tcPr marL="35719" marR="35719" marT="35719" marB="35719" anchor="ctr" horzOverflow="overflow">
                    <a:lnL w="12700">
                      <a:solidFill>
                        <a:srgbClr val="FF2600"/>
                      </a:solidFill>
                      <a:miter lim="400000"/>
                    </a:lnL>
                    <a:lnR w="12700">
                      <a:solidFill>
                        <a:srgbClr val="7E8286"/>
                      </a:solidFill>
                      <a:miter lim="400000"/>
                    </a:lnR>
                    <a:lnT w="12700">
                      <a:solidFill>
                        <a:srgbClr val="7E8286"/>
                      </a:solidFill>
                      <a:miter lim="400000"/>
                    </a:lnT>
                    <a:lnB w="12700">
                      <a:solidFill>
                        <a:srgbClr val="7E8286"/>
                      </a:solidFill>
                      <a:miter lim="400000"/>
                    </a:lnB>
                    <a:solidFill>
                      <a:srgbClr val="00F9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文字方塊 3">
            <a:extLst>
              <a:ext uri="{FF2B5EF4-FFF2-40B4-BE49-F238E27FC236}">
                <a16:creationId xmlns:a16="http://schemas.microsoft.com/office/drawing/2014/main" id="{1C260A40-3667-44B1-B7E0-329DEF2DF667}"/>
              </a:ext>
            </a:extLst>
          </p:cNvPr>
          <p:cNvSpPr txBox="1"/>
          <p:nvPr/>
        </p:nvSpPr>
        <p:spPr>
          <a:xfrm>
            <a:off x="7673281" y="757924"/>
            <a:ext cx="1786752" cy="33180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5719" tIns="35719" rIns="35719" bIns="35719" anchor="ctr">
            <a:spAutoFit/>
          </a:bodyPr>
          <a:lstStyle>
            <a:lvl1pPr defTabSz="914400">
              <a:tabLst>
                <a:tab pos="1168400" algn="l"/>
              </a:tabLst>
              <a:defRPr sz="30000" b="0">
                <a:solidFill>
                  <a:srgbClr val="212121"/>
                </a:solidFill>
                <a:latin typeface="Wingdings 2"/>
                <a:ea typeface="Wingdings 2"/>
                <a:cs typeface="Wingdings 2"/>
                <a:sym typeface="Wingdings 2"/>
              </a:defRPr>
            </a:lvl1pPr>
          </a:lstStyle>
          <a:p>
            <a:r>
              <a:rPr sz="21093" dirty="0"/>
              <a:t></a:t>
            </a:r>
          </a:p>
        </p:txBody>
      </p:sp>
      <p:sp>
        <p:nvSpPr>
          <p:cNvPr id="9" name="odd one out">
            <a:extLst>
              <a:ext uri="{FF2B5EF4-FFF2-40B4-BE49-F238E27FC236}">
                <a16:creationId xmlns:a16="http://schemas.microsoft.com/office/drawing/2014/main" id="{7645D3EF-440B-4E00-968B-9BF7868EBF2B}"/>
              </a:ext>
            </a:extLst>
          </p:cNvPr>
          <p:cNvSpPr txBox="1"/>
          <p:nvPr/>
        </p:nvSpPr>
        <p:spPr>
          <a:xfrm>
            <a:off x="1925982" y="495432"/>
            <a:ext cx="8726749" cy="9593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>
              <a:defRPr sz="8200" b="0">
                <a:solidFill>
                  <a:srgbClr val="0433FF"/>
                </a:solid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rPr lang="en-US" sz="5765" dirty="0">
                <a:solidFill>
                  <a:srgbClr val="00B050"/>
                </a:solidFill>
              </a:rPr>
              <a:t>Green</a:t>
            </a:r>
            <a:r>
              <a:rPr sz="5765" dirty="0">
                <a:solidFill>
                  <a:srgbClr val="000000"/>
                </a:solidFill>
              </a:rPr>
              <a:t> is the odd one out.</a:t>
            </a:r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E9DD0726-EF61-4E36-AA1C-299AE68777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4692" y="3222618"/>
            <a:ext cx="2800357" cy="2800357"/>
          </a:xfrm>
          <a:prstGeom prst="rect">
            <a:avLst/>
          </a:prstGeom>
        </p:spPr>
      </p:pic>
      <p:pic>
        <p:nvPicPr>
          <p:cNvPr id="11" name="Picture 2" descr="孩子在借铅笔的学校库存例证. 插画包括有孩子在借铅笔的学校- 145044248">
            <a:extLst>
              <a:ext uri="{FF2B5EF4-FFF2-40B4-BE49-F238E27FC236}">
                <a16:creationId xmlns:a16="http://schemas.microsoft.com/office/drawing/2014/main" id="{ECC9BECB-D1D0-4490-A4F0-AB6FAE2BEF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2990" y="3429000"/>
            <a:ext cx="3158165" cy="2407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E1A41EEA-4CB5-4E1A-B64F-BD1317ECB4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9096" y="3379204"/>
            <a:ext cx="2407920" cy="2718129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8C63057F-C30B-4FB9-B2B6-02C64FBB8480}"/>
              </a:ext>
            </a:extLst>
          </p:cNvPr>
          <p:cNvSpPr/>
          <p:nvPr/>
        </p:nvSpPr>
        <p:spPr>
          <a:xfrm>
            <a:off x="2082106" y="1847850"/>
            <a:ext cx="2700884" cy="113823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30911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151" y="0"/>
            <a:ext cx="5358936" cy="6714640"/>
          </a:xfrm>
          <a:prstGeom prst="rect">
            <a:avLst/>
          </a:prstGeom>
        </p:spPr>
      </p:pic>
      <p:pic>
        <p:nvPicPr>
          <p:cNvPr id="5" name="圖片 4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78087" y="79982"/>
            <a:ext cx="6010102" cy="655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75230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">
            <a:extLst>
              <a:ext uri="{FF2B5EF4-FFF2-40B4-BE49-F238E27FC236}">
                <a16:creationId xmlns:a16="http://schemas.microsoft.com/office/drawing/2014/main" id="{0C887252-8F78-4F73-9BFA-039D92F1ECD6}"/>
              </a:ext>
            </a:extLst>
          </p:cNvPr>
          <p:cNvGraphicFramePr/>
          <p:nvPr/>
        </p:nvGraphicFramePr>
        <p:xfrm>
          <a:off x="2082106" y="1847850"/>
          <a:ext cx="8027787" cy="1138238"/>
        </p:xfrm>
        <a:graphic>
          <a:graphicData uri="http://schemas.openxmlformats.org/drawingml/2006/table">
            <a:tbl>
              <a:tblPr/>
              <a:tblGrid>
                <a:gridCol w="26759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759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759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81608">
                <a:tc>
                  <a:txBody>
                    <a:bodyPr/>
                    <a:lstStyle/>
                    <a:p>
                      <a:pPr defTabSz="914400">
                        <a:tabLst>
                          <a:tab pos="1168400" algn="l"/>
                        </a:tabLst>
                        <a:defRPr sz="3000">
                          <a:solidFill>
                            <a:srgbClr val="5E5E5E"/>
                          </a:solidFill>
                          <a:sym typeface="Helvetica Neue"/>
                        </a:defRPr>
                      </a:pPr>
                      <a:endParaRPr sz="2100" dirty="0"/>
                    </a:p>
                  </a:txBody>
                  <a:tcPr marL="35719" marR="35719" marT="35719" marB="35719" anchor="ctr" horzOverflow="overflow">
                    <a:lnL w="12700">
                      <a:solidFill>
                        <a:srgbClr val="FF2600"/>
                      </a:solidFill>
                      <a:miter lim="400000"/>
                    </a:lnL>
                    <a:lnR w="12700">
                      <a:solidFill>
                        <a:srgbClr val="FF2600"/>
                      </a:solidFill>
                      <a:miter lim="400000"/>
                    </a:lnR>
                    <a:lnT w="12700">
                      <a:solidFill>
                        <a:srgbClr val="FF2600"/>
                      </a:solidFill>
                      <a:miter lim="400000"/>
                    </a:lnT>
                    <a:lnB w="12700">
                      <a:solidFill>
                        <a:srgbClr val="FF2600"/>
                      </a:solidFill>
                      <a:miter lim="400000"/>
                    </a:lnB>
                    <a:solidFill>
                      <a:srgbClr val="FF260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68400" algn="l"/>
                        </a:tabLst>
                        <a:defRPr sz="3000">
                          <a:solidFill>
                            <a:srgbClr val="5E5E5E"/>
                          </a:solidFill>
                          <a:sym typeface="Helvetica Neue"/>
                        </a:defRPr>
                      </a:pPr>
                      <a:endParaRPr sz="2100"/>
                    </a:p>
                  </a:txBody>
                  <a:tcPr marL="35719" marR="35719" marT="35719" marB="35719" anchor="ctr" horzOverflow="overflow">
                    <a:lnL w="12700">
                      <a:solidFill>
                        <a:srgbClr val="FF2600"/>
                      </a:solidFill>
                      <a:miter lim="400000"/>
                    </a:lnL>
                    <a:lnR w="12700">
                      <a:solidFill>
                        <a:srgbClr val="FF2600"/>
                      </a:solidFill>
                      <a:miter lim="400000"/>
                    </a:lnR>
                    <a:lnT w="12700">
                      <a:solidFill>
                        <a:srgbClr val="FF2600"/>
                      </a:solidFill>
                      <a:miter lim="400000"/>
                    </a:lnT>
                    <a:lnB w="12700">
                      <a:solidFill>
                        <a:srgbClr val="FF2600"/>
                      </a:solidFill>
                      <a:miter lim="400000"/>
                    </a:lnB>
                    <a:solidFill>
                      <a:srgbClr val="76D6FF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68400" algn="l"/>
                        </a:tabLst>
                        <a:defRPr sz="10000">
                          <a:solidFill>
                            <a:srgbClr val="FF0000"/>
                          </a:solidFill>
                          <a:sym typeface="Helvetica Neue"/>
                        </a:defRPr>
                      </a:pPr>
                      <a:endParaRPr sz="7000" dirty="0"/>
                    </a:p>
                  </a:txBody>
                  <a:tcPr marL="35719" marR="35719" marT="35719" marB="35719" anchor="ctr" horzOverflow="overflow">
                    <a:lnL w="12700">
                      <a:solidFill>
                        <a:srgbClr val="FF2600"/>
                      </a:solidFill>
                      <a:miter lim="400000"/>
                    </a:lnL>
                    <a:lnR w="12700">
                      <a:solidFill>
                        <a:srgbClr val="7E8286"/>
                      </a:solidFill>
                      <a:miter lim="400000"/>
                    </a:lnR>
                    <a:lnT w="12700">
                      <a:solidFill>
                        <a:srgbClr val="7E8286"/>
                      </a:solidFill>
                      <a:miter lim="400000"/>
                    </a:lnT>
                    <a:lnB w="12700">
                      <a:solidFill>
                        <a:srgbClr val="7E8286"/>
                      </a:solidFill>
                      <a:miter lim="400000"/>
                    </a:lnB>
                    <a:solidFill>
                      <a:srgbClr val="00F9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文字方塊 3">
            <a:extLst>
              <a:ext uri="{FF2B5EF4-FFF2-40B4-BE49-F238E27FC236}">
                <a16:creationId xmlns:a16="http://schemas.microsoft.com/office/drawing/2014/main" id="{1C260A40-3667-44B1-B7E0-329DEF2DF667}"/>
              </a:ext>
            </a:extLst>
          </p:cNvPr>
          <p:cNvSpPr txBox="1"/>
          <p:nvPr/>
        </p:nvSpPr>
        <p:spPr>
          <a:xfrm>
            <a:off x="4977706" y="691475"/>
            <a:ext cx="1786752" cy="33180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5719" tIns="35719" rIns="35719" bIns="35719" anchor="ctr">
            <a:spAutoFit/>
          </a:bodyPr>
          <a:lstStyle>
            <a:lvl1pPr defTabSz="914400">
              <a:tabLst>
                <a:tab pos="1168400" algn="l"/>
              </a:tabLst>
              <a:defRPr sz="30000" b="0">
                <a:solidFill>
                  <a:srgbClr val="212121"/>
                </a:solidFill>
                <a:latin typeface="Wingdings 2"/>
                <a:ea typeface="Wingdings 2"/>
                <a:cs typeface="Wingdings 2"/>
                <a:sym typeface="Wingdings 2"/>
              </a:defRPr>
            </a:lvl1pPr>
          </a:lstStyle>
          <a:p>
            <a:r>
              <a:rPr sz="21093" dirty="0"/>
              <a:t></a:t>
            </a:r>
          </a:p>
        </p:txBody>
      </p:sp>
      <p:sp>
        <p:nvSpPr>
          <p:cNvPr id="9" name="odd one out">
            <a:extLst>
              <a:ext uri="{FF2B5EF4-FFF2-40B4-BE49-F238E27FC236}">
                <a16:creationId xmlns:a16="http://schemas.microsoft.com/office/drawing/2014/main" id="{7645D3EF-440B-4E00-968B-9BF7868EBF2B}"/>
              </a:ext>
            </a:extLst>
          </p:cNvPr>
          <p:cNvSpPr txBox="1"/>
          <p:nvPr/>
        </p:nvSpPr>
        <p:spPr>
          <a:xfrm>
            <a:off x="1925982" y="495432"/>
            <a:ext cx="8130432" cy="9593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>
              <a:defRPr sz="8200" b="0">
                <a:solidFill>
                  <a:srgbClr val="0433FF"/>
                </a:solid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rPr lang="en-US" sz="5765" dirty="0">
                <a:solidFill>
                  <a:srgbClr val="0070C0"/>
                </a:solidFill>
              </a:rPr>
              <a:t>Blue</a:t>
            </a:r>
            <a:r>
              <a:rPr sz="5765" dirty="0">
                <a:solidFill>
                  <a:srgbClr val="000000"/>
                </a:solidFill>
              </a:rPr>
              <a:t> is the odd one out.</a:t>
            </a: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0128C453-2560-434A-AE80-A0D681FA77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954" y="3246306"/>
            <a:ext cx="3854529" cy="3116262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DFD834D4-1151-4151-8E9B-B89EA3E832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0483" y="3246306"/>
            <a:ext cx="3611246" cy="3025543"/>
          </a:xfrm>
          <a:prstGeom prst="rect">
            <a:avLst/>
          </a:prstGeom>
        </p:spPr>
      </p:pic>
      <p:pic>
        <p:nvPicPr>
          <p:cNvPr id="13" name="圖片 12">
            <a:extLst>
              <a:ext uri="{FF2B5EF4-FFF2-40B4-BE49-F238E27FC236}">
                <a16:creationId xmlns:a16="http://schemas.microsoft.com/office/drawing/2014/main" id="{1B6CED34-332C-4DC8-9D73-49886081E2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2023" y="3246306"/>
            <a:ext cx="3314023" cy="2910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12779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">
            <a:extLst>
              <a:ext uri="{FF2B5EF4-FFF2-40B4-BE49-F238E27FC236}">
                <a16:creationId xmlns:a16="http://schemas.microsoft.com/office/drawing/2014/main" id="{0C887252-8F78-4F73-9BFA-039D92F1ECD6}"/>
              </a:ext>
            </a:extLst>
          </p:cNvPr>
          <p:cNvGraphicFramePr/>
          <p:nvPr/>
        </p:nvGraphicFramePr>
        <p:xfrm>
          <a:off x="2082106" y="1847850"/>
          <a:ext cx="8027787" cy="1138238"/>
        </p:xfrm>
        <a:graphic>
          <a:graphicData uri="http://schemas.openxmlformats.org/drawingml/2006/table">
            <a:tbl>
              <a:tblPr/>
              <a:tblGrid>
                <a:gridCol w="26759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759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759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81608">
                <a:tc>
                  <a:txBody>
                    <a:bodyPr/>
                    <a:lstStyle/>
                    <a:p>
                      <a:pPr defTabSz="914400">
                        <a:tabLst>
                          <a:tab pos="1168400" algn="l"/>
                        </a:tabLst>
                        <a:defRPr sz="3000">
                          <a:solidFill>
                            <a:srgbClr val="5E5E5E"/>
                          </a:solidFill>
                          <a:sym typeface="Helvetica Neue"/>
                        </a:defRPr>
                      </a:pPr>
                      <a:endParaRPr sz="2100" dirty="0"/>
                    </a:p>
                  </a:txBody>
                  <a:tcPr marL="35719" marR="35719" marT="35719" marB="35719" anchor="ctr" horzOverflow="overflow">
                    <a:lnL w="12700">
                      <a:solidFill>
                        <a:srgbClr val="FF2600"/>
                      </a:solidFill>
                      <a:miter lim="400000"/>
                    </a:lnL>
                    <a:lnR w="12700">
                      <a:solidFill>
                        <a:srgbClr val="FF2600"/>
                      </a:solidFill>
                      <a:miter lim="400000"/>
                    </a:lnR>
                    <a:lnT w="12700">
                      <a:solidFill>
                        <a:srgbClr val="FF2600"/>
                      </a:solidFill>
                      <a:miter lim="400000"/>
                    </a:lnT>
                    <a:lnB w="12700">
                      <a:solidFill>
                        <a:srgbClr val="FF2600"/>
                      </a:solidFill>
                      <a:miter lim="400000"/>
                    </a:lnB>
                    <a:solidFill>
                      <a:srgbClr val="FF260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68400" algn="l"/>
                        </a:tabLst>
                        <a:defRPr sz="3000">
                          <a:solidFill>
                            <a:srgbClr val="5E5E5E"/>
                          </a:solidFill>
                          <a:sym typeface="Helvetica Neue"/>
                        </a:defRPr>
                      </a:pPr>
                      <a:endParaRPr sz="2100" dirty="0"/>
                    </a:p>
                  </a:txBody>
                  <a:tcPr marL="35719" marR="35719" marT="35719" marB="35719" anchor="ctr" horzOverflow="overflow">
                    <a:lnL w="12700">
                      <a:solidFill>
                        <a:srgbClr val="FF2600"/>
                      </a:solidFill>
                      <a:miter lim="400000"/>
                    </a:lnL>
                    <a:lnR w="12700">
                      <a:solidFill>
                        <a:srgbClr val="FF2600"/>
                      </a:solidFill>
                      <a:miter lim="400000"/>
                    </a:lnR>
                    <a:lnT w="12700">
                      <a:solidFill>
                        <a:srgbClr val="FF2600"/>
                      </a:solidFill>
                      <a:miter lim="400000"/>
                    </a:lnT>
                    <a:lnB w="12700">
                      <a:solidFill>
                        <a:srgbClr val="FF2600"/>
                      </a:solidFill>
                      <a:miter lim="400000"/>
                    </a:lnB>
                    <a:solidFill>
                      <a:srgbClr val="76D6FF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68400" algn="l"/>
                        </a:tabLst>
                        <a:defRPr sz="10000">
                          <a:solidFill>
                            <a:srgbClr val="FF0000"/>
                          </a:solidFill>
                          <a:sym typeface="Helvetica Neue"/>
                        </a:defRPr>
                      </a:pPr>
                      <a:endParaRPr sz="7000" dirty="0"/>
                    </a:p>
                  </a:txBody>
                  <a:tcPr marL="35719" marR="35719" marT="35719" marB="35719" anchor="ctr" horzOverflow="overflow">
                    <a:lnL w="12700">
                      <a:solidFill>
                        <a:srgbClr val="FF2600"/>
                      </a:solidFill>
                      <a:miter lim="400000"/>
                    </a:lnL>
                    <a:lnR w="12700">
                      <a:solidFill>
                        <a:srgbClr val="7E8286"/>
                      </a:solidFill>
                      <a:miter lim="400000"/>
                    </a:lnR>
                    <a:lnT w="12700">
                      <a:solidFill>
                        <a:srgbClr val="7E8286"/>
                      </a:solidFill>
                      <a:miter lim="400000"/>
                    </a:lnT>
                    <a:lnB w="12700">
                      <a:solidFill>
                        <a:srgbClr val="7E8286"/>
                      </a:solidFill>
                      <a:miter lim="400000"/>
                    </a:lnB>
                    <a:solidFill>
                      <a:srgbClr val="00F9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" name="odd one out">
            <a:extLst>
              <a:ext uri="{FF2B5EF4-FFF2-40B4-BE49-F238E27FC236}">
                <a16:creationId xmlns:a16="http://schemas.microsoft.com/office/drawing/2014/main" id="{7645D3EF-440B-4E00-968B-9BF7868EBF2B}"/>
              </a:ext>
            </a:extLst>
          </p:cNvPr>
          <p:cNvSpPr txBox="1"/>
          <p:nvPr/>
        </p:nvSpPr>
        <p:spPr>
          <a:xfrm>
            <a:off x="1925982" y="495432"/>
            <a:ext cx="9117882" cy="9593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>
              <a:defRPr sz="8200" b="0">
                <a:solidFill>
                  <a:srgbClr val="0433FF"/>
                </a:solid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rPr lang="en-US" sz="5765" dirty="0">
                <a:solidFill>
                  <a:srgbClr val="FFFF00"/>
                </a:solidFill>
                <a:latin typeface="Hess Hei Bold" panose="020B0A00000000000000" pitchFamily="34" charset="0"/>
              </a:rPr>
              <a:t>Yellow</a:t>
            </a:r>
            <a:r>
              <a:rPr lang="en-US" sz="5765" dirty="0">
                <a:solidFill>
                  <a:srgbClr val="000000"/>
                </a:solidFill>
              </a:rPr>
              <a:t> </a:t>
            </a:r>
            <a:r>
              <a:rPr sz="5765" dirty="0">
                <a:solidFill>
                  <a:srgbClr val="000000"/>
                </a:solidFill>
              </a:rPr>
              <a:t>is the odd one out.</a:t>
            </a:r>
          </a:p>
        </p:txBody>
      </p:sp>
      <p:pic>
        <p:nvPicPr>
          <p:cNvPr id="12" name="圖片 11" descr="卡通牙刷_卡通牙刷素材PNG素材-90设计">
            <a:extLst>
              <a:ext uri="{FF2B5EF4-FFF2-40B4-BE49-F238E27FC236}">
                <a16:creationId xmlns:a16="http://schemas.microsoft.com/office/drawing/2014/main" id="{C9060E0F-A8F4-43C8-B35A-A77C677272D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106" y="3379204"/>
            <a:ext cx="2051050" cy="205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圖片 13">
            <a:extLst>
              <a:ext uri="{FF2B5EF4-FFF2-40B4-BE49-F238E27FC236}">
                <a16:creationId xmlns:a16="http://schemas.microsoft.com/office/drawing/2014/main" id="{249B5F17-7B45-4BB2-83AE-BBD0A5226508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199" y="3429000"/>
            <a:ext cx="2133600" cy="2133600"/>
          </a:xfrm>
          <a:prstGeom prst="rect">
            <a:avLst/>
          </a:prstGeom>
        </p:spPr>
      </p:pic>
      <p:pic>
        <p:nvPicPr>
          <p:cNvPr id="15" name="圖片 14">
            <a:extLst>
              <a:ext uri="{FF2B5EF4-FFF2-40B4-BE49-F238E27FC236}">
                <a16:creationId xmlns:a16="http://schemas.microsoft.com/office/drawing/2014/main" id="{12ABD1AB-7452-4196-8BD8-7A8C83F4BE87}"/>
              </a:ext>
            </a:extLst>
          </p:cNvPr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495" y="3097899"/>
            <a:ext cx="2613660" cy="2613660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3673A50A-0A20-4B61-8BBC-08003ACBC8F6}"/>
              </a:ext>
            </a:extLst>
          </p:cNvPr>
          <p:cNvSpPr/>
          <p:nvPr/>
        </p:nvSpPr>
        <p:spPr>
          <a:xfrm>
            <a:off x="2082107" y="1847850"/>
            <a:ext cx="2670868" cy="113823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文字方塊 3">
            <a:extLst>
              <a:ext uri="{FF2B5EF4-FFF2-40B4-BE49-F238E27FC236}">
                <a16:creationId xmlns:a16="http://schemas.microsoft.com/office/drawing/2014/main" id="{1C260A40-3667-44B1-B7E0-329DEF2DF667}"/>
              </a:ext>
            </a:extLst>
          </p:cNvPr>
          <p:cNvSpPr txBox="1"/>
          <p:nvPr/>
        </p:nvSpPr>
        <p:spPr>
          <a:xfrm>
            <a:off x="2082105" y="757924"/>
            <a:ext cx="1905993" cy="33180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35719" tIns="35719" rIns="35719" bIns="35719" anchor="ctr">
            <a:spAutoFit/>
          </a:bodyPr>
          <a:lstStyle>
            <a:lvl1pPr defTabSz="914400">
              <a:tabLst>
                <a:tab pos="1168400" algn="l"/>
              </a:tabLst>
              <a:defRPr sz="30000" b="0">
                <a:solidFill>
                  <a:srgbClr val="212121"/>
                </a:solidFill>
                <a:latin typeface="Wingdings 2"/>
                <a:ea typeface="Wingdings 2"/>
                <a:cs typeface="Wingdings 2"/>
                <a:sym typeface="Wingdings 2"/>
              </a:defRPr>
            </a:lvl1pPr>
          </a:lstStyle>
          <a:p>
            <a:r>
              <a:rPr sz="21093" dirty="0"/>
              <a:t></a:t>
            </a:r>
          </a:p>
        </p:txBody>
      </p:sp>
    </p:spTree>
    <p:extLst>
      <p:ext uri="{BB962C8B-B14F-4D97-AF65-F5344CB8AC3E}">
        <p14:creationId xmlns:p14="http://schemas.microsoft.com/office/powerpoint/2010/main" val="347679188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">
            <a:extLst>
              <a:ext uri="{FF2B5EF4-FFF2-40B4-BE49-F238E27FC236}">
                <a16:creationId xmlns:a16="http://schemas.microsoft.com/office/drawing/2014/main" id="{0C887252-8F78-4F73-9BFA-039D92F1ECD6}"/>
              </a:ext>
            </a:extLst>
          </p:cNvPr>
          <p:cNvGraphicFramePr/>
          <p:nvPr/>
        </p:nvGraphicFramePr>
        <p:xfrm>
          <a:off x="2082106" y="1847850"/>
          <a:ext cx="8027787" cy="1138238"/>
        </p:xfrm>
        <a:graphic>
          <a:graphicData uri="http://schemas.openxmlformats.org/drawingml/2006/table">
            <a:tbl>
              <a:tblPr/>
              <a:tblGrid>
                <a:gridCol w="26759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759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759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81608">
                <a:tc>
                  <a:txBody>
                    <a:bodyPr/>
                    <a:lstStyle/>
                    <a:p>
                      <a:pPr defTabSz="914400">
                        <a:tabLst>
                          <a:tab pos="1168400" algn="l"/>
                        </a:tabLst>
                        <a:defRPr sz="3000">
                          <a:solidFill>
                            <a:srgbClr val="5E5E5E"/>
                          </a:solidFill>
                          <a:sym typeface="Helvetica Neue"/>
                        </a:defRPr>
                      </a:pPr>
                      <a:endParaRPr sz="2100" dirty="0"/>
                    </a:p>
                  </a:txBody>
                  <a:tcPr marL="35719" marR="35719" marT="35719" marB="35719" anchor="ctr" horzOverflow="overflow">
                    <a:lnL w="12700">
                      <a:solidFill>
                        <a:srgbClr val="FF2600"/>
                      </a:solidFill>
                      <a:miter lim="400000"/>
                    </a:lnL>
                    <a:lnR w="12700">
                      <a:solidFill>
                        <a:srgbClr val="FF2600"/>
                      </a:solidFill>
                      <a:miter lim="400000"/>
                    </a:lnR>
                    <a:lnT w="12700">
                      <a:solidFill>
                        <a:srgbClr val="FF2600"/>
                      </a:solidFill>
                      <a:miter lim="400000"/>
                    </a:lnT>
                    <a:lnB w="12700">
                      <a:solidFill>
                        <a:srgbClr val="FF2600"/>
                      </a:solidFill>
                      <a:miter lim="400000"/>
                    </a:lnB>
                    <a:solidFill>
                      <a:srgbClr val="FF260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68400" algn="l"/>
                        </a:tabLst>
                        <a:defRPr sz="3000">
                          <a:solidFill>
                            <a:srgbClr val="5E5E5E"/>
                          </a:solidFill>
                          <a:sym typeface="Helvetica Neue"/>
                        </a:defRPr>
                      </a:pPr>
                      <a:endParaRPr sz="2100" dirty="0"/>
                    </a:p>
                  </a:txBody>
                  <a:tcPr marL="35719" marR="35719" marT="35719" marB="35719" anchor="ctr" horzOverflow="overflow">
                    <a:lnL w="12700">
                      <a:solidFill>
                        <a:srgbClr val="FF2600"/>
                      </a:solidFill>
                      <a:miter lim="400000"/>
                    </a:lnL>
                    <a:lnR w="12700">
                      <a:solidFill>
                        <a:srgbClr val="FF2600"/>
                      </a:solidFill>
                      <a:miter lim="400000"/>
                    </a:lnR>
                    <a:lnT w="12700">
                      <a:solidFill>
                        <a:srgbClr val="FF2600"/>
                      </a:solidFill>
                      <a:miter lim="400000"/>
                    </a:lnT>
                    <a:lnB w="12700">
                      <a:solidFill>
                        <a:srgbClr val="FF2600"/>
                      </a:solidFill>
                      <a:miter lim="400000"/>
                    </a:lnB>
                    <a:solidFill>
                      <a:srgbClr val="76D6FF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68400" algn="l"/>
                        </a:tabLst>
                        <a:defRPr sz="10000">
                          <a:solidFill>
                            <a:srgbClr val="FF0000"/>
                          </a:solidFill>
                          <a:sym typeface="Helvetica Neue"/>
                        </a:defRPr>
                      </a:pPr>
                      <a:endParaRPr sz="7000" dirty="0"/>
                    </a:p>
                  </a:txBody>
                  <a:tcPr marL="35719" marR="35719" marT="35719" marB="35719" anchor="ctr" horzOverflow="overflow">
                    <a:lnL w="12700">
                      <a:solidFill>
                        <a:srgbClr val="FF2600"/>
                      </a:solidFill>
                      <a:miter lim="400000"/>
                    </a:lnL>
                    <a:lnR w="12700">
                      <a:solidFill>
                        <a:srgbClr val="7E8286"/>
                      </a:solidFill>
                      <a:miter lim="400000"/>
                    </a:lnR>
                    <a:lnT w="12700">
                      <a:solidFill>
                        <a:srgbClr val="7E8286"/>
                      </a:solidFill>
                      <a:miter lim="400000"/>
                    </a:lnT>
                    <a:lnB w="12700">
                      <a:solidFill>
                        <a:srgbClr val="7E8286"/>
                      </a:solidFill>
                      <a:miter lim="400000"/>
                    </a:lnB>
                    <a:solidFill>
                      <a:srgbClr val="00F9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文字方塊 3">
            <a:extLst>
              <a:ext uri="{FF2B5EF4-FFF2-40B4-BE49-F238E27FC236}">
                <a16:creationId xmlns:a16="http://schemas.microsoft.com/office/drawing/2014/main" id="{1C260A40-3667-44B1-B7E0-329DEF2DF667}"/>
              </a:ext>
            </a:extLst>
          </p:cNvPr>
          <p:cNvSpPr txBox="1"/>
          <p:nvPr/>
        </p:nvSpPr>
        <p:spPr>
          <a:xfrm>
            <a:off x="4853881" y="757924"/>
            <a:ext cx="1786752" cy="33180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5719" tIns="35719" rIns="35719" bIns="35719" anchor="ctr">
            <a:spAutoFit/>
          </a:bodyPr>
          <a:lstStyle>
            <a:lvl1pPr defTabSz="914400">
              <a:tabLst>
                <a:tab pos="1168400" algn="l"/>
              </a:tabLst>
              <a:defRPr sz="30000" b="0">
                <a:solidFill>
                  <a:srgbClr val="212121"/>
                </a:solidFill>
                <a:latin typeface="Wingdings 2"/>
                <a:ea typeface="Wingdings 2"/>
                <a:cs typeface="Wingdings 2"/>
                <a:sym typeface="Wingdings 2"/>
              </a:defRPr>
            </a:lvl1pPr>
          </a:lstStyle>
          <a:p>
            <a:r>
              <a:rPr sz="21093" dirty="0"/>
              <a:t></a:t>
            </a:r>
          </a:p>
        </p:txBody>
      </p:sp>
      <p:sp>
        <p:nvSpPr>
          <p:cNvPr id="9" name="odd one out">
            <a:extLst>
              <a:ext uri="{FF2B5EF4-FFF2-40B4-BE49-F238E27FC236}">
                <a16:creationId xmlns:a16="http://schemas.microsoft.com/office/drawing/2014/main" id="{7645D3EF-440B-4E00-968B-9BF7868EBF2B}"/>
              </a:ext>
            </a:extLst>
          </p:cNvPr>
          <p:cNvSpPr txBox="1"/>
          <p:nvPr/>
        </p:nvSpPr>
        <p:spPr>
          <a:xfrm>
            <a:off x="1925982" y="495432"/>
            <a:ext cx="8130432" cy="9593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>
              <a:defRPr sz="8200" b="0">
                <a:solidFill>
                  <a:srgbClr val="0433FF"/>
                </a:solid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rPr lang="en-US" sz="5765" dirty="0">
                <a:solidFill>
                  <a:srgbClr val="00B0F0"/>
                </a:solidFill>
              </a:rPr>
              <a:t>Blue</a:t>
            </a:r>
            <a:r>
              <a:rPr sz="5765" dirty="0">
                <a:solidFill>
                  <a:srgbClr val="000000"/>
                </a:solidFill>
              </a:rPr>
              <a:t> is the odd one out.</a:t>
            </a:r>
          </a:p>
        </p:txBody>
      </p:sp>
      <p:pic>
        <p:nvPicPr>
          <p:cNvPr id="14338" name="Picture 2" descr="護士節口罩卡通素材下載PSD圖案素材免費下載- 尺寸2000 × 2000px - 圖形ID401191992 - Lovepik">
            <a:extLst>
              <a:ext uri="{FF2B5EF4-FFF2-40B4-BE49-F238E27FC236}">
                <a16:creationId xmlns:a16="http://schemas.microsoft.com/office/drawing/2014/main" id="{6408EFF6-959C-4DC2-A452-FFD36B10BD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50" y="2443877"/>
            <a:ext cx="3734304" cy="3734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圖片 9">
            <a:extLst>
              <a:ext uri="{FF2B5EF4-FFF2-40B4-BE49-F238E27FC236}">
                <a16:creationId xmlns:a16="http://schemas.microsoft.com/office/drawing/2014/main" id="{89A697E5-7D8F-4D16-A6A6-F624F773A1ED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072" y="3329039"/>
            <a:ext cx="2143125" cy="2143125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id="{846637C4-DA4E-410A-9ED9-A164DCFDFD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85930" y="3429000"/>
            <a:ext cx="2143125" cy="2143125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7FF1BA52-8C69-4D5C-8EEE-211322FF0D9C}"/>
              </a:ext>
            </a:extLst>
          </p:cNvPr>
          <p:cNvSpPr/>
          <p:nvPr/>
        </p:nvSpPr>
        <p:spPr>
          <a:xfrm>
            <a:off x="2082106" y="1847850"/>
            <a:ext cx="2699948" cy="113823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12253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圖片 1">
            <a:extLst>
              <a:ext uri="{FF2B5EF4-FFF2-40B4-BE49-F238E27FC236}">
                <a16:creationId xmlns:a16="http://schemas.microsoft.com/office/drawing/2014/main" id="{F29311FB-E7BC-44D3-9DE8-9E493F6D75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076" y="313022"/>
            <a:ext cx="4632325" cy="6544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方塊 2">
            <a:extLst>
              <a:ext uri="{FF2B5EF4-FFF2-40B4-BE49-F238E27FC236}">
                <a16:creationId xmlns:a16="http://schemas.microsoft.com/office/drawing/2014/main" id="{3A594FCA-A7F4-4AED-8B8D-E2E1E1AE8E06}"/>
              </a:ext>
            </a:extLst>
          </p:cNvPr>
          <p:cNvSpPr txBox="1"/>
          <p:nvPr/>
        </p:nvSpPr>
        <p:spPr>
          <a:xfrm>
            <a:off x="6705600" y="203200"/>
            <a:ext cx="43624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4000" dirty="0">
                <a:latin typeface="Hess Hei Bold" panose="020B0A00000000000000" pitchFamily="34" charset="0"/>
              </a:rPr>
              <a:t>What happened?</a:t>
            </a:r>
            <a:endParaRPr lang="en-US" sz="4000" dirty="0">
              <a:latin typeface="Hess Hei Bold" panose="020B0A00000000000000" pitchFamily="34" charset="0"/>
            </a:endParaRP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20F7B8DD-0933-4551-B844-3A5BFD529BCF}"/>
              </a:ext>
            </a:extLst>
          </p:cNvPr>
          <p:cNvSpPr txBox="1"/>
          <p:nvPr/>
        </p:nvSpPr>
        <p:spPr>
          <a:xfrm>
            <a:off x="6848474" y="5737225"/>
            <a:ext cx="50387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4000" dirty="0">
                <a:latin typeface="Hess Hei Bold" panose="020B0A00000000000000" pitchFamily="34" charset="0"/>
              </a:rPr>
              <a:t>What will you do?</a:t>
            </a:r>
            <a:endParaRPr lang="en-US" sz="4000" dirty="0">
              <a:latin typeface="Hess Hei Bold" panose="020B0A00000000000000" pitchFamily="34" charset="0"/>
            </a:endParaRPr>
          </a:p>
        </p:txBody>
      </p:sp>
      <p:pic>
        <p:nvPicPr>
          <p:cNvPr id="2054" name="Picture 6" descr="踢球卡通人物(第1页) - 一起扣扣网">
            <a:extLst>
              <a:ext uri="{FF2B5EF4-FFF2-40B4-BE49-F238E27FC236}">
                <a16:creationId xmlns:a16="http://schemas.microsoft.com/office/drawing/2014/main" id="{E8BBCAC6-3642-45BD-80CC-D38B5E24CE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8474" y="1198880"/>
            <a:ext cx="3870326" cy="3870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943675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77ED6925-1413-4678-ADB6-AEE53ED6A1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277" y="0"/>
            <a:ext cx="4803030" cy="6654800"/>
          </a:xfrm>
          <a:prstGeom prst="rect">
            <a:avLst/>
          </a:prstGeo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FA951328-7742-4DA4-ADAC-57BB8AF881F4}"/>
              </a:ext>
            </a:extLst>
          </p:cNvPr>
          <p:cNvSpPr txBox="1"/>
          <p:nvPr/>
        </p:nvSpPr>
        <p:spPr>
          <a:xfrm>
            <a:off x="5193307" y="71120"/>
            <a:ext cx="69494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4000" dirty="0">
                <a:latin typeface="Hess Hei Bold" panose="020B0A00000000000000" pitchFamily="34" charset="0"/>
              </a:rPr>
              <a:t>When do you need to say sorry?</a:t>
            </a:r>
            <a:endParaRPr lang="en-US" sz="4000" dirty="0">
              <a:latin typeface="Hess Hei Bold" panose="020B0A00000000000000" pitchFamily="34" charset="0"/>
            </a:endParaRPr>
          </a:p>
        </p:txBody>
      </p:sp>
      <p:pic>
        <p:nvPicPr>
          <p:cNvPr id="1026" name="Picture 2" descr="孩子做錯事，只說「對不起」就行嗎？ - 每日頭條">
            <a:extLst>
              <a:ext uri="{FF2B5EF4-FFF2-40B4-BE49-F238E27FC236}">
                <a16:creationId xmlns:a16="http://schemas.microsoft.com/office/drawing/2014/main" id="{F35F8A34-A9F4-4FC8-8457-EAB7DF2F3D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0205" y="1624270"/>
            <a:ext cx="2436980" cy="2085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打架卡通_打架卡通图片分享">
            <a:extLst>
              <a:ext uri="{FF2B5EF4-FFF2-40B4-BE49-F238E27FC236}">
                <a16:creationId xmlns:a16="http://schemas.microsoft.com/office/drawing/2014/main" id="{6593F996-536A-4210-BAE4-ED5008823C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8027" y="1727200"/>
            <a:ext cx="28575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財產保險我用男孩棒球打破了窗戶玻璃-插圖素材[40863489] - PIXTA圖庫">
            <a:extLst>
              <a:ext uri="{FF2B5EF4-FFF2-40B4-BE49-F238E27FC236}">
                <a16:creationId xmlns:a16="http://schemas.microsoft.com/office/drawing/2014/main" id="{22BEA00C-F67A-4004-A7C7-CC4BF91CBC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9797" y="3939956"/>
            <a:ext cx="2436980" cy="2464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995813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3AA1609-B1E8-4009-AE3A-5269E148B6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500" y="0"/>
            <a:ext cx="10515600" cy="847449"/>
          </a:xfrm>
        </p:spPr>
        <p:txBody>
          <a:bodyPr/>
          <a:lstStyle/>
          <a:p>
            <a:pPr algn="ctr"/>
            <a:r>
              <a:rPr lang="en-US" dirty="0">
                <a:latin typeface="Hess Hei Regular" panose="020B0800000000000000" pitchFamily="34" charset="0"/>
              </a:rPr>
              <a:t>When do you need to share ?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2407284-CFB2-4D97-A332-156217533485}"/>
              </a:ext>
            </a:extLst>
          </p:cNvPr>
          <p:cNvSpPr/>
          <p:nvPr/>
        </p:nvSpPr>
        <p:spPr>
          <a:xfrm>
            <a:off x="526415" y="1092199"/>
            <a:ext cx="2550160" cy="23368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079EA28-A248-4AC5-8F32-01E131555283}"/>
              </a:ext>
            </a:extLst>
          </p:cNvPr>
          <p:cNvSpPr/>
          <p:nvPr/>
        </p:nvSpPr>
        <p:spPr>
          <a:xfrm>
            <a:off x="4820920" y="4147372"/>
            <a:ext cx="2550160" cy="23368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559C97-E04B-4FD4-A920-9E003F008D7A}"/>
              </a:ext>
            </a:extLst>
          </p:cNvPr>
          <p:cNvSpPr/>
          <p:nvPr/>
        </p:nvSpPr>
        <p:spPr>
          <a:xfrm>
            <a:off x="558309" y="4142820"/>
            <a:ext cx="2550160" cy="23368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964A69A0-0DD3-47BC-938D-8F135EFF8FD2}"/>
              </a:ext>
            </a:extLst>
          </p:cNvPr>
          <p:cNvSpPr/>
          <p:nvPr/>
        </p:nvSpPr>
        <p:spPr>
          <a:xfrm>
            <a:off x="4887686" y="949187"/>
            <a:ext cx="2550160" cy="23368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3AE4596-2DC9-428A-A7E6-44CCB3798DC1}"/>
              </a:ext>
            </a:extLst>
          </p:cNvPr>
          <p:cNvSpPr/>
          <p:nvPr/>
        </p:nvSpPr>
        <p:spPr>
          <a:xfrm>
            <a:off x="9248958" y="1051194"/>
            <a:ext cx="2550160" cy="23368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矩形: 圓角 24">
            <a:extLst>
              <a:ext uri="{FF2B5EF4-FFF2-40B4-BE49-F238E27FC236}">
                <a16:creationId xmlns:a16="http://schemas.microsoft.com/office/drawing/2014/main" id="{EFC10B17-7FA6-48FC-9DC2-8144258F5F06}"/>
              </a:ext>
            </a:extLst>
          </p:cNvPr>
          <p:cNvSpPr/>
          <p:nvPr/>
        </p:nvSpPr>
        <p:spPr>
          <a:xfrm>
            <a:off x="529154" y="818598"/>
            <a:ext cx="2472382" cy="374919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/>
              <a:t>play/food/pencil</a:t>
            </a:r>
          </a:p>
        </p:txBody>
      </p:sp>
      <p:sp>
        <p:nvSpPr>
          <p:cNvPr id="27" name="矩形: 圓角 26">
            <a:extLst>
              <a:ext uri="{FF2B5EF4-FFF2-40B4-BE49-F238E27FC236}">
                <a16:creationId xmlns:a16="http://schemas.microsoft.com/office/drawing/2014/main" id="{CEA12FF0-A419-49AA-A746-9E426A8C33B5}"/>
              </a:ext>
            </a:extLst>
          </p:cNvPr>
          <p:cNvSpPr/>
          <p:nvPr/>
        </p:nvSpPr>
        <p:spPr>
          <a:xfrm>
            <a:off x="8845108" y="3807513"/>
            <a:ext cx="3330705" cy="335307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/>
              <a:t>food/toys</a:t>
            </a:r>
          </a:p>
        </p:txBody>
      </p:sp>
      <p:sp>
        <p:nvSpPr>
          <p:cNvPr id="28" name="矩形: 圓角 27">
            <a:extLst>
              <a:ext uri="{FF2B5EF4-FFF2-40B4-BE49-F238E27FC236}">
                <a16:creationId xmlns:a16="http://schemas.microsoft.com/office/drawing/2014/main" id="{8788E40B-0C07-4C7A-A61B-96809E12BC23}"/>
              </a:ext>
            </a:extLst>
          </p:cNvPr>
          <p:cNvSpPr/>
          <p:nvPr/>
        </p:nvSpPr>
        <p:spPr>
          <a:xfrm>
            <a:off x="4866803" y="3857828"/>
            <a:ext cx="2472382" cy="374919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latin typeface="Hess Hei Regular" panose="020B0800000000000000" pitchFamily="34" charset="0"/>
              </a:rPr>
              <a:t>food</a:t>
            </a:r>
          </a:p>
        </p:txBody>
      </p:sp>
      <p:sp>
        <p:nvSpPr>
          <p:cNvPr id="29" name="矩形: 圓角 28">
            <a:extLst>
              <a:ext uri="{FF2B5EF4-FFF2-40B4-BE49-F238E27FC236}">
                <a16:creationId xmlns:a16="http://schemas.microsoft.com/office/drawing/2014/main" id="{1FE7B583-132F-42D8-B97F-0BA02AD04184}"/>
              </a:ext>
            </a:extLst>
          </p:cNvPr>
          <p:cNvSpPr/>
          <p:nvPr/>
        </p:nvSpPr>
        <p:spPr>
          <a:xfrm>
            <a:off x="207461" y="3804396"/>
            <a:ext cx="3535863" cy="334677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/>
              <a:t>food/storybooks/watch TV</a:t>
            </a:r>
          </a:p>
        </p:txBody>
      </p:sp>
      <p:sp>
        <p:nvSpPr>
          <p:cNvPr id="30" name="矩形: 圓角 29">
            <a:extLst>
              <a:ext uri="{FF2B5EF4-FFF2-40B4-BE49-F238E27FC236}">
                <a16:creationId xmlns:a16="http://schemas.microsoft.com/office/drawing/2014/main" id="{2CB656A7-7E5C-4E1C-9674-40B4BEE04061}"/>
              </a:ext>
            </a:extLst>
          </p:cNvPr>
          <p:cNvSpPr/>
          <p:nvPr/>
        </p:nvSpPr>
        <p:spPr>
          <a:xfrm>
            <a:off x="8699370" y="737101"/>
            <a:ext cx="3476443" cy="340335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/>
              <a:t>food/toys </a:t>
            </a:r>
          </a:p>
        </p:txBody>
      </p:sp>
      <p:sp>
        <p:nvSpPr>
          <p:cNvPr id="31" name="矩形: 圓角 30">
            <a:extLst>
              <a:ext uri="{FF2B5EF4-FFF2-40B4-BE49-F238E27FC236}">
                <a16:creationId xmlns:a16="http://schemas.microsoft.com/office/drawing/2014/main" id="{5E7A7AC4-C710-4496-B70F-94AFFFEF3514}"/>
              </a:ext>
            </a:extLst>
          </p:cNvPr>
          <p:cNvSpPr/>
          <p:nvPr/>
        </p:nvSpPr>
        <p:spPr>
          <a:xfrm>
            <a:off x="4898882" y="750142"/>
            <a:ext cx="2472382" cy="374919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/>
              <a:t>food/ storybooks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6ED4B568-3124-4A4E-B436-35E607035E94}"/>
              </a:ext>
            </a:extLst>
          </p:cNvPr>
          <p:cNvSpPr/>
          <p:nvPr/>
        </p:nvSpPr>
        <p:spPr>
          <a:xfrm>
            <a:off x="9248958" y="4142820"/>
            <a:ext cx="2550160" cy="23368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98339324-08AF-46A8-8356-BF8DFB0D77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662" y="1193517"/>
            <a:ext cx="2210038" cy="2152427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70277639-F068-4243-87D3-DBBD5E887A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5873" y="1193517"/>
            <a:ext cx="2233786" cy="2018161"/>
          </a:xfrm>
          <a:prstGeom prst="rect">
            <a:avLst/>
          </a:prstGeom>
        </p:spPr>
      </p:pic>
      <p:pic>
        <p:nvPicPr>
          <p:cNvPr id="16" name="圖片 15">
            <a:extLst>
              <a:ext uri="{FF2B5EF4-FFF2-40B4-BE49-F238E27FC236}">
                <a16:creationId xmlns:a16="http://schemas.microsoft.com/office/drawing/2014/main" id="{1FB47001-6B42-4751-B1BF-ED0E534CAF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38257" y="1118416"/>
            <a:ext cx="2171561" cy="2202355"/>
          </a:xfrm>
          <a:prstGeom prst="rect">
            <a:avLst/>
          </a:prstGeom>
        </p:spPr>
      </p:pic>
      <p:pic>
        <p:nvPicPr>
          <p:cNvPr id="19" name="圖片 18">
            <a:extLst>
              <a:ext uri="{FF2B5EF4-FFF2-40B4-BE49-F238E27FC236}">
                <a16:creationId xmlns:a16="http://schemas.microsoft.com/office/drawing/2014/main" id="{53B19E8E-B4E1-4FEF-805F-05416BEA0E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662" y="4232747"/>
            <a:ext cx="2200548" cy="2156316"/>
          </a:xfrm>
          <a:prstGeom prst="rect">
            <a:avLst/>
          </a:prstGeom>
        </p:spPr>
      </p:pic>
      <p:pic>
        <p:nvPicPr>
          <p:cNvPr id="22" name="圖片 21">
            <a:extLst>
              <a:ext uri="{FF2B5EF4-FFF2-40B4-BE49-F238E27FC236}">
                <a16:creationId xmlns:a16="http://schemas.microsoft.com/office/drawing/2014/main" id="{D995C7E8-8B52-488E-AA8B-EB680650C7B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46846" y="4265217"/>
            <a:ext cx="2144529" cy="2181293"/>
          </a:xfrm>
          <a:prstGeom prst="rect">
            <a:avLst/>
          </a:prstGeom>
        </p:spPr>
      </p:pic>
      <p:pic>
        <p:nvPicPr>
          <p:cNvPr id="24" name="圖片 23">
            <a:extLst>
              <a:ext uri="{FF2B5EF4-FFF2-40B4-BE49-F238E27FC236}">
                <a16:creationId xmlns:a16="http://schemas.microsoft.com/office/drawing/2014/main" id="{75142E5C-7676-42BE-A745-BC4006CEFDB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38257" y="4207029"/>
            <a:ext cx="2266891" cy="218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99918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圖片 1">
            <a:extLst>
              <a:ext uri="{FF2B5EF4-FFF2-40B4-BE49-F238E27FC236}">
                <a16:creationId xmlns:a16="http://schemas.microsoft.com/office/drawing/2014/main" id="{9F0ED3D2-D9D8-4B15-915E-D80C97D925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37" y="146049"/>
            <a:ext cx="4729163" cy="6338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方塊 2">
            <a:extLst>
              <a:ext uri="{FF2B5EF4-FFF2-40B4-BE49-F238E27FC236}">
                <a16:creationId xmlns:a16="http://schemas.microsoft.com/office/drawing/2014/main" id="{4F758F99-8A71-4950-987B-8849C36FF99D}"/>
              </a:ext>
            </a:extLst>
          </p:cNvPr>
          <p:cNvSpPr txBox="1"/>
          <p:nvPr/>
        </p:nvSpPr>
        <p:spPr>
          <a:xfrm>
            <a:off x="6096000" y="569982"/>
            <a:ext cx="43624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4000" dirty="0">
                <a:latin typeface="Hess Hei Bold" panose="020B0A00000000000000" pitchFamily="34" charset="0"/>
              </a:rPr>
              <a:t>What happened?</a:t>
            </a:r>
            <a:endParaRPr lang="en-US" sz="4000" dirty="0">
              <a:latin typeface="Hess Hei Bold" panose="020B0A00000000000000" pitchFamily="34" charset="0"/>
            </a:endParaRP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0DC2D9EE-E0BD-44E7-AB5A-618BE8F87E25}"/>
              </a:ext>
            </a:extLst>
          </p:cNvPr>
          <p:cNvSpPr txBox="1"/>
          <p:nvPr/>
        </p:nvSpPr>
        <p:spPr>
          <a:xfrm>
            <a:off x="5805646" y="4501385"/>
            <a:ext cx="54816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4000" dirty="0">
                <a:latin typeface="Hess Hei Bold" panose="020B0A00000000000000" pitchFamily="34" charset="0"/>
              </a:rPr>
              <a:t>What will you do?</a:t>
            </a:r>
            <a:endParaRPr lang="en-US" sz="4000" dirty="0">
              <a:latin typeface="Hess Hei Bold" panose="020B0A00000000000000" pitchFamily="34" charset="0"/>
            </a:endParaRP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0044671A-0C20-4FAC-9E1C-AC2E417321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7780" y="1277868"/>
            <a:ext cx="4090670" cy="2869574"/>
          </a:xfrm>
          <a:prstGeom prst="rect">
            <a:avLst/>
          </a:prstGeom>
        </p:spPr>
      </p:pic>
      <p:sp>
        <p:nvSpPr>
          <p:cNvPr id="7" name="文字方塊 6">
            <a:extLst>
              <a:ext uri="{FF2B5EF4-FFF2-40B4-BE49-F238E27FC236}">
                <a16:creationId xmlns:a16="http://schemas.microsoft.com/office/drawing/2014/main" id="{2EABB9D7-0EB5-4C09-AC45-BABC6A6DD0C8}"/>
              </a:ext>
            </a:extLst>
          </p:cNvPr>
          <p:cNvSpPr txBox="1"/>
          <p:nvPr/>
        </p:nvSpPr>
        <p:spPr>
          <a:xfrm>
            <a:off x="5938996" y="5563214"/>
            <a:ext cx="54816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4000" dirty="0">
                <a:solidFill>
                  <a:srgbClr val="00B0F0"/>
                </a:solidFill>
                <a:latin typeface="Hess Hei Bold" panose="020B0A00000000000000" pitchFamily="34" charset="0"/>
              </a:rPr>
              <a:t>take turns </a:t>
            </a:r>
            <a:r>
              <a:rPr lang="zh-TW" altLang="en-US" sz="4000" dirty="0">
                <a:latin typeface="文鼎標楷注音" panose="020B0602010101010101" pitchFamily="34" charset="-120"/>
                <a:ea typeface="文鼎標楷注音" panose="020B0602010101010101" pitchFamily="34" charset="-120"/>
              </a:rPr>
              <a:t>輪流</a:t>
            </a:r>
            <a:endParaRPr lang="en-US" sz="4000" dirty="0"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164117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方塊 2">
            <a:extLst>
              <a:ext uri="{FF2B5EF4-FFF2-40B4-BE49-F238E27FC236}">
                <a16:creationId xmlns:a16="http://schemas.microsoft.com/office/drawing/2014/main" id="{4F758F99-8A71-4950-987B-8849C36FF99D}"/>
              </a:ext>
            </a:extLst>
          </p:cNvPr>
          <p:cNvSpPr txBox="1"/>
          <p:nvPr/>
        </p:nvSpPr>
        <p:spPr>
          <a:xfrm>
            <a:off x="5672296" y="146049"/>
            <a:ext cx="54816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4000" dirty="0">
                <a:latin typeface="Hess Hei Bold" panose="020B0A00000000000000" pitchFamily="34" charset="0"/>
              </a:rPr>
              <a:t>When do you need to take turns?</a:t>
            </a:r>
            <a:endParaRPr lang="en-US" sz="4000" dirty="0">
              <a:latin typeface="Hess Hei Bold" panose="020B0A00000000000000" pitchFamily="34" charset="0"/>
            </a:endParaRPr>
          </a:p>
        </p:txBody>
      </p:sp>
      <p:pic>
        <p:nvPicPr>
          <p:cNvPr id="3074" name="圖片 1">
            <a:extLst>
              <a:ext uri="{FF2B5EF4-FFF2-40B4-BE49-F238E27FC236}">
                <a16:creationId xmlns:a16="http://schemas.microsoft.com/office/drawing/2014/main" id="{39349202-9255-4541-B669-A1388354EE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50" y="146049"/>
            <a:ext cx="4794250" cy="637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 descr="做游戏卡通图片(2)_卡通图片_游名网">
            <a:extLst>
              <a:ext uri="{FF2B5EF4-FFF2-40B4-BE49-F238E27FC236}">
                <a16:creationId xmlns:a16="http://schemas.microsoft.com/office/drawing/2014/main" id="{0F8A56C9-06A4-486D-AA3C-96FB0C356B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5998" y="1390798"/>
            <a:ext cx="3190240" cy="2666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排队上公车卡通图片(第1页) - 一起扣扣网">
            <a:extLst>
              <a:ext uri="{FF2B5EF4-FFF2-40B4-BE49-F238E27FC236}">
                <a16:creationId xmlns:a16="http://schemas.microsoft.com/office/drawing/2014/main" id="{79380E36-5683-42DA-A5B6-BE9BBDE5BB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2536" y="1390798"/>
            <a:ext cx="3028764" cy="2824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食堂打饭排队漫画图(第1页) - 要无忧健康图库">
            <a:extLst>
              <a:ext uri="{FF2B5EF4-FFF2-40B4-BE49-F238E27FC236}">
                <a16:creationId xmlns:a16="http://schemas.microsoft.com/office/drawing/2014/main" id="{154311C5-7469-4C5B-8953-950FDFAF82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5998" y="4191159"/>
            <a:ext cx="3190240" cy="2666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88E4F734-2B71-42FB-808C-0A961487C7B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33874" y="4349960"/>
            <a:ext cx="3190240" cy="2050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84771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3AA1609-B1E8-4009-AE3A-5269E148B6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500" y="0"/>
            <a:ext cx="10515600" cy="847449"/>
          </a:xfrm>
        </p:spPr>
        <p:txBody>
          <a:bodyPr/>
          <a:lstStyle/>
          <a:p>
            <a:pPr algn="ctr"/>
            <a:r>
              <a:rPr lang="en-US" dirty="0">
                <a:latin typeface="Hess Hei Regular" panose="020B0800000000000000" pitchFamily="34" charset="0"/>
              </a:rPr>
              <a:t>When do you need to take turns?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2407284-CFB2-4D97-A332-156217533485}"/>
              </a:ext>
            </a:extLst>
          </p:cNvPr>
          <p:cNvSpPr/>
          <p:nvPr/>
        </p:nvSpPr>
        <p:spPr>
          <a:xfrm>
            <a:off x="526415" y="1092199"/>
            <a:ext cx="2550160" cy="23368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079EA28-A248-4AC5-8F32-01E131555283}"/>
              </a:ext>
            </a:extLst>
          </p:cNvPr>
          <p:cNvSpPr/>
          <p:nvPr/>
        </p:nvSpPr>
        <p:spPr>
          <a:xfrm>
            <a:off x="4820920" y="4147372"/>
            <a:ext cx="2550160" cy="23368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559C97-E04B-4FD4-A920-9E003F008D7A}"/>
              </a:ext>
            </a:extLst>
          </p:cNvPr>
          <p:cNvSpPr/>
          <p:nvPr/>
        </p:nvSpPr>
        <p:spPr>
          <a:xfrm>
            <a:off x="604192" y="4147373"/>
            <a:ext cx="2550160" cy="23368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964A69A0-0DD3-47BC-938D-8F135EFF8FD2}"/>
              </a:ext>
            </a:extLst>
          </p:cNvPr>
          <p:cNvSpPr/>
          <p:nvPr/>
        </p:nvSpPr>
        <p:spPr>
          <a:xfrm>
            <a:off x="4887686" y="949187"/>
            <a:ext cx="2550160" cy="23368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3AE4596-2DC9-428A-A7E6-44CCB3798DC1}"/>
              </a:ext>
            </a:extLst>
          </p:cNvPr>
          <p:cNvSpPr/>
          <p:nvPr/>
        </p:nvSpPr>
        <p:spPr>
          <a:xfrm>
            <a:off x="9248958" y="1051194"/>
            <a:ext cx="2550160" cy="23368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矩形: 圓角 24">
            <a:extLst>
              <a:ext uri="{FF2B5EF4-FFF2-40B4-BE49-F238E27FC236}">
                <a16:creationId xmlns:a16="http://schemas.microsoft.com/office/drawing/2014/main" id="{EFC10B17-7FA6-48FC-9DC2-8144258F5F06}"/>
              </a:ext>
            </a:extLst>
          </p:cNvPr>
          <p:cNvSpPr/>
          <p:nvPr/>
        </p:nvSpPr>
        <p:spPr>
          <a:xfrm>
            <a:off x="529154" y="818598"/>
            <a:ext cx="2472382" cy="374919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/>
              <a:t>take bus</a:t>
            </a:r>
          </a:p>
        </p:txBody>
      </p:sp>
      <p:sp>
        <p:nvSpPr>
          <p:cNvPr id="27" name="矩形: 圓角 26">
            <a:extLst>
              <a:ext uri="{FF2B5EF4-FFF2-40B4-BE49-F238E27FC236}">
                <a16:creationId xmlns:a16="http://schemas.microsoft.com/office/drawing/2014/main" id="{CEA12FF0-A419-49AA-A746-9E426A8C33B5}"/>
              </a:ext>
            </a:extLst>
          </p:cNvPr>
          <p:cNvSpPr/>
          <p:nvPr/>
        </p:nvSpPr>
        <p:spPr>
          <a:xfrm>
            <a:off x="8845108" y="3807513"/>
            <a:ext cx="3330705" cy="335307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/>
              <a:t>play on swing</a:t>
            </a:r>
          </a:p>
        </p:txBody>
      </p:sp>
      <p:sp>
        <p:nvSpPr>
          <p:cNvPr id="28" name="矩形: 圓角 27">
            <a:extLst>
              <a:ext uri="{FF2B5EF4-FFF2-40B4-BE49-F238E27FC236}">
                <a16:creationId xmlns:a16="http://schemas.microsoft.com/office/drawing/2014/main" id="{8788E40B-0C07-4C7A-A61B-96809E12BC23}"/>
              </a:ext>
            </a:extLst>
          </p:cNvPr>
          <p:cNvSpPr/>
          <p:nvPr/>
        </p:nvSpPr>
        <p:spPr>
          <a:xfrm>
            <a:off x="4866803" y="3857828"/>
            <a:ext cx="2472382" cy="374919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latin typeface="Hess Hei Regular" panose="020B0800000000000000" pitchFamily="34" charset="0"/>
              </a:rPr>
              <a:t>play games</a:t>
            </a:r>
          </a:p>
        </p:txBody>
      </p:sp>
      <p:sp>
        <p:nvSpPr>
          <p:cNvPr id="29" name="矩形: 圓角 28">
            <a:extLst>
              <a:ext uri="{FF2B5EF4-FFF2-40B4-BE49-F238E27FC236}">
                <a16:creationId xmlns:a16="http://schemas.microsoft.com/office/drawing/2014/main" id="{1FE7B583-132F-42D8-B97F-0BA02AD04184}"/>
              </a:ext>
            </a:extLst>
          </p:cNvPr>
          <p:cNvSpPr/>
          <p:nvPr/>
        </p:nvSpPr>
        <p:spPr>
          <a:xfrm>
            <a:off x="636087" y="3807513"/>
            <a:ext cx="2472382" cy="374919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/>
              <a:t>in the store</a:t>
            </a:r>
          </a:p>
        </p:txBody>
      </p:sp>
      <p:sp>
        <p:nvSpPr>
          <p:cNvPr id="30" name="矩形: 圓角 29">
            <a:extLst>
              <a:ext uri="{FF2B5EF4-FFF2-40B4-BE49-F238E27FC236}">
                <a16:creationId xmlns:a16="http://schemas.microsoft.com/office/drawing/2014/main" id="{2CB656A7-7E5C-4E1C-9674-40B4BEE04061}"/>
              </a:ext>
            </a:extLst>
          </p:cNvPr>
          <p:cNvSpPr/>
          <p:nvPr/>
        </p:nvSpPr>
        <p:spPr>
          <a:xfrm>
            <a:off x="8699370" y="737101"/>
            <a:ext cx="3476443" cy="340335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/>
              <a:t>lunch time </a:t>
            </a:r>
          </a:p>
        </p:txBody>
      </p:sp>
      <p:sp>
        <p:nvSpPr>
          <p:cNvPr id="31" name="矩形: 圓角 30">
            <a:extLst>
              <a:ext uri="{FF2B5EF4-FFF2-40B4-BE49-F238E27FC236}">
                <a16:creationId xmlns:a16="http://schemas.microsoft.com/office/drawing/2014/main" id="{5E7A7AC4-C710-4496-B70F-94AFFFEF3514}"/>
              </a:ext>
            </a:extLst>
          </p:cNvPr>
          <p:cNvSpPr/>
          <p:nvPr/>
        </p:nvSpPr>
        <p:spPr>
          <a:xfrm>
            <a:off x="4898882" y="750142"/>
            <a:ext cx="2472382" cy="374919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/>
              <a:t>play on swing</a:t>
            </a: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5A1C1EDB-F2C0-4EC8-B511-81C5DB1F3C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738" y="1225963"/>
            <a:ext cx="2145213" cy="2088159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359CFA8A-DECE-4139-B5E5-4962AFE67F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3998" y="1193517"/>
            <a:ext cx="1962150" cy="1982589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:a16="http://schemas.microsoft.com/office/drawing/2014/main" id="{B9669D68-41F3-44F2-90D4-96A40D31D9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01428" y="1193517"/>
            <a:ext cx="2264157" cy="1982589"/>
          </a:xfrm>
          <a:prstGeom prst="rect">
            <a:avLst/>
          </a:prstGeom>
        </p:spPr>
      </p:pic>
      <p:pic>
        <p:nvPicPr>
          <p:cNvPr id="17" name="圖片 16">
            <a:extLst>
              <a:ext uri="{FF2B5EF4-FFF2-40B4-BE49-F238E27FC236}">
                <a16:creationId xmlns:a16="http://schemas.microsoft.com/office/drawing/2014/main" id="{84046EF3-CBCA-43C5-9F0B-2F702EE1E6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2463" y="4245142"/>
            <a:ext cx="2129999" cy="2143921"/>
          </a:xfrm>
          <a:prstGeom prst="rect">
            <a:avLst/>
          </a:prstGeom>
        </p:spPr>
      </p:pic>
      <p:pic>
        <p:nvPicPr>
          <p:cNvPr id="21" name="圖片 20">
            <a:extLst>
              <a:ext uri="{FF2B5EF4-FFF2-40B4-BE49-F238E27FC236}">
                <a16:creationId xmlns:a16="http://schemas.microsoft.com/office/drawing/2014/main" id="{96E1F3E4-4C8D-433E-BB9B-AC1D30CA3DF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07272" y="4366992"/>
            <a:ext cx="2391444" cy="1897559"/>
          </a:xfrm>
          <a:prstGeom prst="rect">
            <a:avLst/>
          </a:prstGeom>
        </p:spPr>
      </p:pic>
      <p:sp>
        <p:nvSpPr>
          <p:cNvPr id="32" name="矩形 31">
            <a:extLst>
              <a:ext uri="{FF2B5EF4-FFF2-40B4-BE49-F238E27FC236}">
                <a16:creationId xmlns:a16="http://schemas.microsoft.com/office/drawing/2014/main" id="{6ED4B568-3124-4A4E-B436-35E607035E94}"/>
              </a:ext>
            </a:extLst>
          </p:cNvPr>
          <p:cNvSpPr/>
          <p:nvPr/>
        </p:nvSpPr>
        <p:spPr>
          <a:xfrm>
            <a:off x="9248958" y="4142820"/>
            <a:ext cx="2550160" cy="23368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圖片 25">
            <a:extLst>
              <a:ext uri="{FF2B5EF4-FFF2-40B4-BE49-F238E27FC236}">
                <a16:creationId xmlns:a16="http://schemas.microsoft.com/office/drawing/2014/main" id="{64B8546E-ED5A-4374-8937-AD337D0FC46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01427" y="4237923"/>
            <a:ext cx="2264157" cy="2072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88172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A2B3376C-BFF6-4681-B8B9-90BCFA531D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71450"/>
            <a:ext cx="4681017" cy="6515100"/>
          </a:xfrm>
          <a:prstGeom prst="rect">
            <a:avLst/>
          </a:prstGeo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EE3BBD71-8603-4054-8A0C-83C106AFC78C}"/>
              </a:ext>
            </a:extLst>
          </p:cNvPr>
          <p:cNvSpPr txBox="1"/>
          <p:nvPr/>
        </p:nvSpPr>
        <p:spPr>
          <a:xfrm>
            <a:off x="6172200" y="312807"/>
            <a:ext cx="43624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4000" dirty="0">
                <a:latin typeface="Hess Hei Bold" panose="020B0A00000000000000" pitchFamily="34" charset="0"/>
              </a:rPr>
              <a:t>What happened?</a:t>
            </a:r>
            <a:endParaRPr lang="en-US" sz="4000" dirty="0">
              <a:latin typeface="Hess Hei Bold" panose="020B0A00000000000000" pitchFamily="34" charset="0"/>
            </a:endParaRPr>
          </a:p>
        </p:txBody>
      </p:sp>
      <p:pic>
        <p:nvPicPr>
          <p:cNvPr id="3074" name="Picture 2" descr="女孩大哭卡通图片(3)_卡通图片_游名网">
            <a:extLst>
              <a:ext uri="{FF2B5EF4-FFF2-40B4-BE49-F238E27FC236}">
                <a16:creationId xmlns:a16="http://schemas.microsoft.com/office/drawing/2014/main" id="{7E8E3F9F-4CE6-4904-99D8-8FCAAF03F4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725" y="1176338"/>
            <a:ext cx="2640922" cy="2652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D21228AB-E94D-4ED8-9EFD-C509FA7F408C}"/>
              </a:ext>
            </a:extLst>
          </p:cNvPr>
          <p:cNvSpPr txBox="1"/>
          <p:nvPr/>
        </p:nvSpPr>
        <p:spPr>
          <a:xfrm>
            <a:off x="5904367" y="4139435"/>
            <a:ext cx="54816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4000" dirty="0">
                <a:latin typeface="Hess Hei Bold" panose="020B0A00000000000000" pitchFamily="34" charset="0"/>
              </a:rPr>
              <a:t>What will you do?</a:t>
            </a:r>
            <a:endParaRPr lang="en-US" sz="4000" dirty="0">
              <a:latin typeface="Hess Hei Bold" panose="020B0A00000000000000" pitchFamily="34" charset="0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3762B49-799C-4782-A7B6-5193E47E7A06}"/>
              </a:ext>
            </a:extLst>
          </p:cNvPr>
          <p:cNvSpPr txBox="1"/>
          <p:nvPr/>
        </p:nvSpPr>
        <p:spPr>
          <a:xfrm>
            <a:off x="5938996" y="5563214"/>
            <a:ext cx="54816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4000" dirty="0">
                <a:solidFill>
                  <a:srgbClr val="00B0F0"/>
                </a:solidFill>
                <a:latin typeface="Hess Hei Bold" panose="020B0A00000000000000" pitchFamily="34" charset="0"/>
              </a:rPr>
              <a:t>take turns</a:t>
            </a:r>
            <a:r>
              <a:rPr lang="zh-TW" altLang="en-US" sz="4000" dirty="0">
                <a:solidFill>
                  <a:srgbClr val="00B0F0"/>
                </a:solidFill>
                <a:latin typeface="Hess Hei Bold" panose="020B0A00000000000000" pitchFamily="34" charset="0"/>
              </a:rPr>
              <a:t> </a:t>
            </a:r>
            <a:r>
              <a:rPr lang="zh-TW" altLang="en-US" sz="4000" dirty="0">
                <a:latin typeface="文鼎標楷注音" panose="020B0602010101010101" pitchFamily="34" charset="-120"/>
                <a:ea typeface="文鼎標楷注音" panose="020B0602010101010101" pitchFamily="34" charset="-120"/>
              </a:rPr>
              <a:t>關心</a:t>
            </a:r>
            <a:endParaRPr lang="en-US" sz="4000" dirty="0"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177744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335" y="57460"/>
            <a:ext cx="9812866" cy="6659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48246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0899C9A1-2C0B-4ADB-9B81-EA24ECE2C0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52400"/>
            <a:ext cx="4876800" cy="64198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F2D196EC-05F1-4E17-946E-3243EFFC7AC1}"/>
              </a:ext>
            </a:extLst>
          </p:cNvPr>
          <p:cNvSpPr txBox="1"/>
          <p:nvPr/>
        </p:nvSpPr>
        <p:spPr>
          <a:xfrm>
            <a:off x="5200649" y="285750"/>
            <a:ext cx="7153275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3500" dirty="0">
                <a:latin typeface="Hess Hei Bold" panose="020B0A00000000000000" pitchFamily="34" charset="0"/>
              </a:rPr>
              <a:t>When do you need to care?</a:t>
            </a:r>
            <a:endParaRPr lang="en-US" sz="3500" dirty="0">
              <a:latin typeface="Hess Hei Bold" panose="020B0A00000000000000" pitchFamily="34" charset="0"/>
            </a:endParaRPr>
          </a:p>
        </p:txBody>
      </p:sp>
      <p:pic>
        <p:nvPicPr>
          <p:cNvPr id="4098" name="Picture 2" descr="Free Vector | Cartoon nurse taking care of patient">
            <a:extLst>
              <a:ext uri="{FF2B5EF4-FFF2-40B4-BE49-F238E27FC236}">
                <a16:creationId xmlns:a16="http://schemas.microsoft.com/office/drawing/2014/main" id="{5431C09E-C4AF-448D-A67C-C571B2D647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5949" y="1058421"/>
            <a:ext cx="2686050" cy="268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6F52BF70-1521-43F4-BD73-DA59922D99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82100" y="1050042"/>
            <a:ext cx="1771650" cy="3007685"/>
          </a:xfrm>
          <a:prstGeom prst="rect">
            <a:avLst/>
          </a:prstGeom>
        </p:spPr>
      </p:pic>
      <p:pic>
        <p:nvPicPr>
          <p:cNvPr id="10" name="Picture 2" descr="Caring clipart cartoon, Caring cartoon Transparent FREE for download on  WebStockReview 2021">
            <a:extLst>
              <a:ext uri="{FF2B5EF4-FFF2-40B4-BE49-F238E27FC236}">
                <a16:creationId xmlns:a16="http://schemas.microsoft.com/office/drawing/2014/main" id="{F8F43D6D-E255-484E-936A-811E8DC001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4195506"/>
            <a:ext cx="2486025" cy="2388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230883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5E5FCEBA-F15F-4A2B-8392-018C6926FF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3049" y="0"/>
            <a:ext cx="9942459" cy="6858000"/>
          </a:xfrm>
          <a:prstGeom prst="rect">
            <a:avLst/>
          </a:prstGeom>
        </p:spPr>
      </p:pic>
      <p:sp>
        <p:nvSpPr>
          <p:cNvPr id="4" name="矩形: 圓角 3">
            <a:extLst>
              <a:ext uri="{FF2B5EF4-FFF2-40B4-BE49-F238E27FC236}">
                <a16:creationId xmlns:a16="http://schemas.microsoft.com/office/drawing/2014/main" id="{C37C9393-B517-4EEE-8EA3-B83672EA6D1B}"/>
              </a:ext>
            </a:extLst>
          </p:cNvPr>
          <p:cNvSpPr/>
          <p:nvPr/>
        </p:nvSpPr>
        <p:spPr>
          <a:xfrm>
            <a:off x="1724025" y="5705475"/>
            <a:ext cx="4981575" cy="609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Hess Hei Bold" panose="020B0A00000000000000" pitchFamily="34" charset="0"/>
              </a:rPr>
              <a:t>We need good friends.</a:t>
            </a:r>
          </a:p>
        </p:txBody>
      </p:sp>
    </p:spTree>
    <p:extLst>
      <p:ext uri="{BB962C8B-B14F-4D97-AF65-F5344CB8AC3E}">
        <p14:creationId xmlns:p14="http://schemas.microsoft.com/office/powerpoint/2010/main" val="265117299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EC8788A1-D7F9-4EF3-AB7B-33D241531E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7775" y="0"/>
            <a:ext cx="959644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26147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F5817364-E986-47B2-9D20-173A580B02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6509" y="884456"/>
            <a:ext cx="9502441" cy="5973544"/>
          </a:xfrm>
          <a:prstGeom prst="rect">
            <a:avLst/>
          </a:prstGeo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B75B1507-D5C5-4024-AA9F-BF989CBD8099}"/>
              </a:ext>
            </a:extLst>
          </p:cNvPr>
          <p:cNvSpPr txBox="1"/>
          <p:nvPr/>
        </p:nvSpPr>
        <p:spPr>
          <a:xfrm>
            <a:off x="1304925" y="238125"/>
            <a:ext cx="8629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600" b="1" dirty="0">
                <a:latin typeface="文鼎標楷注音" panose="020B0602010101010101" pitchFamily="34" charset="-120"/>
                <a:ea typeface="文鼎標楷注音" panose="020B0602010101010101" pitchFamily="34" charset="-120"/>
              </a:rPr>
              <a:t>小組討論後完成學習單</a:t>
            </a:r>
            <a:endParaRPr lang="en-US" sz="3600" b="1" dirty="0"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95097087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一張含有 文字 的圖片&#10;&#10;自動產生的描述">
            <a:extLst>
              <a:ext uri="{FF2B5EF4-FFF2-40B4-BE49-F238E27FC236}">
                <a16:creationId xmlns:a16="http://schemas.microsoft.com/office/drawing/2014/main" id="{D2405D9C-9CAC-48C9-8587-AACFFE7E55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249" y="0"/>
            <a:ext cx="10144125" cy="6858000"/>
          </a:xfrm>
          <a:prstGeom prst="rect">
            <a:avLst/>
          </a:prstGeom>
        </p:spPr>
      </p:pic>
      <p:sp>
        <p:nvSpPr>
          <p:cNvPr id="4" name="矩形: 圓角 3">
            <a:extLst>
              <a:ext uri="{FF2B5EF4-FFF2-40B4-BE49-F238E27FC236}">
                <a16:creationId xmlns:a16="http://schemas.microsoft.com/office/drawing/2014/main" id="{85CFAB89-FFDE-4810-BEAC-715E11AAFC75}"/>
              </a:ext>
            </a:extLst>
          </p:cNvPr>
          <p:cNvSpPr/>
          <p:nvPr/>
        </p:nvSpPr>
        <p:spPr>
          <a:xfrm>
            <a:off x="1314450" y="104775"/>
            <a:ext cx="4981575" cy="609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Hess Hei Bold" panose="020B0A00000000000000" pitchFamily="34" charset="0"/>
              </a:rPr>
              <a:t>We are good friends.</a:t>
            </a:r>
          </a:p>
        </p:txBody>
      </p:sp>
    </p:spTree>
    <p:extLst>
      <p:ext uri="{BB962C8B-B14F-4D97-AF65-F5344CB8AC3E}">
        <p14:creationId xmlns:p14="http://schemas.microsoft.com/office/powerpoint/2010/main" val="26372376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73F7A90-3A6B-464D-A55C-12DD99CCEF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56481"/>
          </a:xfrm>
        </p:spPr>
        <p:txBody>
          <a:bodyPr/>
          <a:lstStyle/>
          <a:p>
            <a:pPr algn="ctr"/>
            <a:r>
              <a:rPr 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Hello Song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2AC1930-BD7A-45DD-83CC-7AD4D4E213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0025" y="1421606"/>
            <a:ext cx="11337131" cy="4755357"/>
          </a:xfrm>
        </p:spPr>
        <p:txBody>
          <a:bodyPr/>
          <a:lstStyle/>
          <a:p>
            <a:r>
              <a:rPr lang="en-US" altLang="zh-TW" dirty="0">
                <a:latin typeface="Hess Hei Regular" panose="020B0800000000000000" pitchFamily="34" charset="0"/>
                <a:ea typeface="微軟正黑體" panose="020B0604030504040204" pitchFamily="34" charset="-120"/>
              </a:rPr>
              <a:t>Hello, What’s your name? </a:t>
            </a:r>
          </a:p>
          <a:p>
            <a:r>
              <a:rPr lang="en-US" dirty="0">
                <a:latin typeface="Hess Hei Regular" panose="020B0800000000000000" pitchFamily="34" charset="0"/>
                <a:ea typeface="微軟正黑體" panose="020B0604030504040204" pitchFamily="34" charset="-120"/>
              </a:rPr>
              <a:t>Nice to meet you!</a:t>
            </a:r>
          </a:p>
        </p:txBody>
      </p:sp>
      <p:pic>
        <p:nvPicPr>
          <p:cNvPr id="4098" name="Picture 2" descr="What's Your Name? – ESL Library">
            <a:extLst>
              <a:ext uri="{FF2B5EF4-FFF2-40B4-BE49-F238E27FC236}">
                <a16:creationId xmlns:a16="http://schemas.microsoft.com/office/drawing/2014/main" id="{17C0502D-93FE-42C1-AA5A-BF568F96D5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8837" y="2680311"/>
            <a:ext cx="4040657" cy="2689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ialogue - Nice to meet you!">
            <a:extLst>
              <a:ext uri="{FF2B5EF4-FFF2-40B4-BE49-F238E27FC236}">
                <a16:creationId xmlns:a16="http://schemas.microsoft.com/office/drawing/2014/main" id="{BE0EEA7A-EE5D-41F2-8DB7-4C6F59CA54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2937" y="2614153"/>
            <a:ext cx="3762988" cy="2822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20295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41275"/>
            <a:ext cx="10515600" cy="758825"/>
          </a:xfrm>
        </p:spPr>
        <p:txBody>
          <a:bodyPr/>
          <a:lstStyle/>
          <a:p>
            <a:r>
              <a:rPr lang="zh-TW" altLang="en-US" dirty="0"/>
              <a:t>                               </a:t>
            </a:r>
            <a:r>
              <a:rPr lang="en-US" altLang="zh-TW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Hello Song</a:t>
            </a:r>
            <a:endParaRPr lang="zh-TW" altLang="en-US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7" name="圖片 6">
            <a:hlinkClick r:id="rId2"/>
            <a:extLst>
              <a:ext uri="{FF2B5EF4-FFF2-40B4-BE49-F238E27FC236}">
                <a16:creationId xmlns:a16="http://schemas.microsoft.com/office/drawing/2014/main" id="{02A6D7B3-4243-48D3-B62C-EFE313B2AC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145676"/>
            <a:ext cx="7172961" cy="4828403"/>
          </a:xfrm>
          <a:prstGeom prst="rect">
            <a:avLst/>
          </a:prstGeom>
        </p:spPr>
      </p:pic>
      <p:sp>
        <p:nvSpPr>
          <p:cNvPr id="8" name="文字方塊 7">
            <a:extLst>
              <a:ext uri="{FF2B5EF4-FFF2-40B4-BE49-F238E27FC236}">
                <a16:creationId xmlns:a16="http://schemas.microsoft.com/office/drawing/2014/main" id="{38A8B71A-F15D-4255-A1EE-EA20B922D8F9}"/>
              </a:ext>
            </a:extLst>
          </p:cNvPr>
          <p:cNvSpPr txBox="1"/>
          <p:nvPr/>
        </p:nvSpPr>
        <p:spPr>
          <a:xfrm>
            <a:off x="7418704" y="-64264"/>
            <a:ext cx="4773295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i="0" dirty="0">
                <a:solidFill>
                  <a:srgbClr val="030303"/>
                </a:solidFill>
                <a:effectLst/>
                <a:latin typeface="Roboto"/>
              </a:rPr>
              <a:t>Every day I go to school I meet my friends. And we all say </a:t>
            </a:r>
          </a:p>
          <a:p>
            <a:endParaRPr lang="en-US" sz="2800" dirty="0">
              <a:solidFill>
                <a:srgbClr val="030303"/>
              </a:solidFill>
              <a:latin typeface="Roboto"/>
            </a:endParaRPr>
          </a:p>
          <a:p>
            <a:r>
              <a:rPr lang="en-US" sz="2800" b="0" i="0" dirty="0">
                <a:solidFill>
                  <a:srgbClr val="030303"/>
                </a:solidFill>
                <a:effectLst/>
                <a:latin typeface="Roboto"/>
              </a:rPr>
              <a:t>Hello, hello! How are you? I'm good, I'm great! </a:t>
            </a:r>
          </a:p>
          <a:p>
            <a:r>
              <a:rPr lang="en-US" sz="2800" b="0" i="0" dirty="0">
                <a:solidFill>
                  <a:srgbClr val="030303"/>
                </a:solidFill>
                <a:effectLst/>
                <a:latin typeface="Roboto"/>
              </a:rPr>
              <a:t>How about you?</a:t>
            </a:r>
          </a:p>
          <a:p>
            <a:endParaRPr lang="en-US" sz="2800" dirty="0">
              <a:solidFill>
                <a:srgbClr val="030303"/>
              </a:solidFill>
              <a:latin typeface="Roboto"/>
            </a:endParaRPr>
          </a:p>
          <a:p>
            <a:r>
              <a:rPr lang="en-US" sz="2800" b="0" i="0" dirty="0">
                <a:solidFill>
                  <a:srgbClr val="030303"/>
                </a:solidFill>
                <a:effectLst/>
                <a:latin typeface="Roboto"/>
              </a:rPr>
              <a:t>Every day I go and play I meet new friends. And we all say</a:t>
            </a:r>
          </a:p>
          <a:p>
            <a:endParaRPr lang="en-US" sz="2800" dirty="0">
              <a:solidFill>
                <a:srgbClr val="030303"/>
              </a:solidFill>
              <a:latin typeface="Roboto"/>
            </a:endParaRPr>
          </a:p>
          <a:p>
            <a:r>
              <a:rPr lang="en-US" sz="2800" b="0" i="0" dirty="0">
                <a:solidFill>
                  <a:srgbClr val="030303"/>
                </a:solidFill>
                <a:effectLst/>
                <a:latin typeface="Roboto"/>
              </a:rPr>
              <a:t>Hello, hello! What's your name? Nice to meet you! Do you want to play?</a:t>
            </a:r>
          </a:p>
          <a:p>
            <a:endParaRPr lang="en-US" sz="2800" dirty="0"/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20DC3E3F-73A4-4762-AF04-FFF77E19DD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5319" y="800101"/>
            <a:ext cx="716311" cy="535834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30961A6E-3785-460B-98DB-EA6CE1ACB4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23474" y="5252826"/>
            <a:ext cx="1050131" cy="785547"/>
          </a:xfrm>
          <a:prstGeom prst="rect">
            <a:avLst/>
          </a:prstGeom>
        </p:spPr>
      </p:pic>
      <p:pic>
        <p:nvPicPr>
          <p:cNvPr id="12" name="Picture 2" descr="Little Boy Waving His Hand And Say Hello Royalty Free Cliparts, Vectors,  And Stock Illustration. Image 68546991.">
            <a:extLst>
              <a:ext uri="{FF2B5EF4-FFF2-40B4-BE49-F238E27FC236}">
                <a16:creationId xmlns:a16="http://schemas.microsoft.com/office/drawing/2014/main" id="{5A8CE02D-ED3E-4B02-97CF-B6622C164D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4373" y="1976162"/>
            <a:ext cx="824169" cy="758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Little Boy Waving His Hand And Say Hello Royalty Free Cliparts, Vectors,  And Stock Illustration. Image 68546991.">
            <a:extLst>
              <a:ext uri="{FF2B5EF4-FFF2-40B4-BE49-F238E27FC236}">
                <a16:creationId xmlns:a16="http://schemas.microsoft.com/office/drawing/2014/main" id="{D2813586-610B-4251-AFCD-26EEA4388A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4373" y="6038373"/>
            <a:ext cx="824169" cy="758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9580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843</Words>
  <Application>Microsoft Office PowerPoint</Application>
  <PresentationFormat>寬螢幕</PresentationFormat>
  <Paragraphs>200</Paragraphs>
  <Slides>74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16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74</vt:i4>
      </vt:variant>
    </vt:vector>
  </HeadingPairs>
  <TitlesOfParts>
    <vt:vector size="91" baseType="lpstr">
      <vt:lpstr>Baskerville</vt:lpstr>
      <vt:lpstr>Helvetica Neue</vt:lpstr>
      <vt:lpstr>Hess Hei Bold</vt:lpstr>
      <vt:lpstr>Hess Hei Regular</vt:lpstr>
      <vt:lpstr>Hoefler Text</vt:lpstr>
      <vt:lpstr>Roboto</vt:lpstr>
      <vt:lpstr>文鼎標楷注音</vt:lpstr>
      <vt:lpstr>文鼎標楷注音破音一</vt:lpstr>
      <vt:lpstr>微軟正黑體</vt:lpstr>
      <vt:lpstr>新細明體</vt:lpstr>
      <vt:lpstr>Arial</vt:lpstr>
      <vt:lpstr>Calibri</vt:lpstr>
      <vt:lpstr>Calibri Light</vt:lpstr>
      <vt:lpstr>Comic Sans MS</vt:lpstr>
      <vt:lpstr>Times New Roman</vt:lpstr>
      <vt:lpstr>Wingdings 2</vt:lpstr>
      <vt:lpstr>Office 佈景主題</vt:lpstr>
      <vt:lpstr>PowerPoint 簡報</vt:lpstr>
      <vt:lpstr>PowerPoint 簡報</vt:lpstr>
      <vt:lpstr>                               Hello Song</vt:lpstr>
      <vt:lpstr>PowerPoint 簡報</vt:lpstr>
      <vt:lpstr>PowerPoint 簡報</vt:lpstr>
      <vt:lpstr>PowerPoint 簡報</vt:lpstr>
      <vt:lpstr>PowerPoint 簡報</vt:lpstr>
      <vt:lpstr>Hello Song</vt:lpstr>
      <vt:lpstr>                               Hello Song</vt:lpstr>
      <vt:lpstr>What’s good friend?</vt:lpstr>
      <vt:lpstr>What’s good friend?</vt:lpstr>
      <vt:lpstr>PowerPoint 簡報</vt:lpstr>
      <vt:lpstr>PowerPoint 簡報</vt:lpstr>
      <vt:lpstr>When we need to smile?</vt:lpstr>
      <vt:lpstr>PowerPoint 簡報</vt:lpstr>
      <vt:lpstr>When we need to listen?</vt:lpstr>
      <vt:lpstr>Review page 1~6</vt:lpstr>
      <vt:lpstr>Introduce yourself to your friends!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Friend  song</vt:lpstr>
      <vt:lpstr>Friend  song</vt:lpstr>
      <vt:lpstr>PowerPoint 簡報</vt:lpstr>
      <vt:lpstr>When we need to share?</vt:lpstr>
      <vt:lpstr>Share or not share</vt:lpstr>
      <vt:lpstr>Share or not to share</vt:lpstr>
      <vt:lpstr>Feelings about sharing or not sharing</vt:lpstr>
      <vt:lpstr>PowerPoint 簡報</vt:lpstr>
      <vt:lpstr>PowerPoint 簡報</vt:lpstr>
      <vt:lpstr>PowerPoint 簡報</vt:lpstr>
      <vt:lpstr>Sharing things that we have</vt:lpstr>
      <vt:lpstr>PowerPoint 簡報</vt:lpstr>
      <vt:lpstr>What will you do?</vt:lpstr>
      <vt:lpstr>When do you need to help your friends?</vt:lpstr>
      <vt:lpstr>PowerPoint 簡報</vt:lpstr>
      <vt:lpstr>                   Friend  song</vt:lpstr>
      <vt:lpstr>Friend  song</vt:lpstr>
      <vt:lpstr>When do you need to help your friends?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odd one out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When do you need to share ?</vt:lpstr>
      <vt:lpstr>PowerPoint 簡報</vt:lpstr>
      <vt:lpstr>PowerPoint 簡報</vt:lpstr>
      <vt:lpstr>When do you need to take turns?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teacher</dc:creator>
  <cp:lastModifiedBy>ALEX</cp:lastModifiedBy>
  <cp:revision>9</cp:revision>
  <dcterms:created xsi:type="dcterms:W3CDTF">2021-01-05T00:50:05Z</dcterms:created>
  <dcterms:modified xsi:type="dcterms:W3CDTF">2022-04-21T12:48:13Z</dcterms:modified>
</cp:coreProperties>
</file>