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7" r:id="rId4"/>
    <p:sldId id="258" r:id="rId5"/>
    <p:sldId id="263" r:id="rId6"/>
    <p:sldId id="259" r:id="rId7"/>
    <p:sldId id="262" r:id="rId8"/>
    <p:sldId id="260" r:id="rId9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58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950508C-42A2-4665-974B-BE0B571A54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CD4274C7-7FF8-4FFF-8CE0-729CBFA4991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5CB21593-017E-4E4F-934B-0C8C09F5EB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5E98F-6671-4C0F-95B6-7B88EFF0CD20}" type="datetimeFigureOut">
              <a:rPr lang="zh-TW" altLang="en-US" smtClean="0"/>
              <a:t>2025/2/16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DB27221D-B50F-4873-A7D8-226739FE69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E28BB704-BF9B-4EBB-91BE-06DD62CD66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D7EA7-CBEA-442B-AAFF-598E984AEC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378662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CC6AB82-8680-4562-8415-80EA9CC1ED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61D83772-365E-41FF-A43A-76506F3B0A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2B39AA7E-5C69-48FF-B611-EC9C75CAD0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5E98F-6671-4C0F-95B6-7B88EFF0CD20}" type="datetimeFigureOut">
              <a:rPr lang="zh-TW" altLang="en-US" smtClean="0"/>
              <a:t>2025/2/16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FBF3B3E5-CB2B-4E89-B39E-C7E740A39E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B350D8CC-106A-4DE2-BF80-02CBB30438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D7EA7-CBEA-442B-AAFF-598E984AEC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192095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91A1CF8D-FA4E-445D-8C9A-8770B9EA985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F3034211-5657-41BA-9988-10D371D9D9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B2077D0B-BADE-4D3A-A69C-2D533334A7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5E98F-6671-4C0F-95B6-7B88EFF0CD20}" type="datetimeFigureOut">
              <a:rPr lang="zh-TW" altLang="en-US" smtClean="0"/>
              <a:t>2025/2/16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7F8FD0F8-B824-41B1-85D7-818C7E6041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6D92E08B-00FA-4D7F-A926-3EC190571E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D7EA7-CBEA-442B-AAFF-598E984AEC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963115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C881133-DC49-4F89-84B6-514C96D8AF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960C3FB-7560-47C2-BA56-A0D140742E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455ABB29-6755-4D56-AF53-EAC1E66627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5E98F-6671-4C0F-95B6-7B88EFF0CD20}" type="datetimeFigureOut">
              <a:rPr lang="zh-TW" altLang="en-US" smtClean="0"/>
              <a:t>2025/2/16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DE37C353-2122-4772-BE95-404C3DF314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DAC49A8D-906E-420C-AB19-6ADBAC8DAA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D7EA7-CBEA-442B-AAFF-598E984AEC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576552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7BBB0C4-C1D4-4991-8C21-DF1342640D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0DA8F0ED-361B-4621-832E-304B3F62C6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1C71E4E6-7DB7-41DF-96EA-33107664DE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5E98F-6671-4C0F-95B6-7B88EFF0CD20}" type="datetimeFigureOut">
              <a:rPr lang="zh-TW" altLang="en-US" smtClean="0"/>
              <a:t>2025/2/16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D865BA3D-26A2-428C-B6B7-9FDDF75E54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D6CE879C-A024-4B5D-B07B-85A1F6D75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D7EA7-CBEA-442B-AAFF-598E984AEC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917658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67EBE82-F6D7-4AC0-ABBB-66EFD12298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E6A94E9-A20B-4293-BAD3-5A2AE603B66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1F506126-BB90-4DD8-81A9-BBADDBC70D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32F3DBEF-5F15-4A1D-859C-FB147C4DA0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5E98F-6671-4C0F-95B6-7B88EFF0CD20}" type="datetimeFigureOut">
              <a:rPr lang="zh-TW" altLang="en-US" smtClean="0"/>
              <a:t>2025/2/16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5059AD32-D546-4132-BC80-C6A9A94D0A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25CFA830-26BF-427F-959B-4F3C04281E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D7EA7-CBEA-442B-AAFF-598E984AEC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89539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E7F4F57-AEB4-419F-B0D1-17E934DBB0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B737DBC6-5F62-4FC4-92DE-033D2C4916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1932B347-C4B4-4C12-BAAD-9C903031F2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1EABAA78-AD2C-4A02-8890-6E70231D43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A76F2418-9B01-41F3-BC7B-7C34AC2EEE2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E4D834E8-8B76-4818-8611-7052C9CA80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5E98F-6671-4C0F-95B6-7B88EFF0CD20}" type="datetimeFigureOut">
              <a:rPr lang="zh-TW" altLang="en-US" smtClean="0"/>
              <a:t>2025/2/16</a:t>
            </a:fld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2DEDA70C-A3E5-48A1-9B4F-5FB240D6B7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29B6AC79-CD9E-4E85-8AF2-B6382353CD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D7EA7-CBEA-442B-AAFF-598E984AEC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72748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4C0A5D2-413E-4E6C-A013-FF4D83B304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378DA2BB-0218-44E5-893F-18DD3A287B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5E98F-6671-4C0F-95B6-7B88EFF0CD20}" type="datetimeFigureOut">
              <a:rPr lang="zh-TW" altLang="en-US" smtClean="0"/>
              <a:t>2025/2/16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6E40EAAF-9847-40EC-8198-3F492B698E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6FF1F5D8-E26F-4F06-A0B6-B58975CD7C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D7EA7-CBEA-442B-AAFF-598E984AEC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022356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773E7F0F-0839-48D0-995E-BF62715335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5E98F-6671-4C0F-95B6-7B88EFF0CD20}" type="datetimeFigureOut">
              <a:rPr lang="zh-TW" altLang="en-US" smtClean="0"/>
              <a:t>2025/2/16</a:t>
            </a:fld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0DF44484-2DBB-4771-A28E-FDAB4F8BC9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C5759215-11D9-4145-94C1-AD9C59508C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D7EA7-CBEA-442B-AAFF-598E984AEC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50260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70CD31A-AC92-4797-9C21-1C3F7A2D03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34335E9-413C-48A3-B65F-7D4CD7A7D3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4FC668D6-1296-46CF-BA1D-07C59F2CD0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69588BC7-979D-411D-B00C-D7EDD6095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5E98F-6671-4C0F-95B6-7B88EFF0CD20}" type="datetimeFigureOut">
              <a:rPr lang="zh-TW" altLang="en-US" smtClean="0"/>
              <a:t>2025/2/16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AA870C87-3CDD-4D53-B5CD-C86C4986F8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9EEFAE78-2ED5-439A-B1A6-5592177E64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D7EA7-CBEA-442B-AAFF-598E984AEC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857813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38AFF67-E320-47F4-AEAE-24580879A4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EACCCC1E-4E79-4285-8B73-48870170ED7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B58C8FD5-5E01-4A3C-B758-0DE3F710113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7610E4E3-DC1A-4676-912A-C5877B166C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5E98F-6671-4C0F-95B6-7B88EFF0CD20}" type="datetimeFigureOut">
              <a:rPr lang="zh-TW" altLang="en-US" smtClean="0"/>
              <a:t>2025/2/16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DCED3A7D-D627-428B-A20F-A53707D137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7EE19A8A-ED26-45C5-ADD6-BBEEAC106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D7EA7-CBEA-442B-AAFF-598E984AEC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207955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D9A95444-E311-4311-A6FC-83E8C69751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71D6C283-E5FE-4328-8119-AD95A08B4D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3399583D-8E2B-4973-A048-A3CB9F0F215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35E98F-6671-4C0F-95B6-7B88EFF0CD20}" type="datetimeFigureOut">
              <a:rPr lang="zh-TW" altLang="en-US" smtClean="0"/>
              <a:t>2025/2/16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30B68B56-D469-4EB8-91AC-CE05CBE3302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679D7581-3ED0-483A-9F56-DD5664BCF1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DD7EA7-CBEA-442B-AAFF-598E984AEC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268858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G"/><Relationship Id="rId4" Type="http://schemas.openxmlformats.org/officeDocument/2006/relationships/image" Target="../media/image15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G"/><Relationship Id="rId4" Type="http://schemas.openxmlformats.org/officeDocument/2006/relationships/image" Target="../media/image15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43FC5512-295B-4CA9-B0C2-2CA0F2EA75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654" y="43051"/>
            <a:ext cx="6976317" cy="6771900"/>
          </a:xfrm>
          <a:prstGeom prst="rect">
            <a:avLst/>
          </a:prstGeom>
        </p:spPr>
      </p:pic>
      <p:grpSp>
        <p:nvGrpSpPr>
          <p:cNvPr id="10" name="群組 9">
            <a:extLst>
              <a:ext uri="{FF2B5EF4-FFF2-40B4-BE49-F238E27FC236}">
                <a16:creationId xmlns:a16="http://schemas.microsoft.com/office/drawing/2014/main" id="{E2E30D6D-1FDD-4A5A-A3B1-7B776F65ABD0}"/>
              </a:ext>
            </a:extLst>
          </p:cNvPr>
          <p:cNvGrpSpPr/>
          <p:nvPr/>
        </p:nvGrpSpPr>
        <p:grpSpPr>
          <a:xfrm>
            <a:off x="4185095" y="2671407"/>
            <a:ext cx="3821810" cy="1454803"/>
            <a:chOff x="4185095" y="2671407"/>
            <a:chExt cx="3821810" cy="1454803"/>
          </a:xfrm>
        </p:grpSpPr>
        <p:sp>
          <p:nvSpPr>
            <p:cNvPr id="5" name="矩形: 圓角 4">
              <a:extLst>
                <a:ext uri="{FF2B5EF4-FFF2-40B4-BE49-F238E27FC236}">
                  <a16:creationId xmlns:a16="http://schemas.microsoft.com/office/drawing/2014/main" id="{CA78E94F-435D-4D05-833D-EA815072A67E}"/>
                </a:ext>
              </a:extLst>
            </p:cNvPr>
            <p:cNvSpPr/>
            <p:nvPr/>
          </p:nvSpPr>
          <p:spPr>
            <a:xfrm>
              <a:off x="4185095" y="2671407"/>
              <a:ext cx="3821810" cy="1454803"/>
            </a:xfrm>
            <a:prstGeom prst="roundRect">
              <a:avLst/>
            </a:prstGeom>
            <a:solidFill>
              <a:schemeClr val="accent6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3200" dirty="0">
                  <a:solidFill>
                    <a:srgbClr val="002060"/>
                  </a:solidFill>
                </a:rPr>
                <a:t>What do you see?</a:t>
              </a:r>
              <a:endParaRPr lang="zh-TW" altLang="en-US" sz="3200" dirty="0">
                <a:solidFill>
                  <a:srgbClr val="002060"/>
                </a:solidFill>
              </a:endParaRPr>
            </a:p>
          </p:txBody>
        </p:sp>
        <p:pic>
          <p:nvPicPr>
            <p:cNvPr id="9" name="圖片 8">
              <a:extLst>
                <a:ext uri="{FF2B5EF4-FFF2-40B4-BE49-F238E27FC236}">
                  <a16:creationId xmlns:a16="http://schemas.microsoft.com/office/drawing/2014/main" id="{F19C1C1A-8EC7-49E5-942C-BD28F3F45D2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592904" y="3611823"/>
              <a:ext cx="1140541" cy="505118"/>
            </a:xfrm>
            <a:prstGeom prst="rect">
              <a:avLst/>
            </a:prstGeom>
          </p:spPr>
        </p:pic>
      </p:grpSp>
      <p:grpSp>
        <p:nvGrpSpPr>
          <p:cNvPr id="13" name="群組 12">
            <a:extLst>
              <a:ext uri="{FF2B5EF4-FFF2-40B4-BE49-F238E27FC236}">
                <a16:creationId xmlns:a16="http://schemas.microsoft.com/office/drawing/2014/main" id="{CFB1C3D9-BE26-45A3-B713-7DFCDCABF6FA}"/>
              </a:ext>
            </a:extLst>
          </p:cNvPr>
          <p:cNvGrpSpPr/>
          <p:nvPr/>
        </p:nvGrpSpPr>
        <p:grpSpPr>
          <a:xfrm>
            <a:off x="7187382" y="4631121"/>
            <a:ext cx="4748980" cy="2243650"/>
            <a:chOff x="7187382" y="4571300"/>
            <a:chExt cx="4748980" cy="2243650"/>
          </a:xfrm>
        </p:grpSpPr>
        <p:sp>
          <p:nvSpPr>
            <p:cNvPr id="11" name="箭號: 有線條的向右箭號 10">
              <a:extLst>
                <a:ext uri="{FF2B5EF4-FFF2-40B4-BE49-F238E27FC236}">
                  <a16:creationId xmlns:a16="http://schemas.microsoft.com/office/drawing/2014/main" id="{798535A1-36F6-4A89-8661-85AD8440A719}"/>
                </a:ext>
              </a:extLst>
            </p:cNvPr>
            <p:cNvSpPr/>
            <p:nvPr/>
          </p:nvSpPr>
          <p:spPr>
            <a:xfrm>
              <a:off x="7187382" y="4571300"/>
              <a:ext cx="4748980" cy="2243650"/>
            </a:xfrm>
            <a:prstGeom prst="stripedRightArrow">
              <a:avLst/>
            </a:prstGeom>
            <a:solidFill>
              <a:schemeClr val="accent6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3200" dirty="0">
                  <a:solidFill>
                    <a:srgbClr val="002060"/>
                  </a:solidFill>
                </a:rPr>
                <a:t>What happened next?</a:t>
              </a:r>
              <a:endParaRPr lang="zh-TW" altLang="en-US" sz="3200" dirty="0">
                <a:solidFill>
                  <a:srgbClr val="002060"/>
                </a:solidFill>
              </a:endParaRPr>
            </a:p>
          </p:txBody>
        </p:sp>
        <p:pic>
          <p:nvPicPr>
            <p:cNvPr id="12" name="圖片 11">
              <a:extLst>
                <a:ext uri="{FF2B5EF4-FFF2-40B4-BE49-F238E27FC236}">
                  <a16:creationId xmlns:a16="http://schemas.microsoft.com/office/drawing/2014/main" id="{E68260C6-4036-452F-BEAF-DEED0F9B32E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0157216" y="6243484"/>
              <a:ext cx="697595" cy="51164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84502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656" y="179831"/>
            <a:ext cx="10804144" cy="647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804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 descr="一張含有 文字, 小孩, 室內, 小男孩 的圖片&#10;&#10;自動產生的描述">
            <a:extLst>
              <a:ext uri="{FF2B5EF4-FFF2-40B4-BE49-F238E27FC236}">
                <a16:creationId xmlns:a16="http://schemas.microsoft.com/office/drawing/2014/main" id="{EBE0422E-B9E7-4D33-B350-418A6400F00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9193" y="0"/>
            <a:ext cx="5306254" cy="6858000"/>
          </a:xfrm>
          <a:prstGeom prst="rect">
            <a:avLst/>
          </a:prstGeom>
        </p:spPr>
      </p:pic>
      <p:pic>
        <p:nvPicPr>
          <p:cNvPr id="3" name="圖片 2" descr="一張含有 文字, 室內, 臥室, 布偶 的圖片&#10;&#10;自動產生的描述">
            <a:extLst>
              <a:ext uri="{FF2B5EF4-FFF2-40B4-BE49-F238E27FC236}">
                <a16:creationId xmlns:a16="http://schemas.microsoft.com/office/drawing/2014/main" id="{8AE87DB2-D08D-4432-8C6C-274DF381B55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15958" y="0"/>
            <a:ext cx="530625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389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 descr="一張含有 文字 的圖片&#10;&#10;自動產生的描述">
            <a:extLst>
              <a:ext uri="{FF2B5EF4-FFF2-40B4-BE49-F238E27FC236}">
                <a16:creationId xmlns:a16="http://schemas.microsoft.com/office/drawing/2014/main" id="{B7C5A1E2-34F3-4888-82EE-10050260329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3969347" cy="6858000"/>
          </a:xfrm>
          <a:prstGeom prst="rect">
            <a:avLst/>
          </a:prstGeom>
        </p:spPr>
      </p:pic>
      <p:pic>
        <p:nvPicPr>
          <p:cNvPr id="3" name="圖片 2" descr="一張含有 文字, 室內, 小男孩 的圖片&#10;&#10;自動產生的描述">
            <a:extLst>
              <a:ext uri="{FF2B5EF4-FFF2-40B4-BE49-F238E27FC236}">
                <a16:creationId xmlns:a16="http://schemas.microsoft.com/office/drawing/2014/main" id="{26433EBA-1699-4A7F-BED0-2929BB3CF8C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69347" y="0"/>
            <a:ext cx="4121416" cy="6858000"/>
          </a:xfrm>
          <a:prstGeom prst="rect">
            <a:avLst/>
          </a:prstGeom>
        </p:spPr>
      </p:pic>
      <p:pic>
        <p:nvPicPr>
          <p:cNvPr id="4" name="圖片 3" descr="一張含有 文字, 草 的圖片&#10;&#10;自動產生的描述">
            <a:extLst>
              <a:ext uri="{FF2B5EF4-FFF2-40B4-BE49-F238E27FC236}">
                <a16:creationId xmlns:a16="http://schemas.microsoft.com/office/drawing/2014/main" id="{58F6CA91-D70D-4004-8A79-01DDB859746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90763" y="0"/>
            <a:ext cx="41012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245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群組 31">
            <a:extLst>
              <a:ext uri="{FF2B5EF4-FFF2-40B4-BE49-F238E27FC236}">
                <a16:creationId xmlns:a16="http://schemas.microsoft.com/office/drawing/2014/main" id="{90FBA0E1-0A51-49BD-BC0B-A5DC883B9084}"/>
              </a:ext>
            </a:extLst>
          </p:cNvPr>
          <p:cNvGrpSpPr/>
          <p:nvPr/>
        </p:nvGrpSpPr>
        <p:grpSpPr>
          <a:xfrm>
            <a:off x="1228911" y="96900"/>
            <a:ext cx="10454324" cy="6833884"/>
            <a:chOff x="1120757" y="96900"/>
            <a:chExt cx="10454324" cy="6833884"/>
          </a:xfrm>
        </p:grpSpPr>
        <p:grpSp>
          <p:nvGrpSpPr>
            <p:cNvPr id="21" name="群組 20">
              <a:extLst>
                <a:ext uri="{FF2B5EF4-FFF2-40B4-BE49-F238E27FC236}">
                  <a16:creationId xmlns:a16="http://schemas.microsoft.com/office/drawing/2014/main" id="{BE407947-64D2-4744-B178-75C0CE04077B}"/>
                </a:ext>
              </a:extLst>
            </p:cNvPr>
            <p:cNvGrpSpPr/>
            <p:nvPr/>
          </p:nvGrpSpPr>
          <p:grpSpPr>
            <a:xfrm>
              <a:off x="1120757" y="96900"/>
              <a:ext cx="10454324" cy="6833884"/>
              <a:chOff x="1120757" y="96900"/>
              <a:chExt cx="10454324" cy="6833884"/>
            </a:xfrm>
          </p:grpSpPr>
          <p:pic>
            <p:nvPicPr>
              <p:cNvPr id="3" name="圖片 2">
                <a:extLst>
                  <a:ext uri="{FF2B5EF4-FFF2-40B4-BE49-F238E27FC236}">
                    <a16:creationId xmlns:a16="http://schemas.microsoft.com/office/drawing/2014/main" id="{B2B1DBC6-D519-425F-B45C-E6FB45AC276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20757" y="96900"/>
                <a:ext cx="10454324" cy="6833884"/>
              </a:xfrm>
              <a:prstGeom prst="rect">
                <a:avLst/>
              </a:prstGeom>
              <a:solidFill>
                <a:schemeClr val="bg1"/>
              </a:solidFill>
            </p:spPr>
          </p:pic>
          <p:sp>
            <p:nvSpPr>
              <p:cNvPr id="14" name="文字方塊 13">
                <a:extLst>
                  <a:ext uri="{FF2B5EF4-FFF2-40B4-BE49-F238E27FC236}">
                    <a16:creationId xmlns:a16="http://schemas.microsoft.com/office/drawing/2014/main" id="{D40EFDB6-BCC9-46F2-AF48-2A3AC4916DC1}"/>
                  </a:ext>
                </a:extLst>
              </p:cNvPr>
              <p:cNvSpPr txBox="1"/>
              <p:nvPr/>
            </p:nvSpPr>
            <p:spPr>
              <a:xfrm>
                <a:off x="6256026" y="2416440"/>
                <a:ext cx="1866495" cy="40011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>
                <a:defPPr>
                  <a:defRPr lang="zh-TW"/>
                </a:defPPr>
                <a:lvl1pPr>
                  <a:defRPr sz="2000" b="1">
                    <a:latin typeface="EngTRESS A" panose="02000500000000000000" pitchFamily="2" charset="0"/>
                  </a:defRPr>
                </a:lvl1pPr>
              </a:lstStyle>
              <a:p>
                <a:r>
                  <a:rPr lang="en-US" altLang="zh-TW" dirty="0">
                    <a:latin typeface="Calibri" panose="020F0502020204030204" pitchFamily="34" charset="0"/>
                    <a:cs typeface="Calibri" panose="020F0502020204030204" pitchFamily="34" charset="0"/>
                  </a:rPr>
                  <a:t>disappointed</a:t>
                </a:r>
                <a:endParaRPr lang="zh-TW" altLang="en-US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7" name="文字方塊 16">
                <a:extLst>
                  <a:ext uri="{FF2B5EF4-FFF2-40B4-BE49-F238E27FC236}">
                    <a16:creationId xmlns:a16="http://schemas.microsoft.com/office/drawing/2014/main" id="{BE64F0E9-0B86-4E2A-8FBB-C06B187BC9F4}"/>
                  </a:ext>
                </a:extLst>
              </p:cNvPr>
              <p:cNvSpPr txBox="1"/>
              <p:nvPr/>
            </p:nvSpPr>
            <p:spPr>
              <a:xfrm>
                <a:off x="8860161" y="2389697"/>
                <a:ext cx="913582" cy="40011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altLang="zh-TW" sz="2000" b="1" dirty="0">
                    <a:latin typeface="Calibri" panose="020F0502020204030204" pitchFamily="34" charset="0"/>
                    <a:cs typeface="Calibri" panose="020F0502020204030204" pitchFamily="34" charset="0"/>
                  </a:rPr>
                  <a:t>scared</a:t>
                </a:r>
                <a:endParaRPr lang="zh-TW" altLang="en-US" sz="2000" b="1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8" name="文字方塊 17">
                <a:extLst>
                  <a:ext uri="{FF2B5EF4-FFF2-40B4-BE49-F238E27FC236}">
                    <a16:creationId xmlns:a16="http://schemas.microsoft.com/office/drawing/2014/main" id="{DE378497-6B0F-4BD1-8217-94E42822DF32}"/>
                  </a:ext>
                </a:extLst>
              </p:cNvPr>
              <p:cNvSpPr txBox="1"/>
              <p:nvPr/>
            </p:nvSpPr>
            <p:spPr>
              <a:xfrm>
                <a:off x="1266440" y="259590"/>
                <a:ext cx="914179" cy="40011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altLang="zh-TW" sz="2000" b="1" dirty="0">
                    <a:latin typeface="Calibri" panose="020F0502020204030204" pitchFamily="34" charset="0"/>
                    <a:cs typeface="Calibri" panose="020F0502020204030204" pitchFamily="34" charset="0"/>
                  </a:rPr>
                  <a:t>happy</a:t>
                </a:r>
                <a:endParaRPr lang="zh-TW" altLang="en-US" sz="2000" b="1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9" name="文字方塊 18">
                <a:extLst>
                  <a:ext uri="{FF2B5EF4-FFF2-40B4-BE49-F238E27FC236}">
                    <a16:creationId xmlns:a16="http://schemas.microsoft.com/office/drawing/2014/main" id="{E075BA9A-829D-4B10-9949-D0757257C982}"/>
                  </a:ext>
                </a:extLst>
              </p:cNvPr>
              <p:cNvSpPr txBox="1"/>
              <p:nvPr/>
            </p:nvSpPr>
            <p:spPr>
              <a:xfrm>
                <a:off x="6394084" y="4625669"/>
                <a:ext cx="887082" cy="40011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altLang="zh-TW" sz="2000" b="1" dirty="0">
                    <a:latin typeface="Calibri" panose="020F0502020204030204" pitchFamily="34" charset="0"/>
                    <a:cs typeface="Calibri" panose="020F0502020204030204" pitchFamily="34" charset="0"/>
                  </a:rPr>
                  <a:t>angry</a:t>
                </a:r>
                <a:endParaRPr lang="zh-TW" altLang="en-US" sz="2000" b="1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20" name="文字方塊 19">
                <a:extLst>
                  <a:ext uri="{FF2B5EF4-FFF2-40B4-BE49-F238E27FC236}">
                    <a16:creationId xmlns:a16="http://schemas.microsoft.com/office/drawing/2014/main" id="{2C70E40E-B685-4DB4-9A74-0D68479AB0B1}"/>
                  </a:ext>
                </a:extLst>
              </p:cNvPr>
              <p:cNvSpPr txBox="1"/>
              <p:nvPr/>
            </p:nvSpPr>
            <p:spPr>
              <a:xfrm>
                <a:off x="1148343" y="4477732"/>
                <a:ext cx="1150371" cy="40011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altLang="zh-TW" sz="2000" b="1" dirty="0">
                    <a:latin typeface="Calibri" panose="020F0502020204030204" pitchFamily="34" charset="0"/>
                    <a:cs typeface="Calibri" panose="020F0502020204030204" pitchFamily="34" charset="0"/>
                  </a:rPr>
                  <a:t>satisfied</a:t>
                </a:r>
                <a:endParaRPr lang="zh-TW" altLang="en-US" sz="2000" b="1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24" name="文字方塊 23">
              <a:extLst>
                <a:ext uri="{FF2B5EF4-FFF2-40B4-BE49-F238E27FC236}">
                  <a16:creationId xmlns:a16="http://schemas.microsoft.com/office/drawing/2014/main" id="{FFBEB839-ACD2-4435-9173-8FADCE9021D0}"/>
                </a:ext>
              </a:extLst>
            </p:cNvPr>
            <p:cNvSpPr txBox="1"/>
            <p:nvPr/>
          </p:nvSpPr>
          <p:spPr>
            <a:xfrm>
              <a:off x="3835757" y="293141"/>
              <a:ext cx="887082" cy="40011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TW" sz="2000" b="1" dirty="0">
                  <a:latin typeface="Calibri" panose="020F0502020204030204" pitchFamily="34" charset="0"/>
                  <a:cs typeface="Calibri" panose="020F0502020204030204" pitchFamily="34" charset="0"/>
                </a:rPr>
                <a:t>shy</a:t>
              </a:r>
              <a:endParaRPr lang="zh-TW" altLang="en-US" sz="2000"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5" name="文字方塊 24">
              <a:extLst>
                <a:ext uri="{FF2B5EF4-FFF2-40B4-BE49-F238E27FC236}">
                  <a16:creationId xmlns:a16="http://schemas.microsoft.com/office/drawing/2014/main" id="{184B4D04-B452-4BE2-8301-B5145128A222}"/>
                </a:ext>
              </a:extLst>
            </p:cNvPr>
            <p:cNvSpPr txBox="1"/>
            <p:nvPr/>
          </p:nvSpPr>
          <p:spPr>
            <a:xfrm>
              <a:off x="6373302" y="307392"/>
              <a:ext cx="887082" cy="40011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TW" sz="2000" b="1" dirty="0">
                  <a:latin typeface="Calibri" panose="020F0502020204030204" pitchFamily="34" charset="0"/>
                  <a:cs typeface="Calibri" panose="020F0502020204030204" pitchFamily="34" charset="0"/>
                </a:rPr>
                <a:t>upset</a:t>
              </a:r>
              <a:endParaRPr lang="zh-TW" altLang="en-US" sz="2000"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6" name="文字方塊 25">
              <a:extLst>
                <a:ext uri="{FF2B5EF4-FFF2-40B4-BE49-F238E27FC236}">
                  <a16:creationId xmlns:a16="http://schemas.microsoft.com/office/drawing/2014/main" id="{3070BADA-D446-4252-B7F9-321ABD9E6DF7}"/>
                </a:ext>
              </a:extLst>
            </p:cNvPr>
            <p:cNvSpPr txBox="1"/>
            <p:nvPr/>
          </p:nvSpPr>
          <p:spPr>
            <a:xfrm>
              <a:off x="8873411" y="318163"/>
              <a:ext cx="887082" cy="40011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TW" sz="2000" b="1" dirty="0">
                  <a:latin typeface="Calibri" panose="020F0502020204030204" pitchFamily="34" charset="0"/>
                  <a:cs typeface="Calibri" panose="020F0502020204030204" pitchFamily="34" charset="0"/>
                </a:rPr>
                <a:t>sorry</a:t>
              </a:r>
              <a:endParaRPr lang="zh-TW" altLang="en-US" sz="2000"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7" name="文字方塊 26">
              <a:extLst>
                <a:ext uri="{FF2B5EF4-FFF2-40B4-BE49-F238E27FC236}">
                  <a16:creationId xmlns:a16="http://schemas.microsoft.com/office/drawing/2014/main" id="{9D38A4F3-97F3-4E4C-A248-D5A7F83D2512}"/>
                </a:ext>
              </a:extLst>
            </p:cNvPr>
            <p:cNvSpPr txBox="1"/>
            <p:nvPr/>
          </p:nvSpPr>
          <p:spPr>
            <a:xfrm>
              <a:off x="1317921" y="2424510"/>
              <a:ext cx="951900" cy="40011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TW" sz="2000" b="1" dirty="0">
                  <a:latin typeface="Calibri" panose="020F0502020204030204" pitchFamily="34" charset="0"/>
                  <a:cs typeface="Calibri" panose="020F0502020204030204" pitchFamily="34" charset="0"/>
                </a:rPr>
                <a:t>excited</a:t>
              </a:r>
              <a:endParaRPr lang="zh-TW" altLang="en-US" sz="2000"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8" name="文字方塊 27">
              <a:extLst>
                <a:ext uri="{FF2B5EF4-FFF2-40B4-BE49-F238E27FC236}">
                  <a16:creationId xmlns:a16="http://schemas.microsoft.com/office/drawing/2014/main" id="{992EA282-2B1F-4462-A272-54D6B23534C9}"/>
                </a:ext>
              </a:extLst>
            </p:cNvPr>
            <p:cNvSpPr txBox="1"/>
            <p:nvPr/>
          </p:nvSpPr>
          <p:spPr>
            <a:xfrm>
              <a:off x="3751671" y="2398820"/>
              <a:ext cx="887082" cy="40011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TW" sz="2000" b="1" dirty="0">
                  <a:latin typeface="Calibri" panose="020F0502020204030204" pitchFamily="34" charset="0"/>
                  <a:cs typeface="Calibri" panose="020F0502020204030204" pitchFamily="34" charset="0"/>
                </a:rPr>
                <a:t>bored</a:t>
              </a:r>
              <a:endParaRPr lang="zh-TW" altLang="en-US" sz="2000"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9" name="文字方塊 28">
              <a:extLst>
                <a:ext uri="{FF2B5EF4-FFF2-40B4-BE49-F238E27FC236}">
                  <a16:creationId xmlns:a16="http://schemas.microsoft.com/office/drawing/2014/main" id="{A4DD8954-6B05-447A-87C8-C2F1A0F9F92C}"/>
                </a:ext>
              </a:extLst>
            </p:cNvPr>
            <p:cNvSpPr txBox="1"/>
            <p:nvPr/>
          </p:nvSpPr>
          <p:spPr>
            <a:xfrm>
              <a:off x="8873889" y="4571949"/>
              <a:ext cx="1136178" cy="40011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TW" sz="2000" b="1" dirty="0">
                  <a:latin typeface="Calibri" panose="020F0502020204030204" pitchFamily="34" charset="0"/>
                  <a:cs typeface="Calibri" panose="020F0502020204030204" pitchFamily="34" charset="0"/>
                </a:rPr>
                <a:t>shocked</a:t>
              </a:r>
              <a:endParaRPr lang="zh-TW" altLang="en-US" sz="2000"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0" name="文字方塊 29">
              <a:extLst>
                <a:ext uri="{FF2B5EF4-FFF2-40B4-BE49-F238E27FC236}">
                  <a16:creationId xmlns:a16="http://schemas.microsoft.com/office/drawing/2014/main" id="{7BDEAF5E-1ED0-4D84-AAEB-EA1FFF2E0251}"/>
                </a:ext>
              </a:extLst>
            </p:cNvPr>
            <p:cNvSpPr txBox="1"/>
            <p:nvPr/>
          </p:nvSpPr>
          <p:spPr>
            <a:xfrm>
              <a:off x="3564482" y="4525098"/>
              <a:ext cx="1302894" cy="40011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TW" sz="2000" b="1" dirty="0">
                  <a:latin typeface="Calibri" panose="020F0502020204030204" pitchFamily="34" charset="0"/>
                  <a:cs typeface="Calibri" panose="020F0502020204030204" pitchFamily="34" charset="0"/>
                </a:rPr>
                <a:t>confused</a:t>
              </a:r>
              <a:endParaRPr lang="zh-TW" altLang="en-US" sz="2000"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cxnSp>
        <p:nvCxnSpPr>
          <p:cNvPr id="8" name="直線接點 7">
            <a:extLst>
              <a:ext uri="{FF2B5EF4-FFF2-40B4-BE49-F238E27FC236}">
                <a16:creationId xmlns:a16="http://schemas.microsoft.com/office/drawing/2014/main" id="{4092C7A5-C2B4-4421-93E9-61C9E0FBEBB1}"/>
              </a:ext>
            </a:extLst>
          </p:cNvPr>
          <p:cNvCxnSpPr/>
          <p:nvPr/>
        </p:nvCxnSpPr>
        <p:spPr>
          <a:xfrm>
            <a:off x="3487918" y="0"/>
            <a:ext cx="0" cy="6773158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9" name="直線接點 8">
            <a:extLst>
              <a:ext uri="{FF2B5EF4-FFF2-40B4-BE49-F238E27FC236}">
                <a16:creationId xmlns:a16="http://schemas.microsoft.com/office/drawing/2014/main" id="{D957747A-121D-4F65-B220-2596D976A2B1}"/>
              </a:ext>
            </a:extLst>
          </p:cNvPr>
          <p:cNvCxnSpPr/>
          <p:nvPr/>
        </p:nvCxnSpPr>
        <p:spPr>
          <a:xfrm>
            <a:off x="6260970" y="84842"/>
            <a:ext cx="0" cy="6773158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0" name="直線接點 9">
            <a:extLst>
              <a:ext uri="{FF2B5EF4-FFF2-40B4-BE49-F238E27FC236}">
                <a16:creationId xmlns:a16="http://schemas.microsoft.com/office/drawing/2014/main" id="{266058AD-AFA0-4418-BB52-3C99064F54BB}"/>
              </a:ext>
            </a:extLst>
          </p:cNvPr>
          <p:cNvCxnSpPr/>
          <p:nvPr/>
        </p:nvCxnSpPr>
        <p:spPr>
          <a:xfrm>
            <a:off x="8636524" y="84842"/>
            <a:ext cx="0" cy="6773158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11" name="圖片 10">
            <a:extLst>
              <a:ext uri="{FF2B5EF4-FFF2-40B4-BE49-F238E27FC236}">
                <a16:creationId xmlns:a16="http://schemas.microsoft.com/office/drawing/2014/main" id="{D094724A-7CD4-4A91-A613-2D623F0B811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252184" y="1875934"/>
            <a:ext cx="592288" cy="697585"/>
          </a:xfrm>
          <a:prstGeom prst="rect">
            <a:avLst/>
          </a:prstGeom>
        </p:spPr>
      </p:pic>
      <p:pic>
        <p:nvPicPr>
          <p:cNvPr id="13" name="圖片 12">
            <a:extLst>
              <a:ext uri="{FF2B5EF4-FFF2-40B4-BE49-F238E27FC236}">
                <a16:creationId xmlns:a16="http://schemas.microsoft.com/office/drawing/2014/main" id="{D6A8F0CC-66E6-4E55-9A86-4DC7B0E7EE7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0800000">
            <a:off x="3240481" y="32194"/>
            <a:ext cx="592288" cy="697585"/>
          </a:xfrm>
          <a:prstGeom prst="rect">
            <a:avLst/>
          </a:prstGeom>
        </p:spPr>
      </p:pic>
      <p:cxnSp>
        <p:nvCxnSpPr>
          <p:cNvPr id="5" name="直線接點 4">
            <a:extLst>
              <a:ext uri="{FF2B5EF4-FFF2-40B4-BE49-F238E27FC236}">
                <a16:creationId xmlns:a16="http://schemas.microsoft.com/office/drawing/2014/main" id="{86800FD6-7722-47F1-8902-884EDAC0066B}"/>
              </a:ext>
            </a:extLst>
          </p:cNvPr>
          <p:cNvCxnSpPr/>
          <p:nvPr/>
        </p:nvCxnSpPr>
        <p:spPr>
          <a:xfrm>
            <a:off x="94268" y="2224726"/>
            <a:ext cx="12019175" cy="103695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6" name="直線接點 5">
            <a:extLst>
              <a:ext uri="{FF2B5EF4-FFF2-40B4-BE49-F238E27FC236}">
                <a16:creationId xmlns:a16="http://schemas.microsoft.com/office/drawing/2014/main" id="{4739D392-E0B1-46EB-B7F1-F0613E18DEDE}"/>
              </a:ext>
            </a:extLst>
          </p:cNvPr>
          <p:cNvCxnSpPr/>
          <p:nvPr/>
        </p:nvCxnSpPr>
        <p:spPr>
          <a:xfrm>
            <a:off x="94268" y="4447094"/>
            <a:ext cx="12019175" cy="103695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4945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4.44444E-6 L 0.91615 0.01504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807" y="7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4.44444E-6 L -0.0039 0.87916 " pathEditMode="relative" rAng="0" ptsTypes="AA">
                                      <p:cBhvr>
                                        <p:cTn id="10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" y="439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方塊 2">
            <a:extLst>
              <a:ext uri="{FF2B5EF4-FFF2-40B4-BE49-F238E27FC236}">
                <a16:creationId xmlns:a16="http://schemas.microsoft.com/office/drawing/2014/main" id="{E7F16A43-889F-4CBD-934F-D116BED3E5BC}"/>
              </a:ext>
            </a:extLst>
          </p:cNvPr>
          <p:cNvSpPr txBox="1"/>
          <p:nvPr/>
        </p:nvSpPr>
        <p:spPr>
          <a:xfrm>
            <a:off x="1439150" y="1327563"/>
            <a:ext cx="10752850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TW" dirty="0">
              <a:latin typeface="華康楷書體注音" panose="01030500010101010101" pitchFamily="18" charset="-120"/>
              <a:ea typeface="華康楷書體注音" panose="01030500010101010101" pitchFamily="18" charset="-120"/>
            </a:endParaRPr>
          </a:p>
          <a:p>
            <a:endParaRPr lang="en-US" altLang="zh-TW" dirty="0">
              <a:latin typeface="華康楷書體注音" panose="01030500010101010101" pitchFamily="18" charset="-120"/>
              <a:ea typeface="華康楷書體注音" panose="01030500010101010101" pitchFamily="18" charset="-120"/>
            </a:endParaRPr>
          </a:p>
          <a:p>
            <a:r>
              <a:rPr lang="zh-TW" altLang="en-US" sz="3200" dirty="0">
                <a:latin typeface="華康楷書體注音" panose="01030500010101010101" pitchFamily="18" charset="-120"/>
                <a:ea typeface="華康楷書體注音" panose="01030500010101010101" pitchFamily="18" charset="-120"/>
                <a:sym typeface="Wingdings" panose="05000000000000000000" pitchFamily="2" charset="2"/>
              </a:rPr>
              <a:t></a:t>
            </a:r>
            <a:r>
              <a:rPr lang="zh-TW" altLang="en-US" sz="3200" dirty="0">
                <a:latin typeface="華康楷書體注音" panose="01030500010101010101" pitchFamily="18" charset="-120"/>
                <a:ea typeface="華康楷書體注音" panose="01030500010101010101" pitchFamily="18" charset="-120"/>
              </a:rPr>
              <a:t>自己犯錯的時候，</a:t>
            </a:r>
            <a:endParaRPr lang="en-US" altLang="zh-TW" sz="3200" dirty="0">
              <a:latin typeface="華康楷書體注音" panose="01030500010101010101" pitchFamily="18" charset="-120"/>
              <a:ea typeface="華康楷書體注音" panose="01030500010101010101" pitchFamily="18" charset="-120"/>
            </a:endParaRPr>
          </a:p>
          <a:p>
            <a:r>
              <a:rPr lang="zh-TW" altLang="en-US" sz="3200" dirty="0">
                <a:latin typeface="華康楷書體注音" panose="01030500010101010101" pitchFamily="18" charset="-120"/>
                <a:ea typeface="華康楷書體注音" panose="01030500010101010101" pitchFamily="18" charset="-120"/>
              </a:rPr>
              <a:t>    你</a:t>
            </a:r>
            <a:r>
              <a:rPr lang="zh-TW" altLang="en-US" sz="3200" dirty="0">
                <a:latin typeface="華康楷書體破音一" panose="01030500010101010101" pitchFamily="18" charset="-120"/>
                <a:ea typeface="華康楷書體破音一" panose="01030500010101010101" pitchFamily="18" charset="-120"/>
              </a:rPr>
              <a:t>和</a:t>
            </a:r>
            <a:r>
              <a:rPr lang="zh-TW" altLang="en-US" sz="3200" dirty="0">
                <a:latin typeface="華康楷書體注音" panose="01030500010101010101" pitchFamily="18" charset="-120"/>
                <a:ea typeface="華康楷書體注音" panose="01030500010101010101" pitchFamily="18" charset="-120"/>
              </a:rPr>
              <a:t>他人有什麼情緒反</a:t>
            </a:r>
            <a:r>
              <a:rPr lang="zh-TW" altLang="en-US" sz="3200" dirty="0">
                <a:latin typeface="華康楷書體破音一" panose="01030500010101010101" pitchFamily="18" charset="-120"/>
                <a:ea typeface="華康楷書體破音一" panose="01030500010101010101" pitchFamily="18" charset="-120"/>
              </a:rPr>
              <a:t>應</a:t>
            </a:r>
            <a:r>
              <a:rPr lang="en-US" altLang="zh-TW" sz="3200" dirty="0">
                <a:latin typeface="華康楷書體注音" panose="01030500010101010101" pitchFamily="18" charset="-120"/>
                <a:ea typeface="華康楷書體注音" panose="01030500010101010101" pitchFamily="18" charset="-120"/>
              </a:rPr>
              <a:t>?</a:t>
            </a:r>
          </a:p>
          <a:p>
            <a:endParaRPr lang="en-US" altLang="zh-TW" sz="3200" dirty="0">
              <a:latin typeface="華康楷書體注音" panose="01030500010101010101" pitchFamily="18" charset="-120"/>
              <a:ea typeface="華康楷書體注音" panose="01030500010101010101" pitchFamily="18" charset="-120"/>
            </a:endParaRPr>
          </a:p>
          <a:p>
            <a:r>
              <a:rPr lang="zh-TW" altLang="en-US" sz="3200" dirty="0">
                <a:latin typeface="華康楷書體注音" panose="01030500010101010101" pitchFamily="18" charset="-120"/>
                <a:ea typeface="華康楷書體注音" panose="01030500010101010101" pitchFamily="18" charset="-120"/>
                <a:sym typeface="Wingdings" panose="05000000000000000000" pitchFamily="2" charset="2"/>
              </a:rPr>
              <a:t></a:t>
            </a:r>
            <a:r>
              <a:rPr lang="zh-TW" altLang="en-US" sz="3200" dirty="0">
                <a:latin typeface="華康楷書體注音" panose="01030500010101010101" pitchFamily="18" charset="-120"/>
                <a:ea typeface="華康楷書體注音" panose="01030500010101010101" pitchFamily="18" charset="-120"/>
              </a:rPr>
              <a:t>他人犯錯的時候，</a:t>
            </a:r>
            <a:endParaRPr lang="en-US" altLang="zh-TW" sz="3200" dirty="0">
              <a:latin typeface="華康楷書體注音" panose="01030500010101010101" pitchFamily="18" charset="-120"/>
              <a:ea typeface="華康楷書體注音" panose="01030500010101010101" pitchFamily="18" charset="-120"/>
            </a:endParaRPr>
          </a:p>
          <a:p>
            <a:r>
              <a:rPr lang="zh-TW" altLang="en-US" sz="3200" dirty="0">
                <a:latin typeface="華康楷書體注音" panose="01030500010101010101" pitchFamily="18" charset="-120"/>
                <a:ea typeface="華康楷書體注音" panose="01030500010101010101" pitchFamily="18" charset="-120"/>
              </a:rPr>
              <a:t>    你</a:t>
            </a:r>
            <a:r>
              <a:rPr lang="zh-TW" altLang="en-US" sz="3200" dirty="0">
                <a:latin typeface="華康楷書體破音一" panose="01030500010101010101" pitchFamily="18" charset="-120"/>
                <a:ea typeface="華康楷書體破音一" panose="01030500010101010101" pitchFamily="18" charset="-120"/>
              </a:rPr>
              <a:t>和</a:t>
            </a:r>
            <a:r>
              <a:rPr lang="zh-TW" altLang="en-US" sz="3200" dirty="0">
                <a:latin typeface="華康楷書體注音" panose="01030500010101010101" pitchFamily="18" charset="-120"/>
                <a:ea typeface="華康楷書體注音" panose="01030500010101010101" pitchFamily="18" charset="-120"/>
              </a:rPr>
              <a:t>他人有什麼情緒反</a:t>
            </a:r>
            <a:r>
              <a:rPr lang="zh-TW" altLang="en-US" sz="3200" dirty="0">
                <a:latin typeface="華康楷書體破音一" panose="01030500010101010101" pitchFamily="18" charset="-120"/>
                <a:ea typeface="華康楷書體破音一" panose="01030500010101010101" pitchFamily="18" charset="-120"/>
              </a:rPr>
              <a:t>應</a:t>
            </a:r>
            <a:r>
              <a:rPr lang="en-US" altLang="zh-TW" sz="3200" dirty="0">
                <a:latin typeface="華康楷書體注音" panose="01030500010101010101" pitchFamily="18" charset="-120"/>
                <a:ea typeface="華康楷書體注音" panose="01030500010101010101" pitchFamily="18" charset="-120"/>
              </a:rPr>
              <a:t>?</a:t>
            </a:r>
          </a:p>
          <a:p>
            <a:endParaRPr lang="en-US" altLang="zh-TW" sz="3200" dirty="0">
              <a:latin typeface="華康楷書體注音" panose="01030500010101010101" pitchFamily="18" charset="-120"/>
              <a:ea typeface="華康楷書體注音" panose="01030500010101010101" pitchFamily="18" charset="-120"/>
            </a:endParaRPr>
          </a:p>
          <a:p>
            <a:r>
              <a:rPr lang="en-US" altLang="zh-TW" sz="3200" b="1" dirty="0">
                <a:latin typeface="EngTRESS A" panose="02000500000000000000" pitchFamily="2" charset="0"/>
              </a:rPr>
              <a:t>How</a:t>
            </a:r>
            <a:r>
              <a:rPr lang="en-US" altLang="zh-TW" sz="3200" dirty="0">
                <a:latin typeface="EngTRESS A" panose="02000500000000000000" pitchFamily="2" charset="0"/>
              </a:rPr>
              <a:t> do </a:t>
            </a:r>
            <a:r>
              <a:rPr lang="en-US" altLang="zh-TW" sz="3200" dirty="0">
                <a:solidFill>
                  <a:srgbClr val="002060"/>
                </a:solidFill>
                <a:latin typeface="EngTRESS A" panose="02000500000000000000" pitchFamily="2" charset="0"/>
              </a:rPr>
              <a:t>you</a:t>
            </a:r>
            <a:r>
              <a:rPr lang="en-US" altLang="zh-TW" sz="3200" dirty="0">
                <a:latin typeface="EngTRESS A" panose="02000500000000000000" pitchFamily="2" charset="0"/>
              </a:rPr>
              <a:t> </a:t>
            </a:r>
            <a:r>
              <a:rPr lang="en-US" altLang="zh-TW" sz="3200" b="1" dirty="0">
                <a:latin typeface="EngTRESS A" panose="02000500000000000000" pitchFamily="2" charset="0"/>
              </a:rPr>
              <a:t>feel</a:t>
            </a:r>
            <a:r>
              <a:rPr lang="en-US" altLang="zh-TW" sz="3200" dirty="0">
                <a:latin typeface="EngTRESS A" panose="02000500000000000000" pitchFamily="2" charset="0"/>
              </a:rPr>
              <a:t>?</a:t>
            </a:r>
            <a:r>
              <a:rPr lang="zh-TW" altLang="en-US" sz="3200" dirty="0">
                <a:latin typeface="EngTRESS A" panose="02000500000000000000" pitchFamily="2" charset="0"/>
              </a:rPr>
              <a:t>     </a:t>
            </a:r>
            <a:r>
              <a:rPr lang="en-US" altLang="zh-TW" sz="3200" b="1" dirty="0">
                <a:latin typeface="EngTRESS A" panose="02000500000000000000" pitchFamily="2" charset="0"/>
              </a:rPr>
              <a:t>How</a:t>
            </a:r>
            <a:r>
              <a:rPr lang="en-US" altLang="zh-TW" sz="3200" dirty="0">
                <a:latin typeface="EngTRESS A" panose="02000500000000000000" pitchFamily="2" charset="0"/>
              </a:rPr>
              <a:t> does </a:t>
            </a:r>
            <a:r>
              <a:rPr lang="en-US" altLang="zh-TW" sz="3200" dirty="0">
                <a:solidFill>
                  <a:srgbClr val="002060"/>
                </a:solidFill>
                <a:latin typeface="EngTRESS A" panose="02000500000000000000" pitchFamily="2" charset="0"/>
              </a:rPr>
              <a:t>he</a:t>
            </a:r>
            <a:r>
              <a:rPr lang="en-US" altLang="zh-TW" sz="3200" dirty="0">
                <a:latin typeface="EngTRESS A" panose="02000500000000000000" pitchFamily="2" charset="0"/>
              </a:rPr>
              <a:t> </a:t>
            </a:r>
            <a:r>
              <a:rPr lang="en-US" altLang="zh-TW" sz="3200" b="1" dirty="0">
                <a:latin typeface="EngTRESS A" panose="02000500000000000000" pitchFamily="2" charset="0"/>
              </a:rPr>
              <a:t>feel</a:t>
            </a:r>
            <a:r>
              <a:rPr lang="en-US" altLang="zh-TW" sz="3200" dirty="0">
                <a:latin typeface="EngTRESS A" panose="02000500000000000000" pitchFamily="2" charset="0"/>
              </a:rPr>
              <a:t>?</a:t>
            </a:r>
            <a:r>
              <a:rPr lang="zh-TW" altLang="en-US" sz="3200" dirty="0">
                <a:latin typeface="EngTRESS A" panose="02000500000000000000" pitchFamily="2" charset="0"/>
              </a:rPr>
              <a:t>      </a:t>
            </a:r>
            <a:r>
              <a:rPr lang="en-US" altLang="zh-TW" sz="3200" b="1" dirty="0">
                <a:latin typeface="EngTRESS A" panose="02000500000000000000" pitchFamily="2" charset="0"/>
              </a:rPr>
              <a:t>How</a:t>
            </a:r>
            <a:r>
              <a:rPr lang="en-US" altLang="zh-TW" sz="3200" dirty="0">
                <a:latin typeface="EngTRESS A" panose="02000500000000000000" pitchFamily="2" charset="0"/>
              </a:rPr>
              <a:t> does </a:t>
            </a:r>
            <a:r>
              <a:rPr lang="en-US" altLang="zh-TW" sz="3200" dirty="0">
                <a:solidFill>
                  <a:srgbClr val="002060"/>
                </a:solidFill>
                <a:latin typeface="EngTRESS A" panose="02000500000000000000" pitchFamily="2" charset="0"/>
              </a:rPr>
              <a:t>she</a:t>
            </a:r>
            <a:r>
              <a:rPr lang="en-US" altLang="zh-TW" sz="3200" dirty="0">
                <a:latin typeface="EngTRESS A" panose="02000500000000000000" pitchFamily="2" charset="0"/>
              </a:rPr>
              <a:t> </a:t>
            </a:r>
            <a:r>
              <a:rPr lang="en-US" altLang="zh-TW" sz="3200" b="1" dirty="0">
                <a:latin typeface="EngTRESS A" panose="02000500000000000000" pitchFamily="2" charset="0"/>
              </a:rPr>
              <a:t>feel</a:t>
            </a:r>
            <a:r>
              <a:rPr lang="en-US" altLang="zh-TW" sz="3200" dirty="0">
                <a:latin typeface="EngTRESS A" panose="02000500000000000000" pitchFamily="2" charset="0"/>
              </a:rPr>
              <a:t>?</a:t>
            </a:r>
          </a:p>
          <a:p>
            <a:pPr algn="ctr"/>
            <a:endParaRPr lang="en-US" altLang="zh-TW" sz="3200" dirty="0">
              <a:latin typeface="EngTRESS A" panose="02000500000000000000" pitchFamily="2" charset="0"/>
            </a:endParaRPr>
          </a:p>
        </p:txBody>
      </p:sp>
      <p:pic>
        <p:nvPicPr>
          <p:cNvPr id="7" name="圖形 6" descr="天使的臉 (無填滿)">
            <a:extLst>
              <a:ext uri="{FF2B5EF4-FFF2-40B4-BE49-F238E27FC236}">
                <a16:creationId xmlns:a16="http://schemas.microsoft.com/office/drawing/2014/main" id="{B3315142-6646-4B28-B4C1-E659B1FC157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4737" y="483123"/>
            <a:ext cx="804413" cy="798922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D46A51B5-3667-41DA-8172-7AA5BFDC530A}"/>
              </a:ext>
            </a:extLst>
          </p:cNvPr>
          <p:cNvSpPr/>
          <p:nvPr/>
        </p:nvSpPr>
        <p:spPr>
          <a:xfrm>
            <a:off x="1328311" y="528641"/>
            <a:ext cx="3264009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TW" altLang="en-US" sz="50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華康楷書體注音" panose="01030500010101010101" pitchFamily="18" charset="-120"/>
                <a:ea typeface="華康楷書體注音" panose="01030500010101010101" pitchFamily="18" charset="-120"/>
              </a:rPr>
              <a:t>想</a:t>
            </a:r>
            <a:r>
              <a:rPr lang="zh-TW" altLang="en-US" sz="50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華康楷書體破音二" panose="01030500010101010101" pitchFamily="18" charset="-120"/>
                <a:ea typeface="華康楷書體破音二" panose="01030500010101010101" pitchFamily="18" charset="-120"/>
              </a:rPr>
              <a:t>一</a:t>
            </a:r>
            <a:r>
              <a:rPr lang="zh-TW" altLang="en-US" sz="50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華康楷書體注音" panose="01030500010101010101" pitchFamily="18" charset="-120"/>
                <a:ea typeface="華康楷書體注音" panose="01030500010101010101" pitchFamily="18" charset="-120"/>
              </a:rPr>
              <a:t>想</a:t>
            </a: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0904BC12-7733-41DA-8900-C5328E9A380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444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方塊 2">
            <a:extLst>
              <a:ext uri="{FF2B5EF4-FFF2-40B4-BE49-F238E27FC236}">
                <a16:creationId xmlns:a16="http://schemas.microsoft.com/office/drawing/2014/main" id="{E7F16A43-889F-4CBD-934F-D116BED3E5BC}"/>
              </a:ext>
            </a:extLst>
          </p:cNvPr>
          <p:cNvSpPr txBox="1"/>
          <p:nvPr/>
        </p:nvSpPr>
        <p:spPr>
          <a:xfrm>
            <a:off x="1439150" y="1327563"/>
            <a:ext cx="10155819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TW" dirty="0">
              <a:latin typeface="華康楷書體注音" panose="01030500010101010101" pitchFamily="18" charset="-120"/>
              <a:ea typeface="華康楷書體注音" panose="01030500010101010101" pitchFamily="18" charset="-120"/>
            </a:endParaRPr>
          </a:p>
          <a:p>
            <a:endParaRPr lang="en-US" altLang="zh-TW" dirty="0">
              <a:latin typeface="華康楷書體注音" panose="01030500010101010101" pitchFamily="18" charset="-120"/>
              <a:ea typeface="華康楷書體注音" panose="01030500010101010101" pitchFamily="18" charset="-120"/>
            </a:endParaRPr>
          </a:p>
          <a:p>
            <a:r>
              <a:rPr lang="zh-TW" altLang="en-US" sz="3200" dirty="0">
                <a:latin typeface="華康楷書體注音" panose="01030500010101010101" pitchFamily="18" charset="-120"/>
                <a:ea typeface="華康楷書體注音" panose="01030500010101010101" pitchFamily="18" charset="-120"/>
                <a:sym typeface="Wingdings" panose="05000000000000000000" pitchFamily="2" charset="2"/>
              </a:rPr>
              <a:t>在學校，你有沒有</a:t>
            </a:r>
            <a:r>
              <a:rPr lang="zh-TW" altLang="en-US" sz="3200" dirty="0">
                <a:latin typeface="華康楷書體破音一" panose="01030500010101010101" pitchFamily="18" charset="-120"/>
                <a:ea typeface="華康楷書體破音一" panose="01030500010101010101" pitchFamily="18" charset="-120"/>
                <a:sym typeface="Wingdings" panose="05000000000000000000" pitchFamily="2" charset="2"/>
              </a:rPr>
              <a:t>和</a:t>
            </a:r>
            <a:r>
              <a:rPr lang="en-US" altLang="zh-TW" sz="3200" dirty="0">
                <a:latin typeface="華康楷書體注音" panose="01030500010101010101" pitchFamily="18" charset="-120"/>
                <a:ea typeface="華康楷書體注音" panose="01030500010101010101" pitchFamily="18" charset="-120"/>
                <a:sym typeface="Wingdings" panose="05000000000000000000" pitchFamily="2" charset="2"/>
              </a:rPr>
              <a:t>A-Mei</a:t>
            </a:r>
            <a:r>
              <a:rPr lang="zh-TW" altLang="en-US" sz="3200" dirty="0">
                <a:latin typeface="華康楷書體注音" panose="01030500010101010101" pitchFamily="18" charset="-120"/>
                <a:ea typeface="華康楷書體注音" panose="01030500010101010101" pitchFamily="18" charset="-120"/>
                <a:sym typeface="Wingdings" panose="05000000000000000000" pitchFamily="2" charset="2"/>
              </a:rPr>
              <a:t>有相同的</a:t>
            </a:r>
            <a:endParaRPr lang="en-US" altLang="zh-TW" sz="3200" dirty="0">
              <a:latin typeface="華康楷書體注音" panose="01030500010101010101" pitchFamily="18" charset="-120"/>
              <a:ea typeface="華康楷書體注音" panose="01030500010101010101" pitchFamily="18" charset="-120"/>
              <a:sym typeface="Wingdings" panose="05000000000000000000" pitchFamily="2" charset="2"/>
            </a:endParaRPr>
          </a:p>
          <a:p>
            <a:r>
              <a:rPr lang="zh-TW" altLang="en-US" sz="3200" dirty="0">
                <a:latin typeface="華康楷書體注音" panose="01030500010101010101" pitchFamily="18" charset="-120"/>
                <a:ea typeface="華康楷書體注音" panose="01030500010101010101" pitchFamily="18" charset="-120"/>
                <a:sym typeface="Wingdings" panose="05000000000000000000" pitchFamily="2" charset="2"/>
              </a:rPr>
              <a:t>    經驗</a:t>
            </a:r>
            <a:r>
              <a:rPr lang="en-US" altLang="zh-TW" sz="3200" dirty="0">
                <a:latin typeface="華康楷書體注音" panose="01030500010101010101" pitchFamily="18" charset="-120"/>
                <a:ea typeface="華康楷書體注音" panose="01030500010101010101" pitchFamily="18" charset="-120"/>
              </a:rPr>
              <a:t>?</a:t>
            </a:r>
          </a:p>
          <a:p>
            <a:r>
              <a:rPr lang="en-US" altLang="zh-TW" sz="3200" b="1" dirty="0">
                <a:latin typeface="EngTRESS A" panose="02000500000000000000" pitchFamily="2" charset="0"/>
              </a:rPr>
              <a:t>    </a:t>
            </a:r>
            <a:r>
              <a:rPr lang="en-US" altLang="zh-TW" sz="3600" b="1" dirty="0">
                <a:latin typeface="EngTRESS A" panose="02000500000000000000" pitchFamily="2" charset="0"/>
              </a:rPr>
              <a:t>Do you have the same experience</a:t>
            </a:r>
            <a:r>
              <a:rPr lang="en-US" altLang="zh-TW" sz="3600" dirty="0">
                <a:latin typeface="EngTRESS A" panose="02000500000000000000" pitchFamily="2" charset="0"/>
              </a:rPr>
              <a:t>?</a:t>
            </a:r>
            <a:r>
              <a:rPr lang="zh-TW" altLang="en-US" sz="3600" dirty="0">
                <a:latin typeface="EngTRESS A" panose="02000500000000000000" pitchFamily="2" charset="0"/>
              </a:rPr>
              <a:t> </a:t>
            </a:r>
            <a:endParaRPr lang="en-US" altLang="zh-TW" sz="3600" dirty="0">
              <a:latin typeface="EngTRESS A" panose="02000500000000000000" pitchFamily="2" charset="0"/>
            </a:endParaRPr>
          </a:p>
          <a:p>
            <a:endParaRPr lang="en-US" altLang="zh-TW" sz="3200" dirty="0">
              <a:latin typeface="華康楷書體注音" panose="01030500010101010101" pitchFamily="18" charset="-120"/>
              <a:ea typeface="華康楷書體注音" panose="01030500010101010101" pitchFamily="18" charset="-120"/>
            </a:endParaRPr>
          </a:p>
          <a:p>
            <a:r>
              <a:rPr lang="zh-TW" altLang="en-US" sz="3200" dirty="0">
                <a:latin typeface="華康楷書體注音" panose="01030500010101010101" pitchFamily="18" charset="-120"/>
                <a:ea typeface="華康楷書體注音" panose="01030500010101010101" pitchFamily="18" charset="-120"/>
                <a:sym typeface="Wingdings" panose="05000000000000000000" pitchFamily="2" charset="2"/>
              </a:rPr>
              <a:t></a:t>
            </a:r>
            <a:r>
              <a:rPr lang="zh-TW" altLang="en-US" sz="3200" dirty="0">
                <a:latin typeface="華康楷書體注音" panose="01030500010101010101" pitchFamily="18" charset="-120"/>
                <a:ea typeface="華康楷書體注音" panose="01030500010101010101" pitchFamily="18" charset="-120"/>
              </a:rPr>
              <a:t>如果你是</a:t>
            </a:r>
            <a:r>
              <a:rPr lang="en-US" altLang="zh-TW" sz="3200" dirty="0">
                <a:latin typeface="華康楷書體注音" panose="01030500010101010101" pitchFamily="18" charset="-120"/>
                <a:ea typeface="華康楷書體注音" panose="01030500010101010101" pitchFamily="18" charset="-120"/>
              </a:rPr>
              <a:t>A-Mei</a:t>
            </a:r>
            <a:r>
              <a:rPr lang="zh-TW" altLang="en-US" sz="3200" dirty="0">
                <a:latin typeface="華康楷書體注音" panose="01030500010101010101" pitchFamily="18" charset="-120"/>
                <a:ea typeface="華康楷書體注音" panose="01030500010101010101" pitchFamily="18" charset="-120"/>
              </a:rPr>
              <a:t>，你會認錯嗎</a:t>
            </a:r>
            <a:r>
              <a:rPr lang="en-US" altLang="zh-TW" sz="3200" dirty="0">
                <a:latin typeface="華康楷書體注音" panose="01030500010101010101" pitchFamily="18" charset="-120"/>
                <a:ea typeface="華康楷書體注音" panose="01030500010101010101" pitchFamily="18" charset="-120"/>
              </a:rPr>
              <a:t>?</a:t>
            </a:r>
          </a:p>
          <a:p>
            <a:r>
              <a:rPr lang="zh-TW" altLang="en-US" sz="3200" dirty="0">
                <a:latin typeface="華康楷書體注音" panose="01030500010101010101" pitchFamily="18" charset="-120"/>
                <a:ea typeface="華康楷書體注音" panose="01030500010101010101" pitchFamily="18" charset="-120"/>
              </a:rPr>
              <a:t>    你會如何改變自己的行</a:t>
            </a:r>
            <a:r>
              <a:rPr lang="zh-TW" altLang="en-US" sz="3200" dirty="0">
                <a:latin typeface="華康楷書體破音一" panose="01030500010101010101" pitchFamily="18" charset="-120"/>
                <a:ea typeface="華康楷書體破音一" panose="01030500010101010101" pitchFamily="18" charset="-120"/>
              </a:rPr>
              <a:t>為</a:t>
            </a:r>
            <a:r>
              <a:rPr lang="en-US" altLang="zh-TW" sz="3200" dirty="0">
                <a:latin typeface="華康楷書體注音" panose="01030500010101010101" pitchFamily="18" charset="-120"/>
                <a:ea typeface="華康楷書體注音" panose="01030500010101010101" pitchFamily="18" charset="-120"/>
              </a:rPr>
              <a:t>?</a:t>
            </a:r>
          </a:p>
          <a:p>
            <a:r>
              <a:rPr lang="en-US" altLang="zh-TW" sz="3200" b="1" dirty="0">
                <a:latin typeface="EngTRESS A" panose="02000500000000000000" pitchFamily="2" charset="0"/>
              </a:rPr>
              <a:t>    </a:t>
            </a:r>
            <a:r>
              <a:rPr lang="en-US" altLang="zh-TW" sz="3600" b="1" dirty="0">
                <a:latin typeface="EngTRESS A" panose="02000500000000000000" pitchFamily="2" charset="0"/>
              </a:rPr>
              <a:t>What will you do</a:t>
            </a:r>
            <a:r>
              <a:rPr lang="en-US" altLang="zh-TW" sz="3600" dirty="0">
                <a:latin typeface="EngTRESS A" panose="02000500000000000000" pitchFamily="2" charset="0"/>
              </a:rPr>
              <a:t>?</a:t>
            </a:r>
          </a:p>
        </p:txBody>
      </p:sp>
      <p:pic>
        <p:nvPicPr>
          <p:cNvPr id="7" name="圖形 6" descr="天使的臉 (無填滿)">
            <a:extLst>
              <a:ext uri="{FF2B5EF4-FFF2-40B4-BE49-F238E27FC236}">
                <a16:creationId xmlns:a16="http://schemas.microsoft.com/office/drawing/2014/main" id="{B3315142-6646-4B28-B4C1-E659B1FC157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4737" y="483123"/>
            <a:ext cx="804413" cy="798922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D46A51B5-3667-41DA-8172-7AA5BFDC530A}"/>
              </a:ext>
            </a:extLst>
          </p:cNvPr>
          <p:cNvSpPr/>
          <p:nvPr/>
        </p:nvSpPr>
        <p:spPr>
          <a:xfrm>
            <a:off x="1328311" y="528641"/>
            <a:ext cx="3162409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TW" altLang="en-US" sz="50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華康楷書體注音" panose="01030500010101010101" pitchFamily="18" charset="-120"/>
                <a:ea typeface="華康楷書體注音" panose="01030500010101010101" pitchFamily="18" charset="-120"/>
              </a:rPr>
              <a:t>想</a:t>
            </a:r>
            <a:r>
              <a:rPr lang="zh-TW" altLang="en-US" sz="50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華康楷書體破音二" panose="01030500010101010101" pitchFamily="18" charset="-120"/>
                <a:ea typeface="華康楷書體破音二" panose="01030500010101010101" pitchFamily="18" charset="-120"/>
              </a:rPr>
              <a:t>一</a:t>
            </a:r>
            <a:r>
              <a:rPr lang="zh-TW" altLang="en-US" sz="50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華康楷書體注音" panose="01030500010101010101" pitchFamily="18" charset="-120"/>
                <a:ea typeface="華康楷書體注音" panose="01030500010101010101" pitchFamily="18" charset="-120"/>
              </a:rPr>
              <a:t>想</a:t>
            </a: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20FD9CCA-A35A-4766-A418-C41B532DE24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992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:a16="http://schemas.microsoft.com/office/drawing/2014/main" id="{0247C249-5E6D-45A0-A995-218DE6CEDE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4560" y="1255"/>
            <a:ext cx="7589520" cy="6818188"/>
          </a:xfrm>
          <a:prstGeom prst="rect">
            <a:avLst/>
          </a:prstGeom>
        </p:spPr>
      </p:pic>
      <p:pic>
        <p:nvPicPr>
          <p:cNvPr id="4" name="圖片 3">
            <a:extLst>
              <a:ext uri="{FF2B5EF4-FFF2-40B4-BE49-F238E27FC236}">
                <a16:creationId xmlns:a16="http://schemas.microsoft.com/office/drawing/2014/main" id="{EABE8667-0B45-47BE-B645-0067D7752F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1062" y="1846994"/>
            <a:ext cx="2414356" cy="3856105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6D24CFA6-8A1E-411A-BB8C-85A6F1CCD472}"/>
              </a:ext>
            </a:extLst>
          </p:cNvPr>
          <p:cNvSpPr/>
          <p:nvPr/>
        </p:nvSpPr>
        <p:spPr>
          <a:xfrm>
            <a:off x="1778000" y="3312160"/>
            <a:ext cx="457200" cy="54864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E8B5767-F9A4-4103-A689-66775827D26B}"/>
              </a:ext>
            </a:extLst>
          </p:cNvPr>
          <p:cNvSpPr/>
          <p:nvPr/>
        </p:nvSpPr>
        <p:spPr>
          <a:xfrm>
            <a:off x="2804160" y="3810000"/>
            <a:ext cx="457200" cy="5588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96403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456</TotalTime>
  <Words>119</Words>
  <Application>Microsoft Office PowerPoint</Application>
  <PresentationFormat>寬螢幕</PresentationFormat>
  <Paragraphs>34</Paragraphs>
  <Slides>8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9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8</vt:i4>
      </vt:variant>
    </vt:vector>
  </HeadingPairs>
  <TitlesOfParts>
    <vt:vector size="18" baseType="lpstr">
      <vt:lpstr>EngTRESS A</vt:lpstr>
      <vt:lpstr>華康楷書體注音</vt:lpstr>
      <vt:lpstr>華康楷書體破音一</vt:lpstr>
      <vt:lpstr>華康楷書體破音二</vt:lpstr>
      <vt:lpstr>新細明體</vt:lpstr>
      <vt:lpstr>Arial</vt:lpstr>
      <vt:lpstr>Calibri</vt:lpstr>
      <vt:lpstr>Calibri Light</vt:lpstr>
      <vt:lpstr>Wingdings</vt:lpstr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user</dc:creator>
  <cp:lastModifiedBy>ALEX</cp:lastModifiedBy>
  <cp:revision>24</cp:revision>
  <dcterms:created xsi:type="dcterms:W3CDTF">2021-03-11T14:44:13Z</dcterms:created>
  <dcterms:modified xsi:type="dcterms:W3CDTF">2025-02-16T11:00:47Z</dcterms:modified>
</cp:coreProperties>
</file>