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66" r:id="rId3"/>
    <p:sldId id="267" r:id="rId4"/>
    <p:sldId id="268" r:id="rId5"/>
    <p:sldId id="276" r:id="rId6"/>
    <p:sldId id="277" r:id="rId7"/>
    <p:sldId id="284" r:id="rId8"/>
    <p:sldId id="280" r:id="rId9"/>
    <p:sldId id="269" r:id="rId10"/>
    <p:sldId id="274" r:id="rId11"/>
    <p:sldId id="285" r:id="rId12"/>
    <p:sldId id="275" r:id="rId13"/>
    <p:sldId id="279" r:id="rId14"/>
    <p:sldId id="278" r:id="rId15"/>
    <p:sldId id="286" r:id="rId16"/>
    <p:sldId id="281" r:id="rId17"/>
    <p:sldId id="282" r:id="rId18"/>
    <p:sldId id="283" r:id="rId19"/>
    <p:sldId id="287" r:id="rId20"/>
    <p:sldId id="288" r:id="rId21"/>
    <p:sldId id="289" r:id="rId22"/>
    <p:sldId id="290" r:id="rId23"/>
    <p:sldId id="291" r:id="rId24"/>
    <p:sldId id="292" r:id="rId25"/>
    <p:sldId id="293" r:id="rId26"/>
    <p:sldId id="294" r:id="rId27"/>
    <p:sldId id="295" r:id="rId28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07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64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950508C-42A2-4665-974B-BE0B571A54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CD4274C7-7FF8-4FFF-8CE0-729CBFA499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5CB21593-017E-4E4F-934B-0C8C09F5E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B27221D-B50F-4873-A7D8-226739FE6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E28BB704-BF9B-4EBB-91BE-06DD62CD6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7866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CC6AB82-8680-4562-8415-80EA9CC1ED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61D83772-365E-41FF-A43A-76506F3B0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B39AA7E-5C69-48FF-B611-EC9C75CAD0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FBF3B3E5-CB2B-4E89-B39E-C7E740A39E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B350D8CC-106A-4DE2-BF80-02CBB3043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19209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91A1CF8D-FA4E-445D-8C9A-8770B9EA985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F3034211-5657-41BA-9988-10D371D9D9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B2077D0B-BADE-4D3A-A69C-2D533334A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7F8FD0F8-B824-41B1-85D7-818C7E6041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D92E08B-00FA-4D7F-A926-3EC190571E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963115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C881133-DC49-4F89-84B6-514C96D8AF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960C3FB-7560-47C2-BA56-A0D140742E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455ABB29-6755-4D56-AF53-EAC1E66627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E37C353-2122-4772-BE95-404C3DF314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AC49A8D-906E-420C-AB19-6ADBAC8DA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576552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7BBB0C4-C1D4-4991-8C21-DF1342640D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DA8F0ED-361B-4621-832E-304B3F62C6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1C71E4E6-7DB7-41DF-96EA-33107664DE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865BA3D-26A2-428C-B6B7-9FDDF75E5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6CE879C-A024-4B5D-B07B-85A1F6D75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917658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67EBE82-F6D7-4AC0-ABBB-66EFD12298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E6A94E9-A20B-4293-BAD3-5A2AE603B6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1F506126-BB90-4DD8-81A9-BBADDBC70D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32F3DBEF-5F15-4A1D-859C-FB147C4DA0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5059AD32-D546-4132-BC80-C6A9A94D0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25CFA830-26BF-427F-959B-4F3C04281E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8953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E7F4F57-AEB4-419F-B0D1-17E934DBB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B737DBC6-5F62-4FC4-92DE-033D2C4916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1932B347-C4B4-4C12-BAAD-9C903031F2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1EABAA78-AD2C-4A02-8890-6E70231D43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A76F2418-9B01-41F3-BC7B-7C34AC2EEE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E4D834E8-8B76-4818-8611-7052C9CA80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2DEDA70C-A3E5-48A1-9B4F-5FB240D6B7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29B6AC79-CD9E-4E85-8AF2-B6382353C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72748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4C0A5D2-413E-4E6C-A013-FF4D83B304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378DA2BB-0218-44E5-893F-18DD3A287B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6E40EAAF-9847-40EC-8198-3F492B698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6FF1F5D8-E26F-4F06-A0B6-B58975CD7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02235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773E7F0F-0839-48D0-995E-BF6271533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0DF44484-2DBB-4771-A28E-FDAB4F8BC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5759215-11D9-4145-94C1-AD9C59508C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50260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70CD31A-AC92-4797-9C21-1C3F7A2D03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34335E9-413C-48A3-B65F-7D4CD7A7D3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4FC668D6-1296-46CF-BA1D-07C59F2CD0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69588BC7-979D-411D-B00C-D7EDD6095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870C87-3CDD-4D53-B5CD-C86C4986F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9EEFAE78-2ED5-439A-B1A6-5592177E64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857813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38AFF67-E320-47F4-AEAE-24580879A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EACCCC1E-4E79-4285-8B73-48870170ED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B58C8FD5-5E01-4A3C-B758-0DE3F71011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7610E4E3-DC1A-4676-912A-C5877B166C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DCED3A7D-D627-428B-A20F-A53707D137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7EE19A8A-ED26-45C5-ADD6-BBEEAC106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20795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D9A95444-E311-4311-A6FC-83E8C6975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71D6C283-E5FE-4328-8119-AD95A08B4D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399583D-8E2B-4973-A048-A3CB9F0F21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30B68B56-D469-4EB8-91AC-CE05CBE330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79D7581-3ED0-483A-9F56-DD5664BCF1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26885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eg"/><Relationship Id="rId7" Type="http://schemas.openxmlformats.org/officeDocument/2006/relationships/image" Target="../media/image6.jpg"/><Relationship Id="rId12" Type="http://schemas.openxmlformats.org/officeDocument/2006/relationships/image" Target="../media/image1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10.png"/><Relationship Id="rId5" Type="http://schemas.openxmlformats.org/officeDocument/2006/relationships/image" Target="../media/image4.jpe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697" y="12718"/>
            <a:ext cx="11179277" cy="6880760"/>
          </a:xfrm>
          <a:prstGeom prst="rect">
            <a:avLst/>
          </a:prstGeom>
        </p:spPr>
      </p:pic>
      <p:pic>
        <p:nvPicPr>
          <p:cNvPr id="3" name="圖片 2" descr="一張含有 文字 的圖片&#10;&#10;自動產生的描述">
            <a:extLst>
              <a:ext uri="{FF2B5EF4-FFF2-40B4-BE49-F238E27FC236}">
                <a16:creationId xmlns:a16="http://schemas.microsoft.com/office/drawing/2014/main" id="{9E6410A8-469F-402B-9C07-7479F31FF9E1}"/>
              </a:ext>
            </a:extLst>
          </p:cNvPr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54"/>
          <a:stretch/>
        </p:blipFill>
        <p:spPr bwMode="auto">
          <a:xfrm>
            <a:off x="5193377" y="1910632"/>
            <a:ext cx="998140" cy="151836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圖片 4" descr="一張含有 文字 的圖片&#10;&#10;自動產生的描述">
            <a:extLst>
              <a:ext uri="{FF2B5EF4-FFF2-40B4-BE49-F238E27FC236}">
                <a16:creationId xmlns:a16="http://schemas.microsoft.com/office/drawing/2014/main" id="{9E6410A8-469F-402B-9C07-7479F31FF9E1}"/>
              </a:ext>
            </a:extLst>
          </p:cNvPr>
          <p:cNvPicPr/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85863" y="4245433"/>
            <a:ext cx="1160924" cy="174241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圖片 5" descr="一張含有 文字, 小孩, 室內, 小男孩 的圖片&#10;&#10;自動產生的描述">
            <a:extLst>
              <a:ext uri="{FF2B5EF4-FFF2-40B4-BE49-F238E27FC236}">
                <a16:creationId xmlns:a16="http://schemas.microsoft.com/office/drawing/2014/main" id="{4C01EF6D-FA26-4AB1-9D03-442839A98896}"/>
              </a:ext>
            </a:extLst>
          </p:cNvPr>
          <p:cNvPicPr/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14"/>
          <a:stretch/>
        </p:blipFill>
        <p:spPr bwMode="auto">
          <a:xfrm>
            <a:off x="7883611" y="4378345"/>
            <a:ext cx="1018620" cy="174240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圖片 6" descr="一張含有 文字, 室內, 臥室, 布偶 的圖片&#10;&#10;自動產生的描述">
            <a:extLst>
              <a:ext uri="{FF2B5EF4-FFF2-40B4-BE49-F238E27FC236}">
                <a16:creationId xmlns:a16="http://schemas.microsoft.com/office/drawing/2014/main" id="{23AADDE8-23D1-4E79-B472-C67F27DD4715}"/>
              </a:ext>
            </a:extLst>
          </p:cNvPr>
          <p:cNvPicPr/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239056" y="4544364"/>
            <a:ext cx="976630" cy="150775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2A797946-51F6-4066-A8AD-3523C5C16A5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7274" y="3531903"/>
            <a:ext cx="2300794" cy="1483157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:a16="http://schemas.microsoft.com/office/drawing/2014/main" id="{D57A8D31-22C4-47B8-8128-9877C0344DF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5809" y="4248046"/>
            <a:ext cx="2384049" cy="1687906"/>
          </a:xfrm>
          <a:prstGeom prst="rect">
            <a:avLst/>
          </a:prstGeom>
        </p:spPr>
      </p:pic>
      <p:pic>
        <p:nvPicPr>
          <p:cNvPr id="11" name="圖片 10" descr="一張含有 文字 的圖片&#10;&#10;自動產生的描述">
            <a:extLst>
              <a:ext uri="{FF2B5EF4-FFF2-40B4-BE49-F238E27FC236}">
                <a16:creationId xmlns:a16="http://schemas.microsoft.com/office/drawing/2014/main" id="{9E6410A8-469F-402B-9C07-7479F31FF9E1}"/>
              </a:ext>
            </a:extLst>
          </p:cNvPr>
          <p:cNvPicPr/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401374" y="1934730"/>
            <a:ext cx="824549" cy="151836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圖片 11">
            <a:extLst>
              <a:ext uri="{FF2B5EF4-FFF2-40B4-BE49-F238E27FC236}">
                <a16:creationId xmlns:a16="http://schemas.microsoft.com/office/drawing/2014/main" id="{AE4803EA-CBC2-4B26-B83A-5306CB9F4508}"/>
              </a:ext>
            </a:extLst>
          </p:cNvPr>
          <p:cNvPicPr/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435779" y="1710689"/>
            <a:ext cx="998139" cy="18903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圖片 12">
            <a:extLst>
              <a:ext uri="{FF2B5EF4-FFF2-40B4-BE49-F238E27FC236}">
                <a16:creationId xmlns:a16="http://schemas.microsoft.com/office/drawing/2014/main" id="{E191555E-7FB6-4746-853C-1B053015C041}"/>
              </a:ext>
            </a:extLst>
          </p:cNvPr>
          <p:cNvPicPr/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575218" y="1934730"/>
            <a:ext cx="1039796" cy="17910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圖片 13">
            <a:extLst>
              <a:ext uri="{FF2B5EF4-FFF2-40B4-BE49-F238E27FC236}">
                <a16:creationId xmlns:a16="http://schemas.microsoft.com/office/drawing/2014/main" id="{D85FEC50-791A-47AD-86BC-086DDC4E952C}"/>
              </a:ext>
            </a:extLst>
          </p:cNvPr>
          <p:cNvPicPr/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902517" y="2820852"/>
            <a:ext cx="995680" cy="87757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449205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183" y="-13558"/>
            <a:ext cx="11127555" cy="6879620"/>
          </a:xfrm>
          <a:prstGeom prst="rect">
            <a:avLst/>
          </a:prstGeom>
        </p:spPr>
      </p:pic>
      <p:sp>
        <p:nvSpPr>
          <p:cNvPr id="3" name="橢圓 2">
            <a:extLst>
              <a:ext uri="{FF2B5EF4-FFF2-40B4-BE49-F238E27FC236}">
                <a16:creationId xmlns:a16="http://schemas.microsoft.com/office/drawing/2014/main" id="{A1069F6C-CFE6-4096-AB32-7757B9119ABA}"/>
              </a:ext>
            </a:extLst>
          </p:cNvPr>
          <p:cNvSpPr/>
          <p:nvPr/>
        </p:nvSpPr>
        <p:spPr>
          <a:xfrm>
            <a:off x="921104" y="5014641"/>
            <a:ext cx="924560" cy="73152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41731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波浪 2">
            <a:extLst>
              <a:ext uri="{FF2B5EF4-FFF2-40B4-BE49-F238E27FC236}">
                <a16:creationId xmlns:a16="http://schemas.microsoft.com/office/drawing/2014/main" id="{4A7F3CD0-2CDD-4E11-BD67-90090088D03B}"/>
              </a:ext>
            </a:extLst>
          </p:cNvPr>
          <p:cNvSpPr/>
          <p:nvPr/>
        </p:nvSpPr>
        <p:spPr>
          <a:xfrm>
            <a:off x="1184635" y="1668543"/>
            <a:ext cx="9822729" cy="3751868"/>
          </a:xfrm>
          <a:prstGeom prst="wave">
            <a:avLst>
              <a:gd name="adj1" fmla="val 12500"/>
              <a:gd name="adj2" fmla="val -201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5000" dirty="0">
                <a:latin typeface="Calibri" panose="020F0502020204030204" pitchFamily="34" charset="0"/>
                <a:cs typeface="Calibri" panose="020F0502020204030204" pitchFamily="34" charset="0"/>
              </a:rPr>
              <a:t>sorry</a:t>
            </a:r>
            <a:endParaRPr lang="zh-TW" altLang="en-US" sz="1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225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384" y="0"/>
            <a:ext cx="11201400" cy="6858000"/>
          </a:xfrm>
          <a:prstGeom prst="rect">
            <a:avLst/>
          </a:prstGeom>
        </p:spPr>
      </p:pic>
      <p:sp>
        <p:nvSpPr>
          <p:cNvPr id="3" name="橢圓 2">
            <a:extLst>
              <a:ext uri="{FF2B5EF4-FFF2-40B4-BE49-F238E27FC236}">
                <a16:creationId xmlns:a16="http://schemas.microsoft.com/office/drawing/2014/main" id="{016198C7-3580-44A2-86B0-1C7229F8F592}"/>
              </a:ext>
            </a:extLst>
          </p:cNvPr>
          <p:cNvSpPr/>
          <p:nvPr/>
        </p:nvSpPr>
        <p:spPr>
          <a:xfrm>
            <a:off x="2523661" y="5014641"/>
            <a:ext cx="924560" cy="73152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38992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691" y="-34888"/>
            <a:ext cx="11149780" cy="6895596"/>
          </a:xfrm>
          <a:prstGeom prst="rect">
            <a:avLst/>
          </a:prstGeom>
        </p:spPr>
      </p:pic>
      <p:sp>
        <p:nvSpPr>
          <p:cNvPr id="3" name="橢圓 2">
            <a:extLst>
              <a:ext uri="{FF2B5EF4-FFF2-40B4-BE49-F238E27FC236}">
                <a16:creationId xmlns:a16="http://schemas.microsoft.com/office/drawing/2014/main" id="{353A3111-934B-47B0-A740-C1AA676EE055}"/>
              </a:ext>
            </a:extLst>
          </p:cNvPr>
          <p:cNvSpPr/>
          <p:nvPr/>
        </p:nvSpPr>
        <p:spPr>
          <a:xfrm>
            <a:off x="3192964" y="2054625"/>
            <a:ext cx="924560" cy="73152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57165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183" y="-13558"/>
            <a:ext cx="11127555" cy="6879620"/>
          </a:xfrm>
          <a:prstGeom prst="rect">
            <a:avLst/>
          </a:prstGeom>
        </p:spPr>
      </p:pic>
      <p:sp>
        <p:nvSpPr>
          <p:cNvPr id="3" name="橢圓 2">
            <a:extLst>
              <a:ext uri="{FF2B5EF4-FFF2-40B4-BE49-F238E27FC236}">
                <a16:creationId xmlns:a16="http://schemas.microsoft.com/office/drawing/2014/main" id="{A1069F6C-CFE6-4096-AB32-7757B9119ABA}"/>
              </a:ext>
            </a:extLst>
          </p:cNvPr>
          <p:cNvSpPr/>
          <p:nvPr/>
        </p:nvSpPr>
        <p:spPr>
          <a:xfrm>
            <a:off x="2335124" y="5335152"/>
            <a:ext cx="924560" cy="73152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98414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1472" y="512064"/>
            <a:ext cx="8449056" cy="5833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04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384" y="0"/>
            <a:ext cx="11201400" cy="6858000"/>
          </a:xfrm>
          <a:prstGeom prst="rect">
            <a:avLst/>
          </a:prstGeom>
        </p:spPr>
      </p:pic>
      <p:sp>
        <p:nvSpPr>
          <p:cNvPr id="3" name="橢圓 2">
            <a:extLst>
              <a:ext uri="{FF2B5EF4-FFF2-40B4-BE49-F238E27FC236}">
                <a16:creationId xmlns:a16="http://schemas.microsoft.com/office/drawing/2014/main" id="{016198C7-3580-44A2-86B0-1C7229F8F592}"/>
              </a:ext>
            </a:extLst>
          </p:cNvPr>
          <p:cNvSpPr/>
          <p:nvPr/>
        </p:nvSpPr>
        <p:spPr>
          <a:xfrm>
            <a:off x="4201631" y="1451309"/>
            <a:ext cx="1152793" cy="62258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17482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691" y="-34888"/>
            <a:ext cx="11149780" cy="6895596"/>
          </a:xfrm>
          <a:prstGeom prst="rect">
            <a:avLst/>
          </a:prstGeom>
        </p:spPr>
      </p:pic>
      <p:sp>
        <p:nvSpPr>
          <p:cNvPr id="3" name="橢圓 2">
            <a:extLst>
              <a:ext uri="{FF2B5EF4-FFF2-40B4-BE49-F238E27FC236}">
                <a16:creationId xmlns:a16="http://schemas.microsoft.com/office/drawing/2014/main" id="{353A3111-934B-47B0-A740-C1AA676EE055}"/>
              </a:ext>
            </a:extLst>
          </p:cNvPr>
          <p:cNvSpPr/>
          <p:nvPr/>
        </p:nvSpPr>
        <p:spPr>
          <a:xfrm>
            <a:off x="2372832" y="697165"/>
            <a:ext cx="1096232" cy="64144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85405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183" y="-13558"/>
            <a:ext cx="11127555" cy="6879620"/>
          </a:xfrm>
          <a:prstGeom prst="rect">
            <a:avLst/>
          </a:prstGeom>
        </p:spPr>
      </p:pic>
      <p:sp>
        <p:nvSpPr>
          <p:cNvPr id="3" name="橢圓 2">
            <a:extLst>
              <a:ext uri="{FF2B5EF4-FFF2-40B4-BE49-F238E27FC236}">
                <a16:creationId xmlns:a16="http://schemas.microsoft.com/office/drawing/2014/main" id="{A1069F6C-CFE6-4096-AB32-7757B9119ABA}"/>
              </a:ext>
            </a:extLst>
          </p:cNvPr>
          <p:cNvSpPr/>
          <p:nvPr/>
        </p:nvSpPr>
        <p:spPr>
          <a:xfrm>
            <a:off x="2259708" y="810286"/>
            <a:ext cx="1209355" cy="72628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61141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4440" y="91440"/>
            <a:ext cx="9723120" cy="6675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9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0465" y="179215"/>
            <a:ext cx="6695767" cy="6499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420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384" y="0"/>
            <a:ext cx="11201400" cy="6858000"/>
          </a:xfrm>
          <a:prstGeom prst="rect">
            <a:avLst/>
          </a:prstGeom>
        </p:spPr>
      </p:pic>
      <p:sp>
        <p:nvSpPr>
          <p:cNvPr id="3" name="橢圓 2">
            <a:extLst>
              <a:ext uri="{FF2B5EF4-FFF2-40B4-BE49-F238E27FC236}">
                <a16:creationId xmlns:a16="http://schemas.microsoft.com/office/drawing/2014/main" id="{016198C7-3580-44A2-86B0-1C7229F8F592}"/>
              </a:ext>
            </a:extLst>
          </p:cNvPr>
          <p:cNvSpPr/>
          <p:nvPr/>
        </p:nvSpPr>
        <p:spPr>
          <a:xfrm>
            <a:off x="2080600" y="5429420"/>
            <a:ext cx="1152793" cy="62258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橢圓 3">
            <a:extLst>
              <a:ext uri="{FF2B5EF4-FFF2-40B4-BE49-F238E27FC236}">
                <a16:creationId xmlns:a16="http://schemas.microsoft.com/office/drawing/2014/main" id="{37FFF75F-978D-44B8-9372-5068DA0A4578}"/>
              </a:ext>
            </a:extLst>
          </p:cNvPr>
          <p:cNvSpPr/>
          <p:nvPr/>
        </p:nvSpPr>
        <p:spPr>
          <a:xfrm>
            <a:off x="10066675" y="1528294"/>
            <a:ext cx="1152793" cy="62258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94153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691" y="-34888"/>
            <a:ext cx="11149780" cy="6895596"/>
          </a:xfrm>
          <a:prstGeom prst="rect">
            <a:avLst/>
          </a:prstGeom>
        </p:spPr>
      </p:pic>
      <p:sp>
        <p:nvSpPr>
          <p:cNvPr id="3" name="橢圓 2">
            <a:extLst>
              <a:ext uri="{FF2B5EF4-FFF2-40B4-BE49-F238E27FC236}">
                <a16:creationId xmlns:a16="http://schemas.microsoft.com/office/drawing/2014/main" id="{353A3111-934B-47B0-A740-C1AA676EE055}"/>
              </a:ext>
            </a:extLst>
          </p:cNvPr>
          <p:cNvSpPr/>
          <p:nvPr/>
        </p:nvSpPr>
        <p:spPr>
          <a:xfrm>
            <a:off x="2316272" y="2705075"/>
            <a:ext cx="1096232" cy="64144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橢圓 3">
            <a:extLst>
              <a:ext uri="{FF2B5EF4-FFF2-40B4-BE49-F238E27FC236}">
                <a16:creationId xmlns:a16="http://schemas.microsoft.com/office/drawing/2014/main" id="{274396A2-3AA2-4DBA-9822-9378C85031AD}"/>
              </a:ext>
            </a:extLst>
          </p:cNvPr>
          <p:cNvSpPr/>
          <p:nvPr/>
        </p:nvSpPr>
        <p:spPr>
          <a:xfrm>
            <a:off x="9907078" y="355975"/>
            <a:ext cx="1152793" cy="62258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52676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183" y="-13558"/>
            <a:ext cx="11127555" cy="6879620"/>
          </a:xfrm>
          <a:prstGeom prst="rect">
            <a:avLst/>
          </a:prstGeom>
        </p:spPr>
      </p:pic>
      <p:sp>
        <p:nvSpPr>
          <p:cNvPr id="3" name="橢圓 2">
            <a:extLst>
              <a:ext uri="{FF2B5EF4-FFF2-40B4-BE49-F238E27FC236}">
                <a16:creationId xmlns:a16="http://schemas.microsoft.com/office/drawing/2014/main" id="{A1069F6C-CFE6-4096-AB32-7757B9119ABA}"/>
              </a:ext>
            </a:extLst>
          </p:cNvPr>
          <p:cNvSpPr/>
          <p:nvPr/>
        </p:nvSpPr>
        <p:spPr>
          <a:xfrm>
            <a:off x="952018" y="5952557"/>
            <a:ext cx="1209355" cy="72628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橢圓 3">
            <a:extLst>
              <a:ext uri="{FF2B5EF4-FFF2-40B4-BE49-F238E27FC236}">
                <a16:creationId xmlns:a16="http://schemas.microsoft.com/office/drawing/2014/main" id="{ED130625-6F72-40FC-A45A-8A8ED6FF207A}"/>
              </a:ext>
            </a:extLst>
          </p:cNvPr>
          <p:cNvSpPr/>
          <p:nvPr/>
        </p:nvSpPr>
        <p:spPr>
          <a:xfrm>
            <a:off x="9980262" y="819713"/>
            <a:ext cx="1152793" cy="62258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594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384" y="0"/>
            <a:ext cx="11201400" cy="6858000"/>
          </a:xfrm>
          <a:prstGeom prst="rect">
            <a:avLst/>
          </a:prstGeom>
        </p:spPr>
      </p:pic>
      <p:cxnSp>
        <p:nvCxnSpPr>
          <p:cNvPr id="6" name="直線接點 5">
            <a:extLst>
              <a:ext uri="{FF2B5EF4-FFF2-40B4-BE49-F238E27FC236}">
                <a16:creationId xmlns:a16="http://schemas.microsoft.com/office/drawing/2014/main" id="{D510936E-7A52-4216-82C0-752FDE20AEB2}"/>
              </a:ext>
            </a:extLst>
          </p:cNvPr>
          <p:cNvCxnSpPr/>
          <p:nvPr/>
        </p:nvCxnSpPr>
        <p:spPr>
          <a:xfrm>
            <a:off x="4270342" y="1875934"/>
            <a:ext cx="93325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直線接點 6">
            <a:extLst>
              <a:ext uri="{FF2B5EF4-FFF2-40B4-BE49-F238E27FC236}">
                <a16:creationId xmlns:a16="http://schemas.microsoft.com/office/drawing/2014/main" id="{57329473-862C-4D8A-B9AF-35DC8D4AA258}"/>
              </a:ext>
            </a:extLst>
          </p:cNvPr>
          <p:cNvCxnSpPr/>
          <p:nvPr/>
        </p:nvCxnSpPr>
        <p:spPr>
          <a:xfrm>
            <a:off x="1142214" y="5582239"/>
            <a:ext cx="93325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直線接點 7">
            <a:extLst>
              <a:ext uri="{FF2B5EF4-FFF2-40B4-BE49-F238E27FC236}">
                <a16:creationId xmlns:a16="http://schemas.microsoft.com/office/drawing/2014/main" id="{92556284-0A00-44CE-929A-89D78C2A38D8}"/>
              </a:ext>
            </a:extLst>
          </p:cNvPr>
          <p:cNvCxnSpPr/>
          <p:nvPr/>
        </p:nvCxnSpPr>
        <p:spPr>
          <a:xfrm>
            <a:off x="2584515" y="5582239"/>
            <a:ext cx="93325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直線接點 8">
            <a:extLst>
              <a:ext uri="{FF2B5EF4-FFF2-40B4-BE49-F238E27FC236}">
                <a16:creationId xmlns:a16="http://schemas.microsoft.com/office/drawing/2014/main" id="{60D3FDBA-0733-4B1A-9CF5-35C9EC59CFF0}"/>
              </a:ext>
            </a:extLst>
          </p:cNvPr>
          <p:cNvCxnSpPr/>
          <p:nvPr/>
        </p:nvCxnSpPr>
        <p:spPr>
          <a:xfrm>
            <a:off x="10144812" y="2018908"/>
            <a:ext cx="93325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直線接點 9">
            <a:extLst>
              <a:ext uri="{FF2B5EF4-FFF2-40B4-BE49-F238E27FC236}">
                <a16:creationId xmlns:a16="http://schemas.microsoft.com/office/drawing/2014/main" id="{EF50D2BC-587D-43E0-85DF-49748FA8D14E}"/>
              </a:ext>
            </a:extLst>
          </p:cNvPr>
          <p:cNvCxnSpPr/>
          <p:nvPr/>
        </p:nvCxnSpPr>
        <p:spPr>
          <a:xfrm>
            <a:off x="2218441" y="5893323"/>
            <a:ext cx="93325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213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691" y="-34888"/>
            <a:ext cx="11149780" cy="6895596"/>
          </a:xfrm>
          <a:prstGeom prst="rect">
            <a:avLst/>
          </a:prstGeom>
        </p:spPr>
      </p:pic>
      <p:cxnSp>
        <p:nvCxnSpPr>
          <p:cNvPr id="5" name="直線接點 4">
            <a:extLst>
              <a:ext uri="{FF2B5EF4-FFF2-40B4-BE49-F238E27FC236}">
                <a16:creationId xmlns:a16="http://schemas.microsoft.com/office/drawing/2014/main" id="{7186C249-7EFF-4CBD-A4CE-54A91FD17351}"/>
              </a:ext>
            </a:extLst>
          </p:cNvPr>
          <p:cNvCxnSpPr/>
          <p:nvPr/>
        </p:nvCxnSpPr>
        <p:spPr>
          <a:xfrm>
            <a:off x="2413262" y="1093509"/>
            <a:ext cx="93325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直線接點 5">
            <a:extLst>
              <a:ext uri="{FF2B5EF4-FFF2-40B4-BE49-F238E27FC236}">
                <a16:creationId xmlns:a16="http://schemas.microsoft.com/office/drawing/2014/main" id="{2DC0BCBE-26C8-490D-8C58-93DADD3404F4}"/>
              </a:ext>
            </a:extLst>
          </p:cNvPr>
          <p:cNvCxnSpPr/>
          <p:nvPr/>
        </p:nvCxnSpPr>
        <p:spPr>
          <a:xfrm>
            <a:off x="2281286" y="2290714"/>
            <a:ext cx="93325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直線接點 6">
            <a:extLst>
              <a:ext uri="{FF2B5EF4-FFF2-40B4-BE49-F238E27FC236}">
                <a16:creationId xmlns:a16="http://schemas.microsoft.com/office/drawing/2014/main" id="{708BB229-2618-4DDD-B3CA-4419EF8A87B7}"/>
              </a:ext>
            </a:extLst>
          </p:cNvPr>
          <p:cNvCxnSpPr/>
          <p:nvPr/>
        </p:nvCxnSpPr>
        <p:spPr>
          <a:xfrm>
            <a:off x="2413262" y="3167407"/>
            <a:ext cx="93325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直線接點 7">
            <a:extLst>
              <a:ext uri="{FF2B5EF4-FFF2-40B4-BE49-F238E27FC236}">
                <a16:creationId xmlns:a16="http://schemas.microsoft.com/office/drawing/2014/main" id="{19072CF1-34DF-4975-AD54-82C70EF12A41}"/>
              </a:ext>
            </a:extLst>
          </p:cNvPr>
          <p:cNvCxnSpPr/>
          <p:nvPr/>
        </p:nvCxnSpPr>
        <p:spPr>
          <a:xfrm>
            <a:off x="10011265" y="829558"/>
            <a:ext cx="93325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直線接點 8">
            <a:extLst>
              <a:ext uri="{FF2B5EF4-FFF2-40B4-BE49-F238E27FC236}">
                <a16:creationId xmlns:a16="http://schemas.microsoft.com/office/drawing/2014/main" id="{D97C2930-B280-4863-80F3-B6FEF1544A4D}"/>
              </a:ext>
            </a:extLst>
          </p:cNvPr>
          <p:cNvCxnSpPr/>
          <p:nvPr/>
        </p:nvCxnSpPr>
        <p:spPr>
          <a:xfrm>
            <a:off x="3214540" y="2601798"/>
            <a:ext cx="93325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42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183" y="-13558"/>
            <a:ext cx="11127555" cy="6879620"/>
          </a:xfrm>
          <a:prstGeom prst="rect">
            <a:avLst/>
          </a:prstGeom>
        </p:spPr>
      </p:pic>
      <p:cxnSp>
        <p:nvCxnSpPr>
          <p:cNvPr id="5" name="直線接點 4">
            <a:extLst>
              <a:ext uri="{FF2B5EF4-FFF2-40B4-BE49-F238E27FC236}">
                <a16:creationId xmlns:a16="http://schemas.microsoft.com/office/drawing/2014/main" id="{6C78520A-3949-4F74-920E-F7520BFC84AD}"/>
              </a:ext>
            </a:extLst>
          </p:cNvPr>
          <p:cNvCxnSpPr/>
          <p:nvPr/>
        </p:nvCxnSpPr>
        <p:spPr>
          <a:xfrm>
            <a:off x="2328420" y="1225484"/>
            <a:ext cx="93325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直線接點 5">
            <a:extLst>
              <a:ext uri="{FF2B5EF4-FFF2-40B4-BE49-F238E27FC236}">
                <a16:creationId xmlns:a16="http://schemas.microsoft.com/office/drawing/2014/main" id="{9A0797CA-BFA0-452E-AE19-CEBD5EEC835A}"/>
              </a:ext>
            </a:extLst>
          </p:cNvPr>
          <p:cNvCxnSpPr/>
          <p:nvPr/>
        </p:nvCxnSpPr>
        <p:spPr>
          <a:xfrm>
            <a:off x="952107" y="5561814"/>
            <a:ext cx="93325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直線接點 6">
            <a:extLst>
              <a:ext uri="{FF2B5EF4-FFF2-40B4-BE49-F238E27FC236}">
                <a16:creationId xmlns:a16="http://schemas.microsoft.com/office/drawing/2014/main" id="{CBE20BF3-CACE-49E0-AFA8-9D165EAC20A6}"/>
              </a:ext>
            </a:extLst>
          </p:cNvPr>
          <p:cNvCxnSpPr/>
          <p:nvPr/>
        </p:nvCxnSpPr>
        <p:spPr>
          <a:xfrm>
            <a:off x="2328420" y="5854046"/>
            <a:ext cx="93325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直線接點 7">
            <a:extLst>
              <a:ext uri="{FF2B5EF4-FFF2-40B4-BE49-F238E27FC236}">
                <a16:creationId xmlns:a16="http://schemas.microsoft.com/office/drawing/2014/main" id="{AE4F78B2-8DD9-4EBE-B065-D80BA5EB9E2A}"/>
              </a:ext>
            </a:extLst>
          </p:cNvPr>
          <p:cNvCxnSpPr/>
          <p:nvPr/>
        </p:nvCxnSpPr>
        <p:spPr>
          <a:xfrm>
            <a:off x="1065229" y="6410227"/>
            <a:ext cx="93325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直線接點 8">
            <a:extLst>
              <a:ext uri="{FF2B5EF4-FFF2-40B4-BE49-F238E27FC236}">
                <a16:creationId xmlns:a16="http://schemas.microsoft.com/office/drawing/2014/main" id="{F49E2C34-1DF4-4A4C-81F3-43575A25FCFC}"/>
              </a:ext>
            </a:extLst>
          </p:cNvPr>
          <p:cNvCxnSpPr/>
          <p:nvPr/>
        </p:nvCxnSpPr>
        <p:spPr>
          <a:xfrm>
            <a:off x="10077254" y="1310326"/>
            <a:ext cx="93325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125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7C1BF3D0-4291-4F3C-A5F6-8E8703F617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156" y="2950"/>
            <a:ext cx="6730739" cy="6938194"/>
          </a:xfrm>
          <a:prstGeom prst="rect">
            <a:avLst/>
          </a:prstGeom>
        </p:spPr>
      </p:pic>
      <p:pic>
        <p:nvPicPr>
          <p:cNvPr id="3" name="圖片 2" descr="一張含有 文字 的圖片&#10;&#10;自動產生的描述">
            <a:extLst>
              <a:ext uri="{FF2B5EF4-FFF2-40B4-BE49-F238E27FC236}">
                <a16:creationId xmlns:a16="http://schemas.microsoft.com/office/drawing/2014/main" id="{9E6410A8-469F-402B-9C07-7479F31FF9E1}"/>
              </a:ext>
            </a:extLst>
          </p:cNvPr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517267" y="775509"/>
            <a:ext cx="910296" cy="11758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7" name="群組 6">
            <a:extLst>
              <a:ext uri="{FF2B5EF4-FFF2-40B4-BE49-F238E27FC236}">
                <a16:creationId xmlns:a16="http://schemas.microsoft.com/office/drawing/2014/main" id="{6480E6C3-1D5F-4AD8-95E0-8B2E2175650A}"/>
              </a:ext>
            </a:extLst>
          </p:cNvPr>
          <p:cNvGrpSpPr/>
          <p:nvPr/>
        </p:nvGrpSpPr>
        <p:grpSpPr>
          <a:xfrm>
            <a:off x="8846447" y="775510"/>
            <a:ext cx="910296" cy="1175840"/>
            <a:chOff x="8846447" y="775510"/>
            <a:chExt cx="910296" cy="1175840"/>
          </a:xfrm>
        </p:grpSpPr>
        <p:pic>
          <p:nvPicPr>
            <p:cNvPr id="5" name="圖片 4" descr="一張含有 文字 的圖片&#10;&#10;自動產生的描述">
              <a:extLst>
                <a:ext uri="{FF2B5EF4-FFF2-40B4-BE49-F238E27FC236}">
                  <a16:creationId xmlns:a16="http://schemas.microsoft.com/office/drawing/2014/main" id="{9E6410A8-469F-402B-9C07-7479F31FF9E1}"/>
                </a:ext>
              </a:extLst>
            </p:cNvPr>
            <p:cNvPicPr/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846447" y="775510"/>
              <a:ext cx="910296" cy="117584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6" name="矩形: 圓角 5">
              <a:extLst>
                <a:ext uri="{FF2B5EF4-FFF2-40B4-BE49-F238E27FC236}">
                  <a16:creationId xmlns:a16="http://schemas.microsoft.com/office/drawing/2014/main" id="{7C06914A-4A25-42CB-BBF8-A76C0D930A5C}"/>
                </a:ext>
              </a:extLst>
            </p:cNvPr>
            <p:cNvSpPr/>
            <p:nvPr/>
          </p:nvSpPr>
          <p:spPr>
            <a:xfrm>
              <a:off x="8846447" y="1630837"/>
              <a:ext cx="552077" cy="3205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pic>
        <p:nvPicPr>
          <p:cNvPr id="8" name="圖片 7" descr="一張含有 文字, 小孩, 室內, 小男孩 的圖片&#10;&#10;自動產生的描述">
            <a:extLst>
              <a:ext uri="{FF2B5EF4-FFF2-40B4-BE49-F238E27FC236}">
                <a16:creationId xmlns:a16="http://schemas.microsoft.com/office/drawing/2014/main" id="{4C01EF6D-FA26-4AB1-9D03-442839A98896}"/>
              </a:ext>
            </a:extLst>
          </p:cNvPr>
          <p:cNvPicPr/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163058" y="789577"/>
            <a:ext cx="962758" cy="116177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圖片 8" descr="一張含有 文字, 小孩, 室內, 小男孩 的圖片&#10;&#10;自動產生的描述">
            <a:extLst>
              <a:ext uri="{FF2B5EF4-FFF2-40B4-BE49-F238E27FC236}">
                <a16:creationId xmlns:a16="http://schemas.microsoft.com/office/drawing/2014/main" id="{4C01EF6D-FA26-4AB1-9D03-442839A98896}"/>
              </a:ext>
            </a:extLst>
          </p:cNvPr>
          <p:cNvPicPr/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500584" y="2307172"/>
            <a:ext cx="926979" cy="11758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圖片 9" descr="一張含有 文字, 室內, 臥室, 布偶 的圖片&#10;&#10;自動產生的描述">
            <a:extLst>
              <a:ext uri="{FF2B5EF4-FFF2-40B4-BE49-F238E27FC236}">
                <a16:creationId xmlns:a16="http://schemas.microsoft.com/office/drawing/2014/main" id="{23AADDE8-23D1-4E79-B472-C67F27DD4715}"/>
              </a:ext>
            </a:extLst>
          </p:cNvPr>
          <p:cNvPicPr/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778745" y="2307172"/>
            <a:ext cx="977998" cy="120412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圖片 10" descr="一張含有 文字, 室內, 臥室, 布偶 的圖片&#10;&#10;自動產生的描述">
            <a:extLst>
              <a:ext uri="{FF2B5EF4-FFF2-40B4-BE49-F238E27FC236}">
                <a16:creationId xmlns:a16="http://schemas.microsoft.com/office/drawing/2014/main" id="{23AADDE8-23D1-4E79-B472-C67F27DD4715}"/>
              </a:ext>
            </a:extLst>
          </p:cNvPr>
          <p:cNvPicPr/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163058" y="2349593"/>
            <a:ext cx="977998" cy="116877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17" name="群組 16">
            <a:extLst>
              <a:ext uri="{FF2B5EF4-FFF2-40B4-BE49-F238E27FC236}">
                <a16:creationId xmlns:a16="http://schemas.microsoft.com/office/drawing/2014/main" id="{6CA18A2A-09DE-47C0-952F-3245B38989C8}"/>
              </a:ext>
            </a:extLst>
          </p:cNvPr>
          <p:cNvGrpSpPr/>
          <p:nvPr/>
        </p:nvGrpSpPr>
        <p:grpSpPr>
          <a:xfrm>
            <a:off x="1018095" y="5938887"/>
            <a:ext cx="6579910" cy="377438"/>
            <a:chOff x="1018095" y="5938887"/>
            <a:chExt cx="6579910" cy="377438"/>
          </a:xfrm>
        </p:grpSpPr>
        <p:sp>
          <p:nvSpPr>
            <p:cNvPr id="14" name="文字方塊 13">
              <a:extLst>
                <a:ext uri="{FF2B5EF4-FFF2-40B4-BE49-F238E27FC236}">
                  <a16:creationId xmlns:a16="http://schemas.microsoft.com/office/drawing/2014/main" id="{BB1A6404-A76F-4382-BC69-1EAB8921D946}"/>
                </a:ext>
              </a:extLst>
            </p:cNvPr>
            <p:cNvSpPr txBox="1"/>
            <p:nvPr/>
          </p:nvSpPr>
          <p:spPr>
            <a:xfrm>
              <a:off x="1018095" y="5938887"/>
              <a:ext cx="32899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dirty="0">
                  <a:latin typeface="華康楷書體注音" panose="01030500010101010101" pitchFamily="18" charset="-120"/>
                  <a:ea typeface="華康楷書體注音" panose="01030500010101010101" pitchFamily="18" charset="-120"/>
                </a:rPr>
                <a:t>小組討論，畫畫看</a:t>
              </a:r>
            </a:p>
          </p:txBody>
        </p:sp>
        <p:sp>
          <p:nvSpPr>
            <p:cNvPr id="15" name="文字方塊 14">
              <a:extLst>
                <a:ext uri="{FF2B5EF4-FFF2-40B4-BE49-F238E27FC236}">
                  <a16:creationId xmlns:a16="http://schemas.microsoft.com/office/drawing/2014/main" id="{A939C060-A30A-4B83-B3AE-7AA60A23609F}"/>
                </a:ext>
              </a:extLst>
            </p:cNvPr>
            <p:cNvSpPr txBox="1"/>
            <p:nvPr/>
          </p:nvSpPr>
          <p:spPr>
            <a:xfrm>
              <a:off x="4308050" y="5946993"/>
              <a:ext cx="32899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dirty="0">
                  <a:latin typeface="華康楷書體注音" panose="01030500010101010101" pitchFamily="18" charset="-120"/>
                  <a:ea typeface="華康楷書體注音" panose="01030500010101010101" pitchFamily="18" charset="-120"/>
                </a:rPr>
                <a:t>小組討論，畫畫看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12975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2.59259E-6 L -0.21081 0.0664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47" y="3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2.59259E-6 L -0.53372 0.0650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693" y="3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2205CEF2-541C-45D0-988B-307861F124A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97"/>
            <a:ext cx="12192000" cy="7708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570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463" y="2436"/>
            <a:ext cx="10061079" cy="6853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899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384" y="0"/>
            <a:ext cx="112014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090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835" y="0"/>
            <a:ext cx="11095492" cy="6862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93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183" y="-13558"/>
            <a:ext cx="11127555" cy="6879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967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爆炸: 八角 1">
            <a:extLst>
              <a:ext uri="{FF2B5EF4-FFF2-40B4-BE49-F238E27FC236}">
                <a16:creationId xmlns:a16="http://schemas.microsoft.com/office/drawing/2014/main" id="{AEEB0E66-6252-433B-B4EE-E84851367EB0}"/>
              </a:ext>
            </a:extLst>
          </p:cNvPr>
          <p:cNvSpPr/>
          <p:nvPr/>
        </p:nvSpPr>
        <p:spPr>
          <a:xfrm>
            <a:off x="1630837" y="-245097"/>
            <a:ext cx="9521072" cy="7013542"/>
          </a:xfrm>
          <a:prstGeom prst="irregularSeal1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5000" dirty="0" smtClean="0">
                <a:latin typeface="Calibri" panose="020F0502020204030204" pitchFamily="34" charset="0"/>
                <a:cs typeface="Calibri" panose="020F0502020204030204" pitchFamily="34" charset="0"/>
              </a:rPr>
              <a:t>oops</a:t>
            </a:r>
            <a:endParaRPr lang="zh-TW" altLang="en-US" sz="1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4814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384" y="0"/>
            <a:ext cx="11201400" cy="6858000"/>
          </a:xfrm>
          <a:prstGeom prst="rect">
            <a:avLst/>
          </a:prstGeom>
        </p:spPr>
      </p:pic>
      <p:sp>
        <p:nvSpPr>
          <p:cNvPr id="3" name="橢圓 2">
            <a:extLst>
              <a:ext uri="{FF2B5EF4-FFF2-40B4-BE49-F238E27FC236}">
                <a16:creationId xmlns:a16="http://schemas.microsoft.com/office/drawing/2014/main" id="{016198C7-3580-44A2-86B0-1C7229F8F592}"/>
              </a:ext>
            </a:extLst>
          </p:cNvPr>
          <p:cNvSpPr/>
          <p:nvPr/>
        </p:nvSpPr>
        <p:spPr>
          <a:xfrm>
            <a:off x="1137920" y="4958080"/>
            <a:ext cx="924560" cy="73152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78702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691" y="-34888"/>
            <a:ext cx="11149780" cy="6895596"/>
          </a:xfrm>
          <a:prstGeom prst="rect">
            <a:avLst/>
          </a:prstGeom>
        </p:spPr>
      </p:pic>
      <p:sp>
        <p:nvSpPr>
          <p:cNvPr id="3" name="橢圓 2">
            <a:extLst>
              <a:ext uri="{FF2B5EF4-FFF2-40B4-BE49-F238E27FC236}">
                <a16:creationId xmlns:a16="http://schemas.microsoft.com/office/drawing/2014/main" id="{353A3111-934B-47B0-A740-C1AA676EE055}"/>
              </a:ext>
            </a:extLst>
          </p:cNvPr>
          <p:cNvSpPr/>
          <p:nvPr/>
        </p:nvSpPr>
        <p:spPr>
          <a:xfrm>
            <a:off x="2231430" y="1734113"/>
            <a:ext cx="924560" cy="73152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48022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702</TotalTime>
  <Words>12</Words>
  <Application>Microsoft Office PowerPoint</Application>
  <PresentationFormat>寬螢幕</PresentationFormat>
  <Paragraphs>4</Paragraphs>
  <Slides>27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27</vt:i4>
      </vt:variant>
    </vt:vector>
  </HeadingPairs>
  <TitlesOfParts>
    <vt:vector size="33" baseType="lpstr">
      <vt:lpstr>華康楷書體注音</vt:lpstr>
      <vt:lpstr>新細明體</vt:lpstr>
      <vt:lpstr>Arial</vt:lpstr>
      <vt:lpstr>Calibri</vt:lpstr>
      <vt:lpstr>Calibri Light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user</dc:creator>
  <cp:lastModifiedBy>ALEX</cp:lastModifiedBy>
  <cp:revision>46</cp:revision>
  <dcterms:created xsi:type="dcterms:W3CDTF">2021-03-11T14:44:13Z</dcterms:created>
  <dcterms:modified xsi:type="dcterms:W3CDTF">2025-02-16T11:22:25Z</dcterms:modified>
</cp:coreProperties>
</file>