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321" r:id="rId3"/>
    <p:sldId id="322" r:id="rId4"/>
    <p:sldId id="323" r:id="rId5"/>
    <p:sldId id="324" r:id="rId6"/>
    <p:sldId id="325" r:id="rId7"/>
    <p:sldId id="326" r:id="rId8"/>
    <p:sldId id="268" r:id="rId9"/>
    <p:sldId id="276" r:id="rId10"/>
    <p:sldId id="277" r:id="rId11"/>
    <p:sldId id="296" r:id="rId12"/>
    <p:sldId id="297" r:id="rId13"/>
    <p:sldId id="298" r:id="rId14"/>
    <p:sldId id="284" r:id="rId15"/>
    <p:sldId id="280" r:id="rId16"/>
    <p:sldId id="269" r:id="rId17"/>
    <p:sldId id="274" r:id="rId18"/>
    <p:sldId id="299" r:id="rId19"/>
    <p:sldId id="300" r:id="rId20"/>
    <p:sldId id="301" r:id="rId21"/>
    <p:sldId id="302" r:id="rId22"/>
    <p:sldId id="285" r:id="rId23"/>
    <p:sldId id="275" r:id="rId24"/>
    <p:sldId id="279" r:id="rId25"/>
    <p:sldId id="278" r:id="rId26"/>
    <p:sldId id="303" r:id="rId27"/>
    <p:sldId id="304" r:id="rId28"/>
    <p:sldId id="305" r:id="rId29"/>
    <p:sldId id="286" r:id="rId30"/>
    <p:sldId id="281" r:id="rId31"/>
    <p:sldId id="282" r:id="rId32"/>
    <p:sldId id="283" r:id="rId33"/>
    <p:sldId id="287" r:id="rId34"/>
    <p:sldId id="288" r:id="rId35"/>
    <p:sldId id="289" r:id="rId36"/>
    <p:sldId id="290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  <p:sldId id="327" r:id="rId47"/>
    <p:sldId id="328" r:id="rId4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08" y="1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50508C-42A2-4665-974B-BE0B571A5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D4274C7-7FF8-4FFF-8CE0-729CBFA49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B21593-017E-4E4F-934B-0C8C09F5E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27221D-B50F-4873-A7D8-226739FE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8BB704-BF9B-4EBB-91BE-06DD62CD6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86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C6AB82-8680-4562-8415-80EA9CC1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1D83772-365E-41FF-A43A-76506F3B0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39AA7E-5C69-48FF-B611-EC9C75C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BF3B3E5-CB2B-4E89-B39E-C7E740A39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350D8CC-106A-4DE2-BF80-02CBB304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20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1A1CF8D-FA4E-445D-8C9A-8770B9EA98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3034211-5657-41BA-9988-10D371D9D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077D0B-BADE-4D3A-A69C-2D533334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8FD0F8-B824-41B1-85D7-818C7E60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D92E08B-00FA-4D7F-A926-3EC19057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6311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881133-DC49-4F89-84B6-514C96D8A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60C3FB-7560-47C2-BA56-A0D140742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55ABB29-6755-4D56-AF53-EAC1E666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E37C353-2122-4772-BE95-404C3DF3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AC49A8D-906E-420C-AB19-6ADBAC8D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65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BB0C4-C1D4-4991-8C21-DF134264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A8F0ED-361B-4621-832E-304B3F62C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C71E4E6-7DB7-41DF-96EA-33107664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865BA3D-26A2-428C-B6B7-9FDDF75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CE879C-A024-4B5D-B07B-85A1F6D7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176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7EBE82-F6D7-4AC0-ABBB-66EFD122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6A94E9-A20B-4293-BAD3-5A2AE603B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506126-BB90-4DD8-81A9-BBADDBC70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2F3DBEF-5F15-4A1D-859C-FB147C4DA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059AD32-D546-4132-BC80-C6A9A94D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CFA830-26BF-427F-959B-4F3C0428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95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7F4F57-AEB4-419F-B0D1-17E934DBB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37DBC6-5F62-4FC4-92DE-033D2C491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932B347-C4B4-4C12-BAAD-9C903031F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EABAA78-AD2C-4A02-8890-6E70231D4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76F2418-9B01-41F3-BC7B-7C34AC2EE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4D834E8-8B76-4818-8611-7052C9CA8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DEDA70C-A3E5-48A1-9B4F-5FB240D6B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9B6AC79-CD9E-4E85-8AF2-B638235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274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C0A5D2-413E-4E6C-A013-FF4D83B3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378DA2BB-0218-44E5-893F-18DD3A287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E40EAAF-9847-40EC-8198-3F492B69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FF1F5D8-E26F-4F06-A0B6-B58975CD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223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73E7F0F-0839-48D0-995E-BF627153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DF44484-2DBB-4771-A28E-FDAB4F8BC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5759215-11D9-4145-94C1-AD9C5950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026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0CD31A-AC92-4797-9C21-1C3F7A2D0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4335E9-413C-48A3-B65F-7D4CD7A7D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FC668D6-1296-46CF-BA1D-07C59F2C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588BC7-979D-411D-B00C-D7EDD6095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870C87-3CDD-4D53-B5CD-C86C4986F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EEFAE78-2ED5-439A-B1A6-5592177E6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78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8AFF67-E320-47F4-AEAE-24580879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ACCCC1E-4E79-4285-8B73-48870170E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58C8FD5-5E01-4A3C-B758-0DE3F7101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10E4E3-DC1A-4676-912A-C5877B16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ED3A7D-D627-428B-A20F-A53707D1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EE19A8A-ED26-45C5-ADD6-BBEEAC10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7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9A95444-E311-4311-A6FC-83E8C697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1D6C283-E5FE-4328-8119-AD95A08B4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399583D-8E2B-4973-A048-A3CB9F0F2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68B56-D469-4EB8-91AC-CE05CBE33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9D7581-3ED0-483A-9F56-DD5664BCF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88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84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7" y="-13558"/>
            <a:ext cx="12185304" cy="687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67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0AC0D7B-8969-4B21-9A41-74A317F28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27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513BD15-3F05-466A-87D9-097EA5AB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979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BBA89FFB-B945-4966-8D9B-4F004AAFA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279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爆炸: 八角 1">
            <a:extLst>
              <a:ext uri="{FF2B5EF4-FFF2-40B4-BE49-F238E27FC236}">
                <a16:creationId xmlns:a16="http://schemas.microsoft.com/office/drawing/2014/main" id="{AEEB0E66-6252-433B-B4EE-E84851367EB0}"/>
              </a:ext>
            </a:extLst>
          </p:cNvPr>
          <p:cNvSpPr/>
          <p:nvPr/>
        </p:nvSpPr>
        <p:spPr>
          <a:xfrm>
            <a:off x="1630837" y="-245097"/>
            <a:ext cx="9521072" cy="7013542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5000" dirty="0">
                <a:latin typeface="Calibri" panose="020F0502020204030204" pitchFamily="34" charset="0"/>
                <a:cs typeface="Calibri" panose="020F0502020204030204" pitchFamily="34" charset="0"/>
              </a:rPr>
              <a:t>oops</a:t>
            </a:r>
            <a:endParaRPr lang="zh-TW" altLang="en-US" sz="1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81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016198C7-3580-44A2-86B0-1C7229F8F592}"/>
              </a:ext>
            </a:extLst>
          </p:cNvPr>
          <p:cNvSpPr/>
          <p:nvPr/>
        </p:nvSpPr>
        <p:spPr>
          <a:xfrm>
            <a:off x="779701" y="4995787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870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33" y="-36201"/>
            <a:ext cx="12173334" cy="6898223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53A3111-934B-47B0-A740-C1AA676EE055}"/>
              </a:ext>
            </a:extLst>
          </p:cNvPr>
          <p:cNvSpPr/>
          <p:nvPr/>
        </p:nvSpPr>
        <p:spPr>
          <a:xfrm>
            <a:off x="1901491" y="1715260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802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7" y="-13558"/>
            <a:ext cx="12185304" cy="687962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A1069F6C-CFE6-4096-AB32-7757B9119ABA}"/>
              </a:ext>
            </a:extLst>
          </p:cNvPr>
          <p:cNvSpPr/>
          <p:nvPr/>
        </p:nvSpPr>
        <p:spPr>
          <a:xfrm>
            <a:off x="553459" y="4995788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173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爆炸: 八角 1">
            <a:extLst>
              <a:ext uri="{FF2B5EF4-FFF2-40B4-BE49-F238E27FC236}">
                <a16:creationId xmlns:a16="http://schemas.microsoft.com/office/drawing/2014/main" id="{AEEB0E66-6252-433B-B4EE-E84851367EB0}"/>
              </a:ext>
            </a:extLst>
          </p:cNvPr>
          <p:cNvSpPr/>
          <p:nvPr/>
        </p:nvSpPr>
        <p:spPr>
          <a:xfrm>
            <a:off x="1630837" y="-245097"/>
            <a:ext cx="9521072" cy="7013542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5000" dirty="0">
                <a:latin typeface="Calibri" panose="020F0502020204030204" pitchFamily="34" charset="0"/>
                <a:cs typeface="Calibri" panose="020F0502020204030204" pitchFamily="34" charset="0"/>
              </a:rPr>
              <a:t>ouch</a:t>
            </a:r>
            <a:endParaRPr lang="zh-TW" altLang="en-US" sz="1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41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0AC0D7B-8969-4B21-9A41-74A317F28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BC8C1AED-4DC0-4C0E-BEDE-89FB65F927A3}"/>
              </a:ext>
            </a:extLst>
          </p:cNvPr>
          <p:cNvSpPr/>
          <p:nvPr/>
        </p:nvSpPr>
        <p:spPr>
          <a:xfrm>
            <a:off x="3824559" y="0"/>
            <a:ext cx="1067951" cy="9808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258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542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513BD15-3F05-466A-87D9-097EA5AB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81B8E978-EC5C-4D37-96F1-04EBEBDAF7E5}"/>
              </a:ext>
            </a:extLst>
          </p:cNvPr>
          <p:cNvSpPr/>
          <p:nvPr/>
        </p:nvSpPr>
        <p:spPr>
          <a:xfrm>
            <a:off x="4380740" y="357800"/>
            <a:ext cx="1058525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920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BBA89FFB-B945-4966-8D9B-4F004AAFA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FF966ACC-07BC-4CF7-A56C-5175F9117B40}"/>
              </a:ext>
            </a:extLst>
          </p:cNvPr>
          <p:cNvSpPr/>
          <p:nvPr/>
        </p:nvSpPr>
        <p:spPr>
          <a:xfrm>
            <a:off x="7227635" y="1441882"/>
            <a:ext cx="1152793" cy="7922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448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波浪 2">
            <a:extLst>
              <a:ext uri="{FF2B5EF4-FFF2-40B4-BE49-F238E27FC236}">
                <a16:creationId xmlns:a16="http://schemas.microsoft.com/office/drawing/2014/main" id="{4A7F3CD0-2CDD-4E11-BD67-90090088D03B}"/>
              </a:ext>
            </a:extLst>
          </p:cNvPr>
          <p:cNvSpPr/>
          <p:nvPr/>
        </p:nvSpPr>
        <p:spPr>
          <a:xfrm>
            <a:off x="1184635" y="1668543"/>
            <a:ext cx="9822729" cy="3751868"/>
          </a:xfrm>
          <a:prstGeom prst="wave">
            <a:avLst>
              <a:gd name="adj1" fmla="val 12500"/>
              <a:gd name="adj2" fmla="val -20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5000" dirty="0">
                <a:latin typeface="Calibri" panose="020F0502020204030204" pitchFamily="34" charset="0"/>
                <a:cs typeface="Calibri" panose="020F0502020204030204" pitchFamily="34" charset="0"/>
              </a:rPr>
              <a:t>sorry</a:t>
            </a:r>
            <a:endParaRPr lang="zh-TW" altLang="en-US" sz="1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2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016198C7-3580-44A2-86B0-1C7229F8F592}"/>
              </a:ext>
            </a:extLst>
          </p:cNvPr>
          <p:cNvSpPr/>
          <p:nvPr/>
        </p:nvSpPr>
        <p:spPr>
          <a:xfrm>
            <a:off x="2240857" y="4986361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89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33" y="-36201"/>
            <a:ext cx="12173334" cy="6898223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53A3111-934B-47B0-A740-C1AA676EE055}"/>
              </a:ext>
            </a:extLst>
          </p:cNvPr>
          <p:cNvSpPr/>
          <p:nvPr/>
        </p:nvSpPr>
        <p:spPr>
          <a:xfrm>
            <a:off x="2919586" y="2054625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716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7" y="-13558"/>
            <a:ext cx="12185304" cy="687962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A1069F6C-CFE6-4096-AB32-7757B9119ABA}"/>
              </a:ext>
            </a:extLst>
          </p:cNvPr>
          <p:cNvSpPr/>
          <p:nvPr/>
        </p:nvSpPr>
        <p:spPr>
          <a:xfrm>
            <a:off x="2042893" y="5335152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841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0AC0D7B-8969-4B21-9A41-74A317F28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1CAA226D-B0D7-47DD-BC08-6B1329F65D20}"/>
              </a:ext>
            </a:extLst>
          </p:cNvPr>
          <p:cNvSpPr/>
          <p:nvPr/>
        </p:nvSpPr>
        <p:spPr>
          <a:xfrm>
            <a:off x="2881879" y="1555005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271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513BD15-3F05-466A-87D9-097EA5AB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AEE89E3-B13E-4DB6-A99E-3C5B51C7FE52}"/>
              </a:ext>
            </a:extLst>
          </p:cNvPr>
          <p:cNvSpPr/>
          <p:nvPr/>
        </p:nvSpPr>
        <p:spPr>
          <a:xfrm>
            <a:off x="1552700" y="461494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18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BBA89FFB-B945-4966-8D9B-4F004AAFA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FF6FA7C1-F9E1-42A6-BC05-64E224C0FE2E}"/>
              </a:ext>
            </a:extLst>
          </p:cNvPr>
          <p:cNvSpPr/>
          <p:nvPr/>
        </p:nvSpPr>
        <p:spPr>
          <a:xfrm>
            <a:off x="2061748" y="1630419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96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F1AC504E-0F72-49BA-9866-596D2484F2E3}"/>
              </a:ext>
            </a:extLst>
          </p:cNvPr>
          <p:cNvGrpSpPr/>
          <p:nvPr/>
        </p:nvGrpSpPr>
        <p:grpSpPr>
          <a:xfrm>
            <a:off x="1655593" y="102550"/>
            <a:ext cx="8550111" cy="7053606"/>
            <a:chOff x="1621410" y="0"/>
            <a:chExt cx="8550111" cy="7053606"/>
          </a:xfrm>
        </p:grpSpPr>
        <p:sp>
          <p:nvSpPr>
            <p:cNvPr id="2" name="圓形: 空心 1">
              <a:extLst>
                <a:ext uri="{FF2B5EF4-FFF2-40B4-BE49-F238E27FC236}">
                  <a16:creationId xmlns:a16="http://schemas.microsoft.com/office/drawing/2014/main" id="{6F7E1DE2-7AD3-4417-AEE3-CB5B13B79739}"/>
                </a:ext>
              </a:extLst>
            </p:cNvPr>
            <p:cNvSpPr/>
            <p:nvPr/>
          </p:nvSpPr>
          <p:spPr>
            <a:xfrm>
              <a:off x="2158738" y="593889"/>
              <a:ext cx="7475456" cy="5816338"/>
            </a:xfrm>
            <a:prstGeom prst="donut">
              <a:avLst>
                <a:gd name="adj" fmla="val 9901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乘號 6">
              <a:extLst>
                <a:ext uri="{FF2B5EF4-FFF2-40B4-BE49-F238E27FC236}">
                  <a16:creationId xmlns:a16="http://schemas.microsoft.com/office/drawing/2014/main" id="{B1DD2571-8339-4CB9-AFD6-5D5D8039ABBE}"/>
                </a:ext>
              </a:extLst>
            </p:cNvPr>
            <p:cNvSpPr/>
            <p:nvPr/>
          </p:nvSpPr>
          <p:spPr>
            <a:xfrm>
              <a:off x="1621410" y="0"/>
              <a:ext cx="8550111" cy="7053606"/>
            </a:xfrm>
            <a:prstGeom prst="mathMultiply">
              <a:avLst>
                <a:gd name="adj1" fmla="val 8909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6CAF4D8B-6AA2-4450-9A2F-26A76992E391}"/>
                </a:ext>
              </a:extLst>
            </p:cNvPr>
            <p:cNvSpPr txBox="1"/>
            <p:nvPr/>
          </p:nvSpPr>
          <p:spPr>
            <a:xfrm>
              <a:off x="2884602" y="2187975"/>
              <a:ext cx="6655323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5000" b="1" dirty="0"/>
                <a:t>mistake</a:t>
              </a:r>
              <a:endParaRPr lang="zh-TW" altLang="en-US" sz="15000" b="1" dirty="0"/>
            </a:p>
            <a:p>
              <a:endParaRPr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050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128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016198C7-3580-44A2-86B0-1C7229F8F592}"/>
              </a:ext>
            </a:extLst>
          </p:cNvPr>
          <p:cNvSpPr/>
          <p:nvPr/>
        </p:nvSpPr>
        <p:spPr>
          <a:xfrm>
            <a:off x="4041375" y="1498443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748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33" y="-36201"/>
            <a:ext cx="12173334" cy="6898223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53A3111-934B-47B0-A740-C1AA676EE055}"/>
              </a:ext>
            </a:extLst>
          </p:cNvPr>
          <p:cNvSpPr/>
          <p:nvPr/>
        </p:nvSpPr>
        <p:spPr>
          <a:xfrm>
            <a:off x="1948625" y="678311"/>
            <a:ext cx="1096232" cy="6414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540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7" y="-13558"/>
            <a:ext cx="12185304" cy="687962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A1069F6C-CFE6-4096-AB32-7757B9119ABA}"/>
              </a:ext>
            </a:extLst>
          </p:cNvPr>
          <p:cNvSpPr/>
          <p:nvPr/>
        </p:nvSpPr>
        <p:spPr>
          <a:xfrm>
            <a:off x="1920343" y="791432"/>
            <a:ext cx="1209355" cy="7262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114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心形 1">
            <a:extLst>
              <a:ext uri="{FF2B5EF4-FFF2-40B4-BE49-F238E27FC236}">
                <a16:creationId xmlns:a16="http://schemas.microsoft.com/office/drawing/2014/main" id="{CE3EBC5E-1FAF-4D2A-A8C7-371669B4AB21}"/>
              </a:ext>
            </a:extLst>
          </p:cNvPr>
          <p:cNvSpPr/>
          <p:nvPr/>
        </p:nvSpPr>
        <p:spPr>
          <a:xfrm>
            <a:off x="1348032" y="60095"/>
            <a:ext cx="9634195" cy="6737809"/>
          </a:xfrm>
          <a:prstGeom prst="hear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5000" dirty="0">
                <a:latin typeface="Calibri" panose="020F0502020204030204" pitchFamily="34" charset="0"/>
                <a:cs typeface="Calibri" panose="020F0502020204030204" pitchFamily="34" charset="0"/>
              </a:rPr>
              <a:t>mindful</a:t>
            </a:r>
            <a:endParaRPr lang="zh-TW" altLang="en-US" sz="1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9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2994" y="0"/>
            <a:ext cx="121920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016198C7-3580-44A2-86B0-1C7229F8F592}"/>
              </a:ext>
            </a:extLst>
          </p:cNvPr>
          <p:cNvSpPr/>
          <p:nvPr/>
        </p:nvSpPr>
        <p:spPr>
          <a:xfrm>
            <a:off x="1760089" y="5438847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橢圓 3">
            <a:extLst>
              <a:ext uri="{FF2B5EF4-FFF2-40B4-BE49-F238E27FC236}">
                <a16:creationId xmlns:a16="http://schemas.microsoft.com/office/drawing/2014/main" id="{37FFF75F-978D-44B8-9372-5068DA0A4578}"/>
              </a:ext>
            </a:extLst>
          </p:cNvPr>
          <p:cNvSpPr/>
          <p:nvPr/>
        </p:nvSpPr>
        <p:spPr>
          <a:xfrm>
            <a:off x="10424894" y="1528294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415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33" y="-36201"/>
            <a:ext cx="12173334" cy="6898223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53A3111-934B-47B0-A740-C1AA676EE055}"/>
              </a:ext>
            </a:extLst>
          </p:cNvPr>
          <p:cNvSpPr/>
          <p:nvPr/>
        </p:nvSpPr>
        <p:spPr>
          <a:xfrm>
            <a:off x="2014614" y="2705075"/>
            <a:ext cx="1096232" cy="6414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橢圓 3">
            <a:extLst>
              <a:ext uri="{FF2B5EF4-FFF2-40B4-BE49-F238E27FC236}">
                <a16:creationId xmlns:a16="http://schemas.microsoft.com/office/drawing/2014/main" id="{274396A2-3AA2-4DBA-9822-9378C85031AD}"/>
              </a:ext>
            </a:extLst>
          </p:cNvPr>
          <p:cNvSpPr/>
          <p:nvPr/>
        </p:nvSpPr>
        <p:spPr>
          <a:xfrm>
            <a:off x="10293577" y="374829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267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7" y="-13558"/>
            <a:ext cx="12185304" cy="687962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A1069F6C-CFE6-4096-AB32-7757B9119ABA}"/>
              </a:ext>
            </a:extLst>
          </p:cNvPr>
          <p:cNvSpPr/>
          <p:nvPr/>
        </p:nvSpPr>
        <p:spPr>
          <a:xfrm>
            <a:off x="565519" y="5943131"/>
            <a:ext cx="1209355" cy="7262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橢圓 3">
            <a:extLst>
              <a:ext uri="{FF2B5EF4-FFF2-40B4-BE49-F238E27FC236}">
                <a16:creationId xmlns:a16="http://schemas.microsoft.com/office/drawing/2014/main" id="{ED130625-6F72-40FC-A45A-8A8ED6FF207A}"/>
              </a:ext>
            </a:extLst>
          </p:cNvPr>
          <p:cNvSpPr/>
          <p:nvPr/>
        </p:nvSpPr>
        <p:spPr>
          <a:xfrm>
            <a:off x="10366761" y="857420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94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0AC0D7B-8969-4B21-9A41-74A317F28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125D7687-AFEA-47F0-828A-E977497916DE}"/>
              </a:ext>
            </a:extLst>
          </p:cNvPr>
          <p:cNvSpPr/>
          <p:nvPr/>
        </p:nvSpPr>
        <p:spPr>
          <a:xfrm>
            <a:off x="8974229" y="4934463"/>
            <a:ext cx="1216146" cy="5519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479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513BD15-3F05-466A-87D9-097EA5AB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5FB1CD5-28A3-47F2-BC86-20583038C0FD}"/>
              </a:ext>
            </a:extLst>
          </p:cNvPr>
          <p:cNvSpPr/>
          <p:nvPr/>
        </p:nvSpPr>
        <p:spPr>
          <a:xfrm>
            <a:off x="8917668" y="4463122"/>
            <a:ext cx="1169014" cy="5613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282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BBA89FFB-B945-4966-8D9B-4F004AAFA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2B33772F-1F50-4E7F-8FF3-131B10B7C36A}"/>
              </a:ext>
            </a:extLst>
          </p:cNvPr>
          <p:cNvSpPr/>
          <p:nvPr/>
        </p:nvSpPr>
        <p:spPr>
          <a:xfrm>
            <a:off x="8729133" y="3429000"/>
            <a:ext cx="1272706" cy="52365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471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329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0AC0D7B-8969-4B21-9A41-74A317F28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A8111EE-7321-4437-B3D3-4AF4ED0A30DC}"/>
              </a:ext>
            </a:extLst>
          </p:cNvPr>
          <p:cNvSpPr/>
          <p:nvPr/>
        </p:nvSpPr>
        <p:spPr>
          <a:xfrm>
            <a:off x="8493551" y="4590854"/>
            <a:ext cx="1442301" cy="4901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710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513BD15-3F05-466A-87D9-097EA5AB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93D4993-C46D-4F6F-ABB6-A65BB94A3284}"/>
              </a:ext>
            </a:extLst>
          </p:cNvPr>
          <p:cNvSpPr/>
          <p:nvPr/>
        </p:nvSpPr>
        <p:spPr>
          <a:xfrm>
            <a:off x="8455843" y="4147794"/>
            <a:ext cx="1941922" cy="4901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181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BBA89FFB-B945-4966-8D9B-4F004AAFA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533BC0D-C0C6-48AA-AF3C-E69663AD4582}"/>
              </a:ext>
            </a:extLst>
          </p:cNvPr>
          <p:cNvSpPr/>
          <p:nvPr/>
        </p:nvSpPr>
        <p:spPr>
          <a:xfrm>
            <a:off x="8022210" y="3110846"/>
            <a:ext cx="2017336" cy="4901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846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0AC0D7B-8969-4B21-9A41-74A317F28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cxnSp>
        <p:nvCxnSpPr>
          <p:cNvPr id="3" name="直線接點 2">
            <a:extLst>
              <a:ext uri="{FF2B5EF4-FFF2-40B4-BE49-F238E27FC236}">
                <a16:creationId xmlns:a16="http://schemas.microsoft.com/office/drawing/2014/main" id="{95648B89-88F9-46BC-BF4D-15EED4E72199}"/>
              </a:ext>
            </a:extLst>
          </p:cNvPr>
          <p:cNvCxnSpPr>
            <a:cxnSpLocks/>
          </p:cNvCxnSpPr>
          <p:nvPr/>
        </p:nvCxnSpPr>
        <p:spPr>
          <a:xfrm>
            <a:off x="3761295" y="476054"/>
            <a:ext cx="1008668" cy="5373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E556FF2D-F51E-4DE3-8E69-DDB99BDAE11D}"/>
              </a:ext>
            </a:extLst>
          </p:cNvPr>
          <p:cNvCxnSpPr>
            <a:cxnSpLocks/>
          </p:cNvCxnSpPr>
          <p:nvPr/>
        </p:nvCxnSpPr>
        <p:spPr>
          <a:xfrm flipV="1">
            <a:off x="2960016" y="2026763"/>
            <a:ext cx="914400" cy="20739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0416C4AC-CF09-4ED4-9221-230D16292A5D}"/>
              </a:ext>
            </a:extLst>
          </p:cNvPr>
          <p:cNvCxnSpPr/>
          <p:nvPr/>
        </p:nvCxnSpPr>
        <p:spPr>
          <a:xfrm>
            <a:off x="9078011" y="5071621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92DBA7BC-61EA-4F0B-8C0B-6552715F0DE4}"/>
              </a:ext>
            </a:extLst>
          </p:cNvPr>
          <p:cNvCxnSpPr/>
          <p:nvPr/>
        </p:nvCxnSpPr>
        <p:spPr>
          <a:xfrm>
            <a:off x="9078011" y="5382706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54572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513BD15-3F05-466A-87D9-097EA5AB0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cxnSp>
        <p:nvCxnSpPr>
          <p:cNvPr id="3" name="直線接點 2">
            <a:extLst>
              <a:ext uri="{FF2B5EF4-FFF2-40B4-BE49-F238E27FC236}">
                <a16:creationId xmlns:a16="http://schemas.microsoft.com/office/drawing/2014/main" id="{48B85AA9-4BDE-48AA-8BB4-F11E39D4EB9A}"/>
              </a:ext>
            </a:extLst>
          </p:cNvPr>
          <p:cNvCxnSpPr/>
          <p:nvPr/>
        </p:nvCxnSpPr>
        <p:spPr>
          <a:xfrm>
            <a:off x="1517715" y="1027522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6FC69AF1-9354-48A2-8BCF-D7249144BA97}"/>
              </a:ext>
            </a:extLst>
          </p:cNvPr>
          <p:cNvCxnSpPr>
            <a:cxnSpLocks/>
          </p:cNvCxnSpPr>
          <p:nvPr/>
        </p:nvCxnSpPr>
        <p:spPr>
          <a:xfrm flipV="1">
            <a:off x="4562574" y="801278"/>
            <a:ext cx="952107" cy="30165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061A7851-080C-4A62-B43F-F44751B8F2A5}"/>
              </a:ext>
            </a:extLst>
          </p:cNvPr>
          <p:cNvCxnSpPr>
            <a:cxnSpLocks/>
          </p:cNvCxnSpPr>
          <p:nvPr/>
        </p:nvCxnSpPr>
        <p:spPr>
          <a:xfrm>
            <a:off x="9049732" y="4581427"/>
            <a:ext cx="124433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B4B39EEA-FA97-4844-9D8C-9B8F8EAA73A4}"/>
              </a:ext>
            </a:extLst>
          </p:cNvPr>
          <p:cNvCxnSpPr/>
          <p:nvPr/>
        </p:nvCxnSpPr>
        <p:spPr>
          <a:xfrm>
            <a:off x="9049732" y="4911365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49694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BBA89FFB-B945-4966-8D9B-4F004AAFA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" name="直線接點 2">
            <a:extLst>
              <a:ext uri="{FF2B5EF4-FFF2-40B4-BE49-F238E27FC236}">
                <a16:creationId xmlns:a16="http://schemas.microsoft.com/office/drawing/2014/main" id="{CF4DB9C9-342F-46EB-AE26-9C623BB503EB}"/>
              </a:ext>
            </a:extLst>
          </p:cNvPr>
          <p:cNvCxnSpPr/>
          <p:nvPr/>
        </p:nvCxnSpPr>
        <p:spPr>
          <a:xfrm>
            <a:off x="2017336" y="2243578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E754B6A1-F848-4FE6-9E52-A2053D17B83E}"/>
              </a:ext>
            </a:extLst>
          </p:cNvPr>
          <p:cNvCxnSpPr/>
          <p:nvPr/>
        </p:nvCxnSpPr>
        <p:spPr>
          <a:xfrm>
            <a:off x="7381187" y="2102178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8CF2215E-BAD5-4318-B14B-D34C726FAD80}"/>
              </a:ext>
            </a:extLst>
          </p:cNvPr>
          <p:cNvCxnSpPr>
            <a:cxnSpLocks/>
          </p:cNvCxnSpPr>
          <p:nvPr/>
        </p:nvCxnSpPr>
        <p:spPr>
          <a:xfrm>
            <a:off x="8371002" y="3563332"/>
            <a:ext cx="139516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C0EF0848-EB7A-474B-9754-C40D4B736AC8}"/>
              </a:ext>
            </a:extLst>
          </p:cNvPr>
          <p:cNvCxnSpPr/>
          <p:nvPr/>
        </p:nvCxnSpPr>
        <p:spPr>
          <a:xfrm>
            <a:off x="8832915" y="3855562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2532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099" y="489528"/>
            <a:ext cx="11828311" cy="5920508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341746" y="1704170"/>
            <a:ext cx="6248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600" b="1" dirty="0">
                <a:solidFill>
                  <a:srgbClr val="FF0000"/>
                </a:solidFill>
                <a:latin typeface="華康標楷W5注音字" panose="03000500000000000000" pitchFamily="66" charset="-120"/>
                <a:ea typeface="華康標楷W5注音字" panose="03000500000000000000" pitchFamily="66" charset="-120"/>
              </a:rPr>
              <a:t>畫出一個你不小心犯的錯誤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6213494" y="3061916"/>
            <a:ext cx="52950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600" b="1" dirty="0">
                <a:solidFill>
                  <a:srgbClr val="0070C0"/>
                </a:solidFill>
                <a:latin typeface="華康標楷W5注音字" panose="03000500000000000000" pitchFamily="66" charset="-120"/>
                <a:ea typeface="華康標楷W5注音字" panose="03000500000000000000" pitchFamily="66" charset="-120"/>
              </a:rPr>
              <a:t>如果你有小心，</a:t>
            </a:r>
            <a:endParaRPr lang="en-US" altLang="zh-TW" sz="2600" b="1" dirty="0">
              <a:solidFill>
                <a:srgbClr val="0070C0"/>
              </a:solidFill>
              <a:latin typeface="華康標楷W5注音字" panose="03000500000000000000" pitchFamily="66" charset="-120"/>
              <a:ea typeface="華康標楷W5注音字" panose="03000500000000000000" pitchFamily="66" charset="-120"/>
            </a:endParaRPr>
          </a:p>
          <a:p>
            <a:pPr algn="ctr"/>
            <a:r>
              <a:rPr lang="zh-TW" altLang="en-US" sz="2600" b="1" dirty="0">
                <a:solidFill>
                  <a:srgbClr val="0070C0"/>
                </a:solidFill>
                <a:latin typeface="華康標楷W5注音字" panose="03000500000000000000" pitchFamily="66" charset="-120"/>
                <a:ea typeface="華康標楷W5注音字" panose="03000500000000000000" pitchFamily="66" charset="-120"/>
              </a:rPr>
              <a:t>事情會有什麼不一樣</a:t>
            </a:r>
          </a:p>
        </p:txBody>
      </p:sp>
    </p:spTree>
    <p:extLst>
      <p:ext uri="{BB962C8B-B14F-4D97-AF65-F5344CB8AC3E}">
        <p14:creationId xmlns:p14="http://schemas.microsoft.com/office/powerpoint/2010/main" val="393339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108" y="371635"/>
            <a:ext cx="10336849" cy="6484370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77092" y="3449843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solidFill>
                  <a:srgbClr val="FF0000"/>
                </a:solidFill>
                <a:latin typeface="華康標楷W5注音字" panose="03000500000000000000" pitchFamily="66" charset="-120"/>
                <a:ea typeface="華康標楷W5注音字" panose="03000500000000000000" pitchFamily="66" charset="-120"/>
              </a:rPr>
              <a:t>畫出一個別人不小心犯的錯誤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5983942" y="3408341"/>
            <a:ext cx="5295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>
                <a:solidFill>
                  <a:srgbClr val="0070C0"/>
                </a:solidFill>
                <a:latin typeface="華康標楷W5注音字" panose="03000500000000000000" pitchFamily="66" charset="-120"/>
                <a:ea typeface="華康標楷W5注音字" panose="03000500000000000000" pitchFamily="66" charset="-120"/>
              </a:rPr>
              <a:t>畫出原諒別人的情境</a:t>
            </a:r>
          </a:p>
        </p:txBody>
      </p:sp>
    </p:spTree>
    <p:extLst>
      <p:ext uri="{BB962C8B-B14F-4D97-AF65-F5344CB8AC3E}">
        <p14:creationId xmlns:p14="http://schemas.microsoft.com/office/powerpoint/2010/main" val="78725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432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267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163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90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33" y="-36201"/>
            <a:ext cx="12173334" cy="689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35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39</Words>
  <Application>Microsoft Macintosh PowerPoint</Application>
  <PresentationFormat>寬螢幕</PresentationFormat>
  <Paragraphs>10</Paragraphs>
  <Slides>47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47</vt:i4>
      </vt:variant>
    </vt:vector>
  </HeadingPairs>
  <TitlesOfParts>
    <vt:vector size="52" baseType="lpstr">
      <vt:lpstr>華康標楷W5注音字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Microsoft Office User</cp:lastModifiedBy>
  <cp:revision>54</cp:revision>
  <dcterms:created xsi:type="dcterms:W3CDTF">2021-03-11T14:44:13Z</dcterms:created>
  <dcterms:modified xsi:type="dcterms:W3CDTF">2025-02-16T12:48:19Z</dcterms:modified>
</cp:coreProperties>
</file>