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01" r:id="rId3"/>
    <p:sldId id="302" r:id="rId4"/>
    <p:sldId id="296" r:id="rId5"/>
    <p:sldId id="297" r:id="rId6"/>
    <p:sldId id="298" r:id="rId7"/>
    <p:sldId id="299" r:id="rId8"/>
    <p:sldId id="303" r:id="rId9"/>
    <p:sldId id="305" r:id="rId10"/>
    <p:sldId id="304" r:id="rId11"/>
    <p:sldId id="306" r:id="rId12"/>
    <p:sldId id="309" r:id="rId13"/>
    <p:sldId id="307" r:id="rId14"/>
    <p:sldId id="308" r:id="rId15"/>
    <p:sldId id="310" r:id="rId16"/>
    <p:sldId id="311" r:id="rId17"/>
    <p:sldId id="312" r:id="rId18"/>
    <p:sldId id="313" r:id="rId1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65" autoAdjust="0"/>
    <p:restoredTop sz="94660"/>
  </p:normalViewPr>
  <p:slideViewPr>
    <p:cSldViewPr snapToGrid="0">
      <p:cViewPr varScale="1">
        <p:scale>
          <a:sx n="41" d="100"/>
          <a:sy n="41" d="100"/>
        </p:scale>
        <p:origin x="7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7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60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4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3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16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692" y="948"/>
            <a:ext cx="8312726" cy="725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1891" y="2327564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5661890" y="2105892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5661889" y="1884220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661888" y="1662548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359233" y="2327563"/>
            <a:ext cx="290949" cy="2401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6359233" y="2105892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6359233" y="1884220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855527" y="2346036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8691418" y="2341418"/>
            <a:ext cx="286327" cy="2216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44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29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27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76"/>
            <a:ext cx="12192000" cy="688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" y="0"/>
            <a:ext cx="12191097" cy="6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5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3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327" y="190010"/>
            <a:ext cx="8645237" cy="66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2" y="0"/>
            <a:ext cx="5455920" cy="685800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447" y="0"/>
            <a:ext cx="5239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2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405745" cy="68580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836" y="0"/>
            <a:ext cx="4416968" cy="6858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1673" y="0"/>
            <a:ext cx="4350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8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0</Words>
  <Application>Microsoft Office PowerPoint</Application>
  <PresentationFormat>寬螢幕</PresentationFormat>
  <Paragraphs>0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3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54</cp:revision>
  <dcterms:created xsi:type="dcterms:W3CDTF">2021-03-11T14:44:13Z</dcterms:created>
  <dcterms:modified xsi:type="dcterms:W3CDTF">2025-02-16T11:38:47Z</dcterms:modified>
</cp:coreProperties>
</file>