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2" r:id="rId17"/>
    <p:sldId id="281" r:id="rId1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835" autoAdjust="0"/>
    <p:restoredTop sz="94660"/>
  </p:normalViewPr>
  <p:slideViewPr>
    <p:cSldViewPr snapToGrid="0">
      <p:cViewPr varScale="1">
        <p:scale>
          <a:sx n="40" d="100"/>
          <a:sy n="40" d="100"/>
        </p:scale>
        <p:origin x="78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50508C-42A2-4665-974B-BE0B571A5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D4274C7-7FF8-4FFF-8CE0-729CBFA49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CB21593-017E-4E4F-934B-0C8C09F5E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27221D-B50F-4873-A7D8-226739FE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28BB704-BF9B-4EBB-91BE-06DD62CD6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866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C6AB82-8680-4562-8415-80EA9CC1E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1D83772-365E-41FF-A43A-76506F3B0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39AA7E-5C69-48FF-B611-EC9C75CAD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BF3B3E5-CB2B-4E89-B39E-C7E740A39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350D8CC-106A-4DE2-BF80-02CBB304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920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1A1CF8D-FA4E-445D-8C9A-8770B9EA98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3034211-5657-41BA-9988-10D371D9D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2077D0B-BADE-4D3A-A69C-2D533334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F8FD0F8-B824-41B1-85D7-818C7E604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D92E08B-00FA-4D7F-A926-3EC19057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6311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881133-DC49-4F89-84B6-514C96D8A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960C3FB-7560-47C2-BA56-A0D140742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55ABB29-6755-4D56-AF53-EAC1E6662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E37C353-2122-4772-BE95-404C3DF31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AC49A8D-906E-420C-AB19-6ADBAC8D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765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BBB0C4-C1D4-4991-8C21-DF1342640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A8F0ED-361B-4621-832E-304B3F62C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C71E4E6-7DB7-41DF-96EA-33107664D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865BA3D-26A2-428C-B6B7-9FDDF75E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6CE879C-A024-4B5D-B07B-85A1F6D75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1765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7EBE82-F6D7-4AC0-ABBB-66EFD1229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6A94E9-A20B-4293-BAD3-5A2AE603B6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F506126-BB90-4DD8-81A9-BBADDBC70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2F3DBEF-5F15-4A1D-859C-FB147C4DA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059AD32-D546-4132-BC80-C6A9A94D0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5CFA830-26BF-427F-959B-4F3C04281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953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7F4F57-AEB4-419F-B0D1-17E934DBB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37DBC6-5F62-4FC4-92DE-033D2C491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932B347-C4B4-4C12-BAAD-9C903031F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EABAA78-AD2C-4A02-8890-6E70231D4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76F2418-9B01-41F3-BC7B-7C34AC2EE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4D834E8-8B76-4818-8611-7052C9CA8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DEDA70C-A3E5-48A1-9B4F-5FB240D6B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9B6AC79-CD9E-4E85-8AF2-B638235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2748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C0A5D2-413E-4E6C-A013-FF4D83B30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378DA2BB-0218-44E5-893F-18DD3A287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E40EAAF-9847-40EC-8198-3F492B698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FF1F5D8-E26F-4F06-A0B6-B58975CD7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223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73E7F0F-0839-48D0-995E-BF627153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0DF44484-2DBB-4771-A28E-FDAB4F8BC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5759215-11D9-4145-94C1-AD9C59508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026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0CD31A-AC92-4797-9C21-1C3F7A2D0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4335E9-413C-48A3-B65F-7D4CD7A7D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FC668D6-1296-46CF-BA1D-07C59F2CD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9588BC7-979D-411D-B00C-D7EDD6095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870C87-3CDD-4D53-B5CD-C86C4986F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EEFAE78-2ED5-439A-B1A6-5592177E6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5781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38AFF67-E320-47F4-AEAE-24580879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EACCCC1E-4E79-4285-8B73-48870170E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58C8FD5-5E01-4A3C-B758-0DE3F7101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610E4E3-DC1A-4676-912A-C5877B16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CED3A7D-D627-428B-A20F-A53707D13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EE19A8A-ED26-45C5-ADD6-BBEEAC10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79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9A95444-E311-4311-A6FC-83E8C6975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1D6C283-E5FE-4328-8119-AD95A08B4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399583D-8E2B-4973-A048-A3CB9F0F2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5E98F-6671-4C0F-95B6-7B88EFF0CD20}" type="datetimeFigureOut">
              <a:rPr lang="zh-TW" altLang="en-US" smtClean="0"/>
              <a:t>2025/2/15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68B56-D469-4EB8-91AC-CE05CBE33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9D7581-3ED0-483A-9F56-DD5664BCF1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688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420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6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583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566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32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152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55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048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063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899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90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022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708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84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51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400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36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0</Words>
  <Application>Microsoft Office PowerPoint</Application>
  <PresentationFormat>寬螢幕</PresentationFormat>
  <Paragraphs>0</Paragraphs>
  <Slides>17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22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ALEX</cp:lastModifiedBy>
  <cp:revision>29</cp:revision>
  <dcterms:created xsi:type="dcterms:W3CDTF">2021-03-11T14:44:13Z</dcterms:created>
  <dcterms:modified xsi:type="dcterms:W3CDTF">2025-02-15T09:46:37Z</dcterms:modified>
</cp:coreProperties>
</file>