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4" r:id="rId5"/>
    <p:sldId id="265" r:id="rId6"/>
    <p:sldId id="260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40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50508C-42A2-4665-974B-BE0B571A5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D4274C7-7FF8-4FFF-8CE0-729CBFA49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B21593-017E-4E4F-934B-0C8C09F5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B27221D-B50F-4873-A7D8-226739FE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8BB704-BF9B-4EBB-91BE-06DD62CD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66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C6AB82-8680-4562-8415-80EA9CC1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1D83772-365E-41FF-A43A-76506F3B0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39AA7E-5C69-48FF-B611-EC9C75C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F3B3E5-CB2B-4E89-B39E-C7E740A3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50D8CC-106A-4DE2-BF80-02CBB304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920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1A1CF8D-FA4E-445D-8C9A-8770B9EA9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3034211-5657-41BA-9988-10D371D9D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2077D0B-BADE-4D3A-A69C-2D533334A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8FD0F8-B824-41B1-85D7-818C7E60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D92E08B-00FA-4D7F-A926-3EC19057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311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C881133-DC49-4F89-84B6-514C96D8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60C3FB-7560-47C2-BA56-A0D140742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55ABB29-6755-4D56-AF53-EAC1E666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37C353-2122-4772-BE95-404C3DF31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AC49A8D-906E-420C-AB19-6ADBAC8D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65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BB0C4-C1D4-4991-8C21-DF134264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A8F0ED-361B-4621-832E-304B3F62C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C71E4E6-7DB7-41DF-96EA-33107664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865BA3D-26A2-428C-B6B7-9FDDF75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CE879C-A024-4B5D-B07B-85A1F6D7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176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7EBE82-F6D7-4AC0-ABBB-66EFD122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E6A94E9-A20B-4293-BAD3-5A2AE603B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506126-BB90-4DD8-81A9-BBADDBC70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2F3DBEF-5F15-4A1D-859C-FB147C4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059AD32-D546-4132-BC80-C6A9A94D0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5CFA830-26BF-427F-959B-4F3C0428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7F4F57-AEB4-419F-B0D1-17E934DB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37DBC6-5F62-4FC4-92DE-033D2C491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932B347-C4B4-4C12-BAAD-9C903031F2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EABAA78-AD2C-4A02-8890-6E70231D4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76F2418-9B01-41F3-BC7B-7C34AC2EE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E4D834E8-8B76-4818-8611-7052C9CA8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DEDA70C-A3E5-48A1-9B4F-5FB240D6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9B6AC79-CD9E-4E85-8AF2-B638235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74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C0A5D2-413E-4E6C-A013-FF4D83B3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378DA2BB-0218-44E5-893F-18DD3A287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E40EAAF-9847-40EC-8198-3F492B69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FF1F5D8-E26F-4F06-A0B6-B58975CD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223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73E7F0F-0839-48D0-995E-BF627153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DF44484-2DBB-4771-A28E-FDAB4F8BC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5759215-11D9-4145-94C1-AD9C5950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026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0CD31A-AC92-4797-9C21-1C3F7A2D0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4335E9-413C-48A3-B65F-7D4CD7A7D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FC668D6-1296-46CF-BA1D-07C59F2C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588BC7-979D-411D-B00C-D7EDD6095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870C87-3CDD-4D53-B5CD-C86C4986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EEFAE78-2ED5-439A-B1A6-5592177E6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78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8AFF67-E320-47F4-AEAE-24580879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ACCCC1E-4E79-4285-8B73-48870170E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58C8FD5-5E01-4A3C-B758-0DE3F7101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610E4E3-DC1A-4676-912A-C5877B16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ED3A7D-D627-428B-A20F-A53707D1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E19A8A-ED26-45C5-ADD6-BBEEAC10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7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9A95444-E311-4311-A6FC-83E8C697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1D6C283-E5FE-4328-8119-AD95A08B4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399583D-8E2B-4973-A048-A3CB9F0F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5E98F-6671-4C0F-95B6-7B88EFF0CD20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0B68B56-D469-4EB8-91AC-CE05CBE3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9D7581-3ED0-483A-9F56-DD5664BC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7EA7-CBEA-442B-AAFF-598E984AEC8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8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群組 31">
            <a:extLst>
              <a:ext uri="{FF2B5EF4-FFF2-40B4-BE49-F238E27FC236}">
                <a16:creationId xmlns:a16="http://schemas.microsoft.com/office/drawing/2014/main" id="{90FBA0E1-0A51-49BD-BC0B-A5DC883B9084}"/>
              </a:ext>
            </a:extLst>
          </p:cNvPr>
          <p:cNvGrpSpPr/>
          <p:nvPr/>
        </p:nvGrpSpPr>
        <p:grpSpPr>
          <a:xfrm>
            <a:off x="1228911" y="96900"/>
            <a:ext cx="10454324" cy="6833884"/>
            <a:chOff x="1120757" y="96900"/>
            <a:chExt cx="10454324" cy="6833884"/>
          </a:xfrm>
        </p:grpSpPr>
        <p:grpSp>
          <p:nvGrpSpPr>
            <p:cNvPr id="21" name="群組 20">
              <a:extLst>
                <a:ext uri="{FF2B5EF4-FFF2-40B4-BE49-F238E27FC236}">
                  <a16:creationId xmlns:a16="http://schemas.microsoft.com/office/drawing/2014/main" id="{BE407947-64D2-4744-B178-75C0CE04077B}"/>
                </a:ext>
              </a:extLst>
            </p:cNvPr>
            <p:cNvGrpSpPr/>
            <p:nvPr/>
          </p:nvGrpSpPr>
          <p:grpSpPr>
            <a:xfrm>
              <a:off x="1120757" y="96900"/>
              <a:ext cx="10454324" cy="6833884"/>
              <a:chOff x="1120757" y="96900"/>
              <a:chExt cx="10454324" cy="6833884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B2B1DBC6-D519-425F-B45C-E6FB45AC27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0757" y="96900"/>
                <a:ext cx="10454324" cy="6833884"/>
              </a:xfrm>
              <a:prstGeom prst="rect">
                <a:avLst/>
              </a:prstGeom>
            </p:spPr>
          </p:pic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D40EFDB6-BCC9-46F2-AF48-2A3AC4916DC1}"/>
                  </a:ext>
                </a:extLst>
              </p:cNvPr>
              <p:cNvSpPr txBox="1"/>
              <p:nvPr/>
            </p:nvSpPr>
            <p:spPr>
              <a:xfrm>
                <a:off x="6347919" y="2424510"/>
                <a:ext cx="186649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/>
                  <a:t>disappointed</a:t>
                </a:r>
                <a:endParaRPr lang="zh-TW" altLang="en-US" sz="2000" b="1" dirty="0"/>
              </a:p>
            </p:txBody>
          </p:sp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BE64F0E9-0B86-4E2A-8FBB-C06B187BC9F4}"/>
                  </a:ext>
                </a:extLst>
              </p:cNvPr>
              <p:cNvSpPr txBox="1"/>
              <p:nvPr/>
            </p:nvSpPr>
            <p:spPr>
              <a:xfrm>
                <a:off x="8860161" y="2389697"/>
                <a:ext cx="913582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/>
                  <a:t>scared</a:t>
                </a:r>
                <a:endParaRPr lang="zh-TW" altLang="en-US" sz="2000" b="1" dirty="0"/>
              </a:p>
            </p:txBody>
          </p:sp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E378497-6B0F-4BD1-8217-94E42822DF32}"/>
                  </a:ext>
                </a:extLst>
              </p:cNvPr>
              <p:cNvSpPr txBox="1"/>
              <p:nvPr/>
            </p:nvSpPr>
            <p:spPr>
              <a:xfrm>
                <a:off x="1266440" y="259590"/>
                <a:ext cx="914179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/>
                  <a:t>happy</a:t>
                </a:r>
                <a:endParaRPr lang="zh-TW" altLang="en-US" sz="2000" b="1" dirty="0"/>
              </a:p>
            </p:txBody>
          </p:sp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E075BA9A-829D-4B10-9949-D0757257C982}"/>
                  </a:ext>
                </a:extLst>
              </p:cNvPr>
              <p:cNvSpPr txBox="1"/>
              <p:nvPr/>
            </p:nvSpPr>
            <p:spPr>
              <a:xfrm>
                <a:off x="6394084" y="4625669"/>
                <a:ext cx="887082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/>
                  <a:t>angry</a:t>
                </a:r>
                <a:endParaRPr lang="zh-TW" altLang="en-US" sz="2000" b="1" dirty="0"/>
              </a:p>
            </p:txBody>
          </p:sp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2C70E40E-B685-4DB4-9A74-0D68479AB0B1}"/>
                  </a:ext>
                </a:extLst>
              </p:cNvPr>
              <p:cNvSpPr txBox="1"/>
              <p:nvPr/>
            </p:nvSpPr>
            <p:spPr>
              <a:xfrm>
                <a:off x="1148343" y="4477732"/>
                <a:ext cx="1150371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000" b="1" dirty="0"/>
                  <a:t>satisfied</a:t>
                </a:r>
                <a:endParaRPr lang="zh-TW" altLang="en-US" sz="2000" b="1" dirty="0"/>
              </a:p>
            </p:txBody>
          </p:sp>
        </p:grpSp>
        <p:sp>
          <p:nvSpPr>
            <p:cNvPr id="24" name="文字方塊 23">
              <a:extLst>
                <a:ext uri="{FF2B5EF4-FFF2-40B4-BE49-F238E27FC236}">
                  <a16:creationId xmlns:a16="http://schemas.microsoft.com/office/drawing/2014/main" id="{FFBEB839-ACD2-4435-9173-8FADCE9021D0}"/>
                </a:ext>
              </a:extLst>
            </p:cNvPr>
            <p:cNvSpPr txBox="1"/>
            <p:nvPr/>
          </p:nvSpPr>
          <p:spPr>
            <a:xfrm>
              <a:off x="3835757" y="293141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shy</a:t>
              </a:r>
              <a:endParaRPr lang="zh-TW" altLang="en-US" sz="2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文字方塊 24">
              <a:extLst>
                <a:ext uri="{FF2B5EF4-FFF2-40B4-BE49-F238E27FC236}">
                  <a16:creationId xmlns:a16="http://schemas.microsoft.com/office/drawing/2014/main" id="{184B4D04-B452-4BE2-8301-B5145128A222}"/>
                </a:ext>
              </a:extLst>
            </p:cNvPr>
            <p:cNvSpPr txBox="1"/>
            <p:nvPr/>
          </p:nvSpPr>
          <p:spPr>
            <a:xfrm>
              <a:off x="6373302" y="307392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upset</a:t>
              </a:r>
              <a:endParaRPr lang="zh-TW" altLang="en-US" sz="2000" b="1" dirty="0"/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3070BADA-D446-4252-B7F9-321ABD9E6DF7}"/>
                </a:ext>
              </a:extLst>
            </p:cNvPr>
            <p:cNvSpPr txBox="1"/>
            <p:nvPr/>
          </p:nvSpPr>
          <p:spPr>
            <a:xfrm>
              <a:off x="8873411" y="318163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sorry</a:t>
              </a:r>
              <a:endParaRPr lang="zh-TW" altLang="en-US" sz="2000" b="1" dirty="0"/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9D38A4F3-97F3-4E4C-A248-D5A7F83D2512}"/>
                </a:ext>
              </a:extLst>
            </p:cNvPr>
            <p:cNvSpPr txBox="1"/>
            <p:nvPr/>
          </p:nvSpPr>
          <p:spPr>
            <a:xfrm>
              <a:off x="1291003" y="2389697"/>
              <a:ext cx="9519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excited</a:t>
              </a:r>
              <a:endParaRPr lang="zh-TW" altLang="en-US" sz="2000" b="1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992EA282-2B1F-4462-A272-54D6B23534C9}"/>
                </a:ext>
              </a:extLst>
            </p:cNvPr>
            <p:cNvSpPr txBox="1"/>
            <p:nvPr/>
          </p:nvSpPr>
          <p:spPr>
            <a:xfrm>
              <a:off x="3751671" y="2398820"/>
              <a:ext cx="88708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bored</a:t>
              </a:r>
              <a:endParaRPr lang="zh-TW" altLang="en-US" sz="2000" b="1" dirty="0"/>
            </a:p>
          </p:txBody>
        </p:sp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A4DD8954-6B05-447A-87C8-C2F1A0F9F92C}"/>
                </a:ext>
              </a:extLst>
            </p:cNvPr>
            <p:cNvSpPr txBox="1"/>
            <p:nvPr/>
          </p:nvSpPr>
          <p:spPr>
            <a:xfrm>
              <a:off x="8873889" y="4571949"/>
              <a:ext cx="116181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shocked</a:t>
              </a:r>
              <a:endParaRPr lang="zh-TW" altLang="en-US" sz="2000" b="1" dirty="0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7BDEAF5E-1ED0-4D84-AAEB-EA1FFF2E0251}"/>
                </a:ext>
              </a:extLst>
            </p:cNvPr>
            <p:cNvSpPr txBox="1"/>
            <p:nvPr/>
          </p:nvSpPr>
          <p:spPr>
            <a:xfrm>
              <a:off x="3768871" y="4603438"/>
              <a:ext cx="130289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/>
                <a:t>confused</a:t>
              </a:r>
              <a:endParaRPr lang="zh-TW" altLang="en-US" sz="2000" b="1" dirty="0"/>
            </a:p>
          </p:txBody>
        </p:sp>
      </p:grp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4092C7A5-C2B4-4421-93E9-61C9E0FBEBB1}"/>
              </a:ext>
            </a:extLst>
          </p:cNvPr>
          <p:cNvCxnSpPr/>
          <p:nvPr/>
        </p:nvCxnSpPr>
        <p:spPr>
          <a:xfrm>
            <a:off x="3487918" y="0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D957747A-121D-4F65-B220-2596D976A2B1}"/>
              </a:ext>
            </a:extLst>
          </p:cNvPr>
          <p:cNvCxnSpPr/>
          <p:nvPr/>
        </p:nvCxnSpPr>
        <p:spPr>
          <a:xfrm>
            <a:off x="6260970" y="84842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266058AD-AFA0-4418-BB52-3C99064F54BB}"/>
              </a:ext>
            </a:extLst>
          </p:cNvPr>
          <p:cNvCxnSpPr/>
          <p:nvPr/>
        </p:nvCxnSpPr>
        <p:spPr>
          <a:xfrm>
            <a:off x="8636524" y="84842"/>
            <a:ext cx="0" cy="677315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D094724A-7CD4-4A91-A613-2D623F0B8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2184" y="1875934"/>
            <a:ext cx="592288" cy="69758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D6A8F0CC-66E6-4E55-9A86-4DC7B0E7E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40481" y="32194"/>
            <a:ext cx="592288" cy="697585"/>
          </a:xfrm>
          <a:prstGeom prst="rect">
            <a:avLst/>
          </a:prstGeom>
        </p:spPr>
      </p:pic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86800FD6-7722-47F1-8902-884EDAC0066B}"/>
              </a:ext>
            </a:extLst>
          </p:cNvPr>
          <p:cNvCxnSpPr/>
          <p:nvPr/>
        </p:nvCxnSpPr>
        <p:spPr>
          <a:xfrm>
            <a:off x="94268" y="2224726"/>
            <a:ext cx="12019175" cy="10369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4739D392-E0B1-46EB-B7F1-F0613E18DEDE}"/>
              </a:ext>
            </a:extLst>
          </p:cNvPr>
          <p:cNvCxnSpPr/>
          <p:nvPr/>
        </p:nvCxnSpPr>
        <p:spPr>
          <a:xfrm>
            <a:off x="94268" y="4447094"/>
            <a:ext cx="12019175" cy="10369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94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L 0.91615 0.0150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07" y="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0039 0.8791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4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390" y="-29508"/>
            <a:ext cx="11132381" cy="688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22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25" y="-13037"/>
            <a:ext cx="11125870" cy="687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08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97" y="12718"/>
            <a:ext cx="11179277" cy="6880760"/>
          </a:xfrm>
          <a:prstGeom prst="rect">
            <a:avLst/>
          </a:prstGeom>
        </p:spPr>
      </p:pic>
      <p:pic>
        <p:nvPicPr>
          <p:cNvPr id="3" name="圖片 2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4"/>
          <a:stretch/>
        </p:blipFill>
        <p:spPr bwMode="auto">
          <a:xfrm>
            <a:off x="5383806" y="1910632"/>
            <a:ext cx="1198173" cy="1584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1979" y="4245435"/>
            <a:ext cx="1160924" cy="1742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295800A5-5B08-4E6D-B5F4-8C34B3C5F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259" y="3633483"/>
            <a:ext cx="2300794" cy="148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 的圖片&#10;&#10;自動產生的描述">
            <a:extLst>
              <a:ext uri="{FF2B5EF4-FFF2-40B4-BE49-F238E27FC236}">
                <a16:creationId xmlns:a16="http://schemas.microsoft.com/office/drawing/2014/main" id="{9E6410A8-469F-402B-9C07-7479F31FF9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026" y="0"/>
            <a:ext cx="10067948" cy="6858000"/>
          </a:xfrm>
          <a:prstGeom prst="rect">
            <a:avLst/>
          </a:prstGeom>
        </p:spPr>
      </p:pic>
      <p:sp>
        <p:nvSpPr>
          <p:cNvPr id="5" name="圓角化對角線角落矩形 4"/>
          <p:cNvSpPr/>
          <p:nvPr/>
        </p:nvSpPr>
        <p:spPr>
          <a:xfrm>
            <a:off x="8731045" y="1932039"/>
            <a:ext cx="3141407" cy="811161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  <p:sp>
        <p:nvSpPr>
          <p:cNvPr id="6" name="圓角化對角線角落矩形 5"/>
          <p:cNvSpPr/>
          <p:nvPr/>
        </p:nvSpPr>
        <p:spPr>
          <a:xfrm>
            <a:off x="471948" y="5338917"/>
            <a:ext cx="4041059" cy="811161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unhappy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</p:spTree>
    <p:extLst>
      <p:ext uri="{BB962C8B-B14F-4D97-AF65-F5344CB8AC3E}">
        <p14:creationId xmlns:p14="http://schemas.microsoft.com/office/powerpoint/2010/main" val="274938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小孩, 室內, 小男孩 的圖片&#10;&#10;自動產生的描述">
            <a:extLst>
              <a:ext uri="{FF2B5EF4-FFF2-40B4-BE49-F238E27FC236}">
                <a16:creationId xmlns:a16="http://schemas.microsoft.com/office/drawing/2014/main" id="{4C01EF6D-FA26-4AB1-9D03-442839A988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227" y="0"/>
            <a:ext cx="9663545" cy="6858000"/>
          </a:xfrm>
          <a:prstGeom prst="rect">
            <a:avLst/>
          </a:prstGeom>
        </p:spPr>
      </p:pic>
      <p:sp>
        <p:nvSpPr>
          <p:cNvPr id="6" name="圓角化對角線角落矩形 5"/>
          <p:cNvSpPr/>
          <p:nvPr/>
        </p:nvSpPr>
        <p:spPr>
          <a:xfrm>
            <a:off x="8578644" y="162232"/>
            <a:ext cx="3141407" cy="811161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  <p:sp>
        <p:nvSpPr>
          <p:cNvPr id="7" name="圓角化對角線角落矩形 6"/>
          <p:cNvSpPr/>
          <p:nvPr/>
        </p:nvSpPr>
        <p:spPr>
          <a:xfrm>
            <a:off x="0" y="796414"/>
            <a:ext cx="4041059" cy="811161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unhappy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</p:spTree>
    <p:extLst>
      <p:ext uri="{BB962C8B-B14F-4D97-AF65-F5344CB8AC3E}">
        <p14:creationId xmlns:p14="http://schemas.microsoft.com/office/powerpoint/2010/main" val="13902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23AADDE8-23D1-4E79-B472-C67F27DD47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55" y="0"/>
            <a:ext cx="10321290" cy="6858000"/>
          </a:xfrm>
          <a:prstGeom prst="rect">
            <a:avLst/>
          </a:prstGeom>
        </p:spPr>
      </p:pic>
      <p:sp>
        <p:nvSpPr>
          <p:cNvPr id="7" name="圓角化對角線角落矩形 6"/>
          <p:cNvSpPr/>
          <p:nvPr/>
        </p:nvSpPr>
        <p:spPr>
          <a:xfrm>
            <a:off x="0" y="1297860"/>
            <a:ext cx="4041059" cy="811161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unhappy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  <p:sp>
        <p:nvSpPr>
          <p:cNvPr id="6" name="圓角化對角線角落矩形 5"/>
          <p:cNvSpPr/>
          <p:nvPr/>
        </p:nvSpPr>
        <p:spPr>
          <a:xfrm>
            <a:off x="6454876" y="486699"/>
            <a:ext cx="3141407" cy="811161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</p:spTree>
    <p:extLst>
      <p:ext uri="{BB962C8B-B14F-4D97-AF65-F5344CB8AC3E}">
        <p14:creationId xmlns:p14="http://schemas.microsoft.com/office/powerpoint/2010/main" val="113733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文字, 室內, 臥室, 布偶 的圖片&#10;&#10;自動產生的描述">
            <a:extLst>
              <a:ext uri="{FF2B5EF4-FFF2-40B4-BE49-F238E27FC236}">
                <a16:creationId xmlns:a16="http://schemas.microsoft.com/office/drawing/2014/main" id="{23AADDE8-23D1-4E79-B472-C67F27DD47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55" y="0"/>
            <a:ext cx="10321290" cy="6858000"/>
          </a:xfrm>
          <a:prstGeom prst="rect">
            <a:avLst/>
          </a:prstGeom>
        </p:spPr>
      </p:pic>
      <p:sp>
        <p:nvSpPr>
          <p:cNvPr id="7" name="圓角化對角線角落矩形 6"/>
          <p:cNvSpPr/>
          <p:nvPr/>
        </p:nvSpPr>
        <p:spPr>
          <a:xfrm>
            <a:off x="0" y="1297860"/>
            <a:ext cx="4041059" cy="811161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unhappy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  <p:sp>
        <p:nvSpPr>
          <p:cNvPr id="6" name="圓角化對角線角落矩形 5"/>
          <p:cNvSpPr/>
          <p:nvPr/>
        </p:nvSpPr>
        <p:spPr>
          <a:xfrm>
            <a:off x="6454876" y="486699"/>
            <a:ext cx="3141407" cy="811161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600" dirty="0"/>
              <a:t>I feel </a:t>
            </a:r>
            <a:r>
              <a:rPr lang="en-US" altLang="zh-TW" sz="4600" b="1" dirty="0"/>
              <a:t>happy</a:t>
            </a:r>
            <a:r>
              <a:rPr lang="en-US" altLang="zh-TW" sz="4600" dirty="0"/>
              <a:t>.</a:t>
            </a:r>
            <a:endParaRPr lang="zh-TW" altLang="en-US" sz="4600" dirty="0"/>
          </a:p>
        </p:txBody>
      </p:sp>
    </p:spTree>
    <p:extLst>
      <p:ext uri="{BB962C8B-B14F-4D97-AF65-F5344CB8AC3E}">
        <p14:creationId xmlns:p14="http://schemas.microsoft.com/office/powerpoint/2010/main" val="25264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247C249-5E6D-45A0-A995-218DE6CED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" y="0"/>
            <a:ext cx="10663790" cy="6820699"/>
          </a:xfrm>
          <a:prstGeom prst="rect">
            <a:avLst/>
          </a:prstGeom>
        </p:spPr>
      </p:pic>
      <p:sp>
        <p:nvSpPr>
          <p:cNvPr id="8" name="圓角化對角線角落矩形 7"/>
          <p:cNvSpPr/>
          <p:nvPr/>
        </p:nvSpPr>
        <p:spPr>
          <a:xfrm>
            <a:off x="176982" y="899652"/>
            <a:ext cx="4070553" cy="811161"/>
          </a:xfrm>
          <a:prstGeom prst="round2Diag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/>
              <a:t>I feel more happy.</a:t>
            </a:r>
            <a:endParaRPr lang="zh-TW" altLang="en-US" sz="4000" dirty="0"/>
          </a:p>
        </p:txBody>
      </p:sp>
      <p:sp>
        <p:nvSpPr>
          <p:cNvPr id="9" name="圓角化對角線角落矩形 8"/>
          <p:cNvSpPr/>
          <p:nvPr/>
        </p:nvSpPr>
        <p:spPr>
          <a:xfrm>
            <a:off x="176983" y="2204884"/>
            <a:ext cx="4026308" cy="811161"/>
          </a:xfrm>
          <a:prstGeom prst="round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/>
              <a:t>I feel less happy.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9640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465" y="179215"/>
            <a:ext cx="6695767" cy="64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2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63" y="-27061"/>
            <a:ext cx="10061079" cy="685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99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04" y="7481"/>
            <a:ext cx="11176960" cy="684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90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54</Words>
  <Application>Microsoft Office PowerPoint</Application>
  <PresentationFormat>寬螢幕</PresentationFormat>
  <Paragraphs>22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7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30</cp:revision>
  <dcterms:created xsi:type="dcterms:W3CDTF">2021-03-11T14:44:13Z</dcterms:created>
  <dcterms:modified xsi:type="dcterms:W3CDTF">2025-02-16T11:14:52Z</dcterms:modified>
</cp:coreProperties>
</file>