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3"/>
  </p:notesMasterIdLst>
  <p:sldIdLst>
    <p:sldId id="613" r:id="rId2"/>
    <p:sldId id="771" r:id="rId3"/>
    <p:sldId id="647" r:id="rId4"/>
    <p:sldId id="648" r:id="rId5"/>
    <p:sldId id="649" r:id="rId6"/>
    <p:sldId id="650" r:id="rId7"/>
    <p:sldId id="658" r:id="rId8"/>
    <p:sldId id="659" r:id="rId9"/>
    <p:sldId id="767" r:id="rId10"/>
    <p:sldId id="768" r:id="rId11"/>
    <p:sldId id="769" r:id="rId12"/>
    <p:sldId id="770" r:id="rId13"/>
    <p:sldId id="680" r:id="rId14"/>
    <p:sldId id="670" r:id="rId15"/>
    <p:sldId id="530" r:id="rId16"/>
    <p:sldId id="686" r:id="rId17"/>
    <p:sldId id="640" r:id="rId18"/>
    <p:sldId id="641" r:id="rId19"/>
    <p:sldId id="794" r:id="rId20"/>
    <p:sldId id="795" r:id="rId21"/>
    <p:sldId id="796" r:id="rId22"/>
    <p:sldId id="797" r:id="rId23"/>
    <p:sldId id="798" r:id="rId24"/>
    <p:sldId id="799" r:id="rId25"/>
    <p:sldId id="800" r:id="rId26"/>
    <p:sldId id="801" r:id="rId27"/>
    <p:sldId id="803" r:id="rId28"/>
    <p:sldId id="806" r:id="rId29"/>
    <p:sldId id="807" r:id="rId30"/>
    <p:sldId id="808" r:id="rId31"/>
    <p:sldId id="802" r:id="rId3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預設章節" id="{EEF4BBDB-5DE9-472E-9183-356B19A88434}">
          <p14:sldIdLst>
            <p14:sldId id="613"/>
          </p14:sldIdLst>
        </p14:section>
        <p14:section name="第3節" id="{85EFD56D-E0F2-4197-A5B2-C52F91148D43}">
          <p14:sldIdLst>
            <p14:sldId id="771"/>
            <p14:sldId id="647"/>
            <p14:sldId id="648"/>
            <p14:sldId id="649"/>
            <p14:sldId id="650"/>
            <p14:sldId id="658"/>
            <p14:sldId id="659"/>
            <p14:sldId id="767"/>
            <p14:sldId id="768"/>
            <p14:sldId id="769"/>
            <p14:sldId id="770"/>
            <p14:sldId id="680"/>
            <p14:sldId id="670"/>
            <p14:sldId id="530"/>
            <p14:sldId id="686"/>
            <p14:sldId id="640"/>
            <p14:sldId id="641"/>
            <p14:sldId id="794"/>
            <p14:sldId id="795"/>
            <p14:sldId id="796"/>
            <p14:sldId id="797"/>
            <p14:sldId id="798"/>
            <p14:sldId id="799"/>
            <p14:sldId id="800"/>
            <p14:sldId id="801"/>
            <p14:sldId id="803"/>
            <p14:sldId id="806"/>
            <p14:sldId id="807"/>
            <p14:sldId id="808"/>
            <p14:sldId id="80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00FF"/>
    <a:srgbClr val="0000FF"/>
    <a:srgbClr val="CCFFFF"/>
    <a:srgbClr val="00FFFF"/>
    <a:srgbClr val="00FF00"/>
    <a:srgbClr val="FFCCFF"/>
    <a:srgbClr val="FF3399"/>
    <a:srgbClr val="FF0066"/>
    <a:srgbClr val="C0A4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47" autoAdjust="0"/>
    <p:restoredTop sz="93680" autoAdjust="0"/>
  </p:normalViewPr>
  <p:slideViewPr>
    <p:cSldViewPr>
      <p:cViewPr varScale="1">
        <p:scale>
          <a:sx n="75" d="100"/>
          <a:sy n="75" d="100"/>
        </p:scale>
        <p:origin x="78" y="36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A4F988-973C-47D6-947D-B2B51FDDE6D1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B1F110-ACF9-4B01-82E1-A2F10F8A26E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1798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01Song_Can%20You%20Help%20Me(English%20Singsing).mp4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6" Type="http://schemas.microsoft.com/office/2007/relationships/hdphoto" Target="../media/hdphoto7.wdp"/><Relationship Id="rId5" Type="http://schemas.openxmlformats.org/officeDocument/2006/relationships/image" Target="../media/image22.png"/><Relationship Id="rId4" Type="http://schemas.microsoft.com/office/2007/relationships/hdphoto" Target="../media/hdphoto6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4" Type="http://schemas.microsoft.com/office/2007/relationships/hdphoto" Target="../media/hdphoto8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1460" y="3717032"/>
            <a:ext cx="9144000" cy="18002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zh-TW" altLang="zh-TW" sz="5400" b="1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世間</a:t>
            </a:r>
            <a:r>
              <a:rPr lang="zh-TW" altLang="zh-TW" sz="54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藝業，要會一件</a:t>
            </a:r>
            <a:r>
              <a:rPr lang="zh-TW" altLang="zh-TW" sz="5400" b="1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5400" b="1" dirty="0" smtClean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600"/>
              </a:spcBef>
            </a:pPr>
            <a:r>
              <a:rPr lang="zh-TW" altLang="zh-TW" sz="5400" b="1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有時</a:t>
            </a:r>
            <a:r>
              <a:rPr lang="zh-TW" altLang="zh-TW" sz="54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貧窮，救你患難。</a:t>
            </a:r>
            <a:endParaRPr lang="zh-TW" altLang="en-US" sz="5400" b="1" dirty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2008" y="1988840"/>
            <a:ext cx="9036496" cy="1470025"/>
          </a:xfrm>
        </p:spPr>
        <p:txBody>
          <a:bodyPr/>
          <a:lstStyle/>
          <a:p>
            <a:r>
              <a:rPr lang="en-US" altLang="zh-TW" sz="8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Keep Learning</a:t>
            </a:r>
            <a:endParaRPr lang="zh-TW" altLang="en-US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587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2"/>
          <p:cNvSpPr txBox="1">
            <a:spLocks/>
          </p:cNvSpPr>
          <p:nvPr/>
        </p:nvSpPr>
        <p:spPr>
          <a:xfrm>
            <a:off x="-12326" y="-171400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altLang="zh-TW" sz="20000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altLang="zh-TW" sz="20000" b="1" dirty="0" smtClean="0">
                <a:solidFill>
                  <a:srgbClr val="FF00FF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180" y="2530755"/>
            <a:ext cx="8671300" cy="41361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085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2"/>
          <p:cNvSpPr txBox="1">
            <a:spLocks/>
          </p:cNvSpPr>
          <p:nvPr/>
        </p:nvSpPr>
        <p:spPr>
          <a:xfrm>
            <a:off x="-12326" y="-171400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17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altLang="zh-TW" sz="170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</a:t>
            </a:r>
            <a:r>
              <a:rPr lang="en-US" altLang="zh-TW" sz="17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en-US" altLang="zh-TW" sz="17000" b="1" dirty="0" smtClean="0">
                <a:solidFill>
                  <a:srgbClr val="00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endParaRPr lang="zh-TW" altLang="en-US" sz="17000" b="1" dirty="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047" y="2154098"/>
            <a:ext cx="7271913" cy="467344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48147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2"/>
          <p:cNvSpPr txBox="1">
            <a:spLocks/>
          </p:cNvSpPr>
          <p:nvPr/>
        </p:nvSpPr>
        <p:spPr>
          <a:xfrm>
            <a:off x="-12326" y="-171400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15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altLang="zh-TW" sz="15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zh-TW" sz="15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mps</a:t>
            </a:r>
            <a:r>
              <a:rPr lang="en-US" altLang="zh-TW" sz="15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TW" sz="15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zh-TW" sz="15000" b="1" dirty="0" smtClean="0">
                <a:solidFill>
                  <a:srgbClr val="FFC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zh-TW" altLang="en-US" sz="15000" b="1" dirty="0">
              <a:solidFill>
                <a:srgbClr val="FFC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4313" y="2204864"/>
            <a:ext cx="6839429" cy="45659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2082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542" y="620688"/>
            <a:ext cx="9136918" cy="5415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9568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897012" y="3206547"/>
            <a:ext cx="5349977" cy="356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標題 2"/>
          <p:cNvSpPr txBox="1">
            <a:spLocks/>
          </p:cNvSpPr>
          <p:nvPr/>
        </p:nvSpPr>
        <p:spPr>
          <a:xfrm>
            <a:off x="130508" y="-243408"/>
            <a:ext cx="9039512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Can you</a:t>
            </a:r>
            <a:endParaRPr lang="zh-TW" altLang="en-US" sz="1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標題 2"/>
          <p:cNvSpPr txBox="1">
            <a:spLocks/>
          </p:cNvSpPr>
          <p:nvPr/>
        </p:nvSpPr>
        <p:spPr>
          <a:xfrm>
            <a:off x="2267744" y="1484784"/>
            <a:ext cx="6745748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r>
              <a:rPr lang="en-US" altLang="zh-TW" sz="1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me?</a:t>
            </a:r>
            <a:endParaRPr lang="zh-TW" altLang="en-US" sz="1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320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2"/>
          <p:cNvSpPr txBox="1">
            <a:spLocks/>
          </p:cNvSpPr>
          <p:nvPr/>
        </p:nvSpPr>
        <p:spPr>
          <a:xfrm>
            <a:off x="130508" y="-243408"/>
            <a:ext cx="9039512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Can you</a:t>
            </a:r>
            <a:endParaRPr lang="zh-TW" altLang="en-US" sz="1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標題 2"/>
          <p:cNvSpPr txBox="1">
            <a:spLocks/>
          </p:cNvSpPr>
          <p:nvPr/>
        </p:nvSpPr>
        <p:spPr>
          <a:xfrm>
            <a:off x="2267744" y="1484784"/>
            <a:ext cx="6745748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r>
              <a:rPr lang="en-US" altLang="zh-TW" sz="1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me?</a:t>
            </a:r>
            <a:endParaRPr lang="zh-TW" altLang="en-US" sz="1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431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2"/>
          <p:cNvSpPr txBox="1">
            <a:spLocks/>
          </p:cNvSpPr>
          <p:nvPr/>
        </p:nvSpPr>
        <p:spPr>
          <a:xfrm>
            <a:off x="130508" y="-243408"/>
            <a:ext cx="9039512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Can you</a:t>
            </a:r>
            <a:endParaRPr lang="zh-TW" altLang="en-US" sz="1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標題 2"/>
          <p:cNvSpPr txBox="1">
            <a:spLocks/>
          </p:cNvSpPr>
          <p:nvPr/>
        </p:nvSpPr>
        <p:spPr>
          <a:xfrm>
            <a:off x="2267744" y="1484784"/>
            <a:ext cx="6745748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r>
              <a:rPr lang="en-US" altLang="zh-TW" sz="1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me</a:t>
            </a:r>
            <a:endParaRPr lang="zh-TW" altLang="en-US" sz="1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副標題 2"/>
          <p:cNvSpPr txBox="1">
            <a:spLocks/>
          </p:cNvSpPr>
          <p:nvPr/>
        </p:nvSpPr>
        <p:spPr>
          <a:xfrm>
            <a:off x="-15652" y="3717032"/>
            <a:ext cx="9194020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000" b="1" dirty="0" smtClean="0">
                <a:solidFill>
                  <a:srgbClr val="00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en-US" altLang="zh-TW" sz="11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1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___?</a:t>
            </a:r>
            <a:endParaRPr lang="zh-TW" altLang="en-US" sz="1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977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標題 2"/>
          <p:cNvSpPr txBox="1">
            <a:spLocks/>
          </p:cNvSpPr>
          <p:nvPr/>
        </p:nvSpPr>
        <p:spPr>
          <a:xfrm>
            <a:off x="130508" y="124892"/>
            <a:ext cx="9039512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600" b="1" dirty="0" smtClean="0">
                <a:solidFill>
                  <a:srgbClr val="00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Yes</a:t>
            </a:r>
            <a:r>
              <a:rPr lang="en-US" altLang="zh-TW" sz="1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I can.</a:t>
            </a:r>
            <a:endParaRPr lang="zh-TW" altLang="en-US" sz="1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40264" y="2001146"/>
            <a:ext cx="7620000" cy="4855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975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標題 2"/>
          <p:cNvSpPr txBox="1">
            <a:spLocks/>
          </p:cNvSpPr>
          <p:nvPr/>
        </p:nvSpPr>
        <p:spPr>
          <a:xfrm>
            <a:off x="130508" y="124892"/>
            <a:ext cx="9039512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Sorry</a:t>
            </a:r>
            <a:r>
              <a:rPr lang="en-US" altLang="zh-TW" sz="1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I ca</a:t>
            </a:r>
            <a:r>
              <a:rPr lang="en-US" altLang="zh-TW" sz="1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n’t</a:t>
            </a:r>
            <a:r>
              <a:rPr lang="en-US" altLang="zh-TW" sz="1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TW" altLang="en-US" sz="1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326021" y="2020467"/>
            <a:ext cx="4491959" cy="5224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546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2"/>
          <p:cNvSpPr txBox="1">
            <a:spLocks/>
          </p:cNvSpPr>
          <p:nvPr/>
        </p:nvSpPr>
        <p:spPr>
          <a:xfrm>
            <a:off x="130508" y="-243408"/>
            <a:ext cx="9039512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Can you</a:t>
            </a:r>
            <a:endParaRPr lang="zh-TW" altLang="en-US" sz="1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標題 2"/>
          <p:cNvSpPr txBox="1">
            <a:spLocks/>
          </p:cNvSpPr>
          <p:nvPr/>
        </p:nvSpPr>
        <p:spPr>
          <a:xfrm>
            <a:off x="2267744" y="1484784"/>
            <a:ext cx="6745748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r>
              <a:rPr lang="en-US" altLang="zh-TW" sz="1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me</a:t>
            </a:r>
            <a:endParaRPr lang="zh-TW" altLang="en-US" sz="1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副標題 2"/>
          <p:cNvSpPr txBox="1">
            <a:spLocks/>
          </p:cNvSpPr>
          <p:nvPr/>
        </p:nvSpPr>
        <p:spPr>
          <a:xfrm>
            <a:off x="-15652" y="3717032"/>
            <a:ext cx="9194020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000" b="1" dirty="0" smtClean="0">
                <a:solidFill>
                  <a:srgbClr val="00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en-US" altLang="zh-TW" sz="11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1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___?</a:t>
            </a:r>
            <a:endParaRPr lang="zh-TW" altLang="en-US" sz="1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 descr="Large Moving Boxes Bundle of 6 - Moving Boxes | Boxesstor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0618" y="3185592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7339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162046" y="2007888"/>
            <a:ext cx="8802442" cy="14700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zh-TW" sz="9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zh-TW" sz="9600" b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altLang="zh-TW" sz="9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Period</a:t>
            </a:r>
            <a:endParaRPr lang="zh-TW" altLang="en-US" sz="6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203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2"/>
          <p:cNvSpPr txBox="1">
            <a:spLocks/>
          </p:cNvSpPr>
          <p:nvPr/>
        </p:nvSpPr>
        <p:spPr>
          <a:xfrm>
            <a:off x="130508" y="-243408"/>
            <a:ext cx="9039512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Can you</a:t>
            </a:r>
            <a:endParaRPr lang="zh-TW" altLang="en-US" sz="1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標題 2"/>
          <p:cNvSpPr txBox="1">
            <a:spLocks/>
          </p:cNvSpPr>
          <p:nvPr/>
        </p:nvSpPr>
        <p:spPr>
          <a:xfrm>
            <a:off x="2267744" y="1484784"/>
            <a:ext cx="6745748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r>
              <a:rPr lang="en-US" altLang="zh-TW" sz="1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me</a:t>
            </a:r>
            <a:endParaRPr lang="zh-TW" altLang="en-US" sz="1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副標題 2"/>
          <p:cNvSpPr txBox="1">
            <a:spLocks/>
          </p:cNvSpPr>
          <p:nvPr/>
        </p:nvSpPr>
        <p:spPr>
          <a:xfrm>
            <a:off x="-15652" y="3717032"/>
            <a:ext cx="9194020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000" b="1" dirty="0" smtClean="0">
                <a:solidFill>
                  <a:srgbClr val="00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en-US" altLang="zh-TW" sz="11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1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___?</a:t>
            </a:r>
            <a:endParaRPr lang="zh-TW" altLang="en-US" sz="1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3732" y="3574428"/>
            <a:ext cx="2480676" cy="15107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61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2"/>
          <p:cNvSpPr txBox="1">
            <a:spLocks/>
          </p:cNvSpPr>
          <p:nvPr/>
        </p:nvSpPr>
        <p:spPr>
          <a:xfrm>
            <a:off x="130508" y="-243408"/>
            <a:ext cx="9039512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Can you</a:t>
            </a:r>
            <a:endParaRPr lang="zh-TW" altLang="en-US" sz="1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標題 2"/>
          <p:cNvSpPr txBox="1">
            <a:spLocks/>
          </p:cNvSpPr>
          <p:nvPr/>
        </p:nvSpPr>
        <p:spPr>
          <a:xfrm>
            <a:off x="2267744" y="1484784"/>
            <a:ext cx="6745748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r>
              <a:rPr lang="en-US" altLang="zh-TW" sz="1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me</a:t>
            </a:r>
            <a:endParaRPr lang="zh-TW" altLang="en-US" sz="1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副標題 2"/>
          <p:cNvSpPr txBox="1">
            <a:spLocks/>
          </p:cNvSpPr>
          <p:nvPr/>
        </p:nvSpPr>
        <p:spPr>
          <a:xfrm>
            <a:off x="-15652" y="3717032"/>
            <a:ext cx="9194020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000" b="1" dirty="0" smtClean="0">
                <a:solidFill>
                  <a:srgbClr val="00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en-US" altLang="zh-TW" sz="11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1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___?</a:t>
            </a:r>
            <a:endParaRPr lang="zh-TW" altLang="en-US" sz="1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 descr="tesa® 4662 - tesa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98" b="100000" l="9780" r="9960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3352924"/>
            <a:ext cx="158417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jp.images-monotaro.com/Monotaro3/pi/full/mono58110787-130308-0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3217788"/>
            <a:ext cx="2031124" cy="2031124"/>
          </a:xfrm>
          <a:prstGeom prst="rect">
            <a:avLst/>
          </a:prstGeom>
          <a:noFill/>
          <a:effectLst>
            <a:glow rad="431800">
              <a:srgbClr val="FFFF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1229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2"/>
          <p:cNvSpPr txBox="1">
            <a:spLocks/>
          </p:cNvSpPr>
          <p:nvPr/>
        </p:nvSpPr>
        <p:spPr>
          <a:xfrm>
            <a:off x="130508" y="-243408"/>
            <a:ext cx="9039512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Can you</a:t>
            </a:r>
            <a:endParaRPr lang="zh-TW" altLang="en-US" sz="1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標題 2"/>
          <p:cNvSpPr txBox="1">
            <a:spLocks/>
          </p:cNvSpPr>
          <p:nvPr/>
        </p:nvSpPr>
        <p:spPr>
          <a:xfrm>
            <a:off x="2267744" y="1484784"/>
            <a:ext cx="6745748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r>
              <a:rPr lang="en-US" altLang="zh-TW" sz="1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me</a:t>
            </a:r>
            <a:endParaRPr lang="zh-TW" altLang="en-US" sz="1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副標題 2"/>
          <p:cNvSpPr txBox="1">
            <a:spLocks/>
          </p:cNvSpPr>
          <p:nvPr/>
        </p:nvSpPr>
        <p:spPr>
          <a:xfrm>
            <a:off x="-15652" y="3717032"/>
            <a:ext cx="9194020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000" b="1" dirty="0" smtClean="0">
                <a:solidFill>
                  <a:srgbClr val="00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en-US" altLang="zh-TW" sz="11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1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___?</a:t>
            </a:r>
            <a:endParaRPr lang="zh-TW" altLang="en-US" sz="1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Why Is It Necessary to Rake Leaves off the Lawn?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0618" y="3273028"/>
            <a:ext cx="2232248" cy="184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9735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2"/>
          <p:cNvSpPr txBox="1">
            <a:spLocks/>
          </p:cNvSpPr>
          <p:nvPr/>
        </p:nvSpPr>
        <p:spPr>
          <a:xfrm>
            <a:off x="130508" y="-243408"/>
            <a:ext cx="9039512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Can you</a:t>
            </a:r>
            <a:endParaRPr lang="zh-TW" altLang="en-US" sz="1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標題 2"/>
          <p:cNvSpPr txBox="1">
            <a:spLocks/>
          </p:cNvSpPr>
          <p:nvPr/>
        </p:nvSpPr>
        <p:spPr>
          <a:xfrm>
            <a:off x="2267744" y="1484784"/>
            <a:ext cx="6745748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r>
              <a:rPr lang="en-US" altLang="zh-TW" sz="1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me</a:t>
            </a:r>
            <a:endParaRPr lang="zh-TW" altLang="en-US" sz="1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副標題 2"/>
          <p:cNvSpPr txBox="1">
            <a:spLocks/>
          </p:cNvSpPr>
          <p:nvPr/>
        </p:nvSpPr>
        <p:spPr>
          <a:xfrm>
            <a:off x="-15652" y="3717032"/>
            <a:ext cx="9194020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000" b="1" dirty="0" smtClean="0">
                <a:solidFill>
                  <a:srgbClr val="00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en-US" altLang="zh-TW" sz="11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1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___?</a:t>
            </a:r>
            <a:endParaRPr lang="zh-TW" altLang="en-US" sz="1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0700" y1="9388" x2="10700" y2="9388"/>
                        <a14:foregroundMark x1="94000" y1="27449" x2="94000" y2="289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3432" y="3212976"/>
            <a:ext cx="2192570" cy="21487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0180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2"/>
          <p:cNvSpPr txBox="1">
            <a:spLocks/>
          </p:cNvSpPr>
          <p:nvPr/>
        </p:nvSpPr>
        <p:spPr>
          <a:xfrm>
            <a:off x="130508" y="-243408"/>
            <a:ext cx="9039512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Can you</a:t>
            </a:r>
            <a:endParaRPr lang="zh-TW" altLang="en-US" sz="1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標題 2"/>
          <p:cNvSpPr txBox="1">
            <a:spLocks/>
          </p:cNvSpPr>
          <p:nvPr/>
        </p:nvSpPr>
        <p:spPr>
          <a:xfrm>
            <a:off x="2267744" y="1484784"/>
            <a:ext cx="6745748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r>
              <a:rPr lang="en-US" altLang="zh-TW" sz="1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me</a:t>
            </a:r>
            <a:endParaRPr lang="zh-TW" altLang="en-US" sz="1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副標題 2"/>
          <p:cNvSpPr txBox="1">
            <a:spLocks/>
          </p:cNvSpPr>
          <p:nvPr/>
        </p:nvSpPr>
        <p:spPr>
          <a:xfrm>
            <a:off x="-15652" y="3717032"/>
            <a:ext cx="9194020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000" b="1" dirty="0" smtClean="0">
                <a:solidFill>
                  <a:srgbClr val="00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en-US" altLang="zh-TW" sz="11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1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___?</a:t>
            </a:r>
            <a:endParaRPr lang="zh-TW" altLang="en-US" sz="1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17286" y="3196828"/>
            <a:ext cx="2550795" cy="20102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3524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2"/>
          <p:cNvSpPr txBox="1">
            <a:spLocks/>
          </p:cNvSpPr>
          <p:nvPr/>
        </p:nvSpPr>
        <p:spPr>
          <a:xfrm>
            <a:off x="130508" y="-243408"/>
            <a:ext cx="9039512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Can you</a:t>
            </a:r>
            <a:endParaRPr lang="zh-TW" altLang="en-US" sz="1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標題 2"/>
          <p:cNvSpPr txBox="1">
            <a:spLocks/>
          </p:cNvSpPr>
          <p:nvPr/>
        </p:nvSpPr>
        <p:spPr>
          <a:xfrm>
            <a:off x="2267744" y="1484784"/>
            <a:ext cx="6745748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r>
              <a:rPr lang="en-US" altLang="zh-TW" sz="1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me</a:t>
            </a:r>
            <a:endParaRPr lang="zh-TW" altLang="en-US" sz="1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副標題 2"/>
          <p:cNvSpPr txBox="1">
            <a:spLocks/>
          </p:cNvSpPr>
          <p:nvPr/>
        </p:nvSpPr>
        <p:spPr>
          <a:xfrm>
            <a:off x="-15652" y="3717032"/>
            <a:ext cx="9194020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000" b="1" dirty="0" smtClean="0">
                <a:solidFill>
                  <a:srgbClr val="00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en-US" altLang="zh-TW" sz="11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1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___?</a:t>
            </a:r>
            <a:endParaRPr lang="zh-TW" altLang="en-US" sz="1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3430059"/>
            <a:ext cx="2405650" cy="15460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5286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2"/>
          <p:cNvSpPr txBox="1">
            <a:spLocks/>
          </p:cNvSpPr>
          <p:nvPr/>
        </p:nvSpPr>
        <p:spPr>
          <a:xfrm>
            <a:off x="130508" y="-243408"/>
            <a:ext cx="9039512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Can you</a:t>
            </a:r>
            <a:endParaRPr lang="zh-TW" altLang="en-US" sz="1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標題 2"/>
          <p:cNvSpPr txBox="1">
            <a:spLocks/>
          </p:cNvSpPr>
          <p:nvPr/>
        </p:nvSpPr>
        <p:spPr>
          <a:xfrm>
            <a:off x="2267744" y="1484784"/>
            <a:ext cx="6745748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r>
              <a:rPr lang="en-US" altLang="zh-TW" sz="1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me</a:t>
            </a:r>
            <a:endParaRPr lang="zh-TW" altLang="en-US" sz="1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副標題 2"/>
          <p:cNvSpPr txBox="1">
            <a:spLocks/>
          </p:cNvSpPr>
          <p:nvPr/>
        </p:nvSpPr>
        <p:spPr>
          <a:xfrm>
            <a:off x="-15652" y="3717032"/>
            <a:ext cx="9194020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000" b="1" dirty="0" smtClean="0">
                <a:solidFill>
                  <a:srgbClr val="00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en-US" altLang="zh-TW" sz="11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1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___?</a:t>
            </a:r>
            <a:endParaRPr lang="zh-TW" altLang="en-US" sz="1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360" y="3356992"/>
            <a:ext cx="2383088" cy="15909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4771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7578" y="0"/>
            <a:ext cx="4848844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859453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44624"/>
            <a:ext cx="6984776" cy="6858000"/>
          </a:xfrm>
          <a:prstGeom prst="rect">
            <a:avLst/>
          </a:prstGeom>
        </p:spPr>
      </p:pic>
      <p:sp>
        <p:nvSpPr>
          <p:cNvPr id="2" name="文字方塊 1"/>
          <p:cNvSpPr txBox="1"/>
          <p:nvPr/>
        </p:nvSpPr>
        <p:spPr>
          <a:xfrm>
            <a:off x="2699792" y="2060848"/>
            <a:ext cx="1024639" cy="52322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TW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Mary</a:t>
            </a:r>
            <a:endParaRPr lang="zh-TW" altLang="en-US" sz="28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5148064" y="836712"/>
            <a:ext cx="2601994" cy="52322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TW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 (my name)</a:t>
            </a:r>
            <a:endParaRPr lang="zh-TW" altLang="en-US" sz="28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甜甜圈 7"/>
          <p:cNvSpPr/>
          <p:nvPr/>
        </p:nvSpPr>
        <p:spPr>
          <a:xfrm>
            <a:off x="2886271" y="2924944"/>
            <a:ext cx="650259" cy="650259"/>
          </a:xfrm>
          <a:prstGeom prst="donut">
            <a:avLst>
              <a:gd name="adj" fmla="val 23177"/>
            </a:avLst>
          </a:prstGeom>
          <a:solidFill>
            <a:srgbClr val="92D05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9" name="乘號 8"/>
          <p:cNvSpPr/>
          <p:nvPr/>
        </p:nvSpPr>
        <p:spPr>
          <a:xfrm>
            <a:off x="2699791" y="3844576"/>
            <a:ext cx="1023218" cy="937974"/>
          </a:xfrm>
          <a:prstGeom prst="mathMultiply">
            <a:avLst>
              <a:gd name="adj1" fmla="val 13766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715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0"/>
            <a:ext cx="6984776" cy="6858000"/>
          </a:xfrm>
          <a:prstGeom prst="rect">
            <a:avLst/>
          </a:prstGeom>
        </p:spPr>
      </p:pic>
      <p:sp>
        <p:nvSpPr>
          <p:cNvPr id="2" name="文字方塊 1"/>
          <p:cNvSpPr txBox="1"/>
          <p:nvPr/>
        </p:nvSpPr>
        <p:spPr>
          <a:xfrm>
            <a:off x="2728625" y="2014066"/>
            <a:ext cx="1024639" cy="52322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TW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Mary</a:t>
            </a:r>
            <a:endParaRPr lang="zh-TW" altLang="en-US" sz="28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甜甜圈 7"/>
          <p:cNvSpPr/>
          <p:nvPr/>
        </p:nvSpPr>
        <p:spPr>
          <a:xfrm>
            <a:off x="2915816" y="5949280"/>
            <a:ext cx="650259" cy="650259"/>
          </a:xfrm>
          <a:prstGeom prst="donut">
            <a:avLst>
              <a:gd name="adj" fmla="val 23177"/>
            </a:avLst>
          </a:prstGeom>
          <a:solidFill>
            <a:srgbClr val="92D05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9" name="乘號 8"/>
          <p:cNvSpPr/>
          <p:nvPr/>
        </p:nvSpPr>
        <p:spPr>
          <a:xfrm>
            <a:off x="2701213" y="4676836"/>
            <a:ext cx="1023218" cy="1023218"/>
          </a:xfrm>
          <a:prstGeom prst="mathMultiply">
            <a:avLst>
              <a:gd name="adj1" fmla="val 13766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甜甜圈 6"/>
          <p:cNvSpPr/>
          <p:nvPr/>
        </p:nvSpPr>
        <p:spPr>
          <a:xfrm>
            <a:off x="2886271" y="2865013"/>
            <a:ext cx="650259" cy="650259"/>
          </a:xfrm>
          <a:prstGeom prst="donut">
            <a:avLst>
              <a:gd name="adj" fmla="val 23177"/>
            </a:avLst>
          </a:prstGeom>
          <a:solidFill>
            <a:srgbClr val="92D05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0" name="乘號 9"/>
          <p:cNvSpPr/>
          <p:nvPr/>
        </p:nvSpPr>
        <p:spPr>
          <a:xfrm>
            <a:off x="2699792" y="3685707"/>
            <a:ext cx="1023218" cy="1023218"/>
          </a:xfrm>
          <a:prstGeom prst="mathMultiply">
            <a:avLst>
              <a:gd name="adj1" fmla="val 13766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96944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2"/>
          <p:cNvSpPr txBox="1">
            <a:spLocks/>
          </p:cNvSpPr>
          <p:nvPr/>
        </p:nvSpPr>
        <p:spPr>
          <a:xfrm>
            <a:off x="52244" y="-171400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zh-TW" altLang="en-US" sz="20000" b="1" dirty="0">
              <a:solidFill>
                <a:srgbClr val="FFC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102" l="4964" r="948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627784" y="2681536"/>
            <a:ext cx="4176464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18369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9859"/>
            <a:ext cx="9144000" cy="61982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9583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107504" y="116632"/>
            <a:ext cx="2601994" cy="52322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TW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 (my name)</a:t>
            </a:r>
            <a:endParaRPr lang="zh-TW" altLang="en-US" sz="28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39752" y="116632"/>
            <a:ext cx="4824536" cy="1287717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7596336" y="1304764"/>
            <a:ext cx="1547664" cy="424847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107504" y="1304764"/>
            <a:ext cx="1547664" cy="424847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2216436" y="5553236"/>
            <a:ext cx="4824536" cy="1287717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210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2"/>
          <p:cNvSpPr txBox="1">
            <a:spLocks/>
          </p:cNvSpPr>
          <p:nvPr/>
        </p:nvSpPr>
        <p:spPr>
          <a:xfrm>
            <a:off x="52244" y="-171400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altLang="zh-TW" sz="20000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oo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2520067"/>
            <a:ext cx="7920880" cy="42725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3383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2"/>
          <p:cNvSpPr txBox="1">
            <a:spLocks/>
          </p:cNvSpPr>
          <p:nvPr/>
        </p:nvSpPr>
        <p:spPr>
          <a:xfrm>
            <a:off x="52244" y="-171400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zh-TW" sz="20000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oo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endParaRPr lang="zh-TW" altLang="en-US" sz="20000" b="1" dirty="0">
              <a:solidFill>
                <a:srgbClr val="FFC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95" b="96008" l="9780" r="896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572000" y="2636912"/>
            <a:ext cx="4056385" cy="405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115616" y="2507796"/>
            <a:ext cx="3888432" cy="3888432"/>
          </a:xfrm>
          <a:prstGeom prst="rect">
            <a:avLst/>
          </a:prstGeom>
          <a:noFill/>
          <a:effectLst>
            <a:glow rad="431800">
              <a:srgbClr val="FFFF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61093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曼谷小而美的The Yard Hostel - 曼谷- 泰好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" y="1578170"/>
            <a:ext cx="7620000" cy="528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副標題 2"/>
          <p:cNvSpPr txBox="1">
            <a:spLocks/>
          </p:cNvSpPr>
          <p:nvPr/>
        </p:nvSpPr>
        <p:spPr>
          <a:xfrm>
            <a:off x="52244" y="-638812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altLang="zh-TW" sz="20000" b="1" dirty="0" smtClean="0">
                <a:solidFill>
                  <a:srgbClr val="FF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solidFill>
                <a:srgbClr val="FFC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195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ome cooking good for your healt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2146" y="1916832"/>
            <a:ext cx="6979708" cy="46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副標題 2"/>
          <p:cNvSpPr txBox="1">
            <a:spLocks/>
          </p:cNvSpPr>
          <p:nvPr/>
        </p:nvSpPr>
        <p:spPr>
          <a:xfrm>
            <a:off x="52244" y="-494796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18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altLang="zh-TW" sz="18000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oo</a:t>
            </a:r>
            <a:r>
              <a:rPr lang="en-US" altLang="zh-TW" sz="18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altLang="zh-TW" sz="18000" b="1" dirty="0" smtClean="0">
                <a:solidFill>
                  <a:srgbClr val="00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endParaRPr lang="zh-TW" altLang="en-US" sz="18000" b="1" dirty="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201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Why Is It Necessary to Rake Leaves off the Lawn?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130" y="2132856"/>
            <a:ext cx="6979704" cy="46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副標題 2"/>
          <p:cNvSpPr txBox="1">
            <a:spLocks/>
          </p:cNvSpPr>
          <p:nvPr/>
        </p:nvSpPr>
        <p:spPr>
          <a:xfrm>
            <a:off x="52244" y="-206764"/>
            <a:ext cx="9039512" cy="176355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10500" b="1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altLang="zh-TW" sz="10500" b="1" dirty="0" smtClean="0">
                <a:solidFill>
                  <a:srgbClr val="FF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US" altLang="zh-TW" sz="10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 cl</a:t>
            </a:r>
            <a:r>
              <a:rPr lang="en-US" altLang="zh-TW" sz="10500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altLang="zh-TW" sz="10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altLang="zh-TW" sz="10500" b="1" dirty="0" smtClean="0">
                <a:solidFill>
                  <a:srgbClr val="00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endParaRPr lang="zh-TW" altLang="en-US" sz="10500" b="1" dirty="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705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2"/>
          <p:cNvSpPr txBox="1">
            <a:spLocks/>
          </p:cNvSpPr>
          <p:nvPr/>
        </p:nvSpPr>
        <p:spPr>
          <a:xfrm>
            <a:off x="-12326" y="-171400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altLang="zh-TW" sz="20000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oo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US" altLang="zh-TW" sz="20000" b="1" dirty="0" smtClean="0">
                <a:solidFill>
                  <a:srgbClr val="00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endParaRPr lang="zh-TW" altLang="en-US" sz="20000" b="1" dirty="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6" b="97019" l="438" r="9693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7784" y="2637826"/>
            <a:ext cx="4176464" cy="409110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4772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heme/theme1.xml><?xml version="1.0" encoding="utf-8"?>
<a:theme xmlns:a="http://schemas.openxmlformats.org/drawingml/2006/main" name="地平線">
  <a:themeElements>
    <a:clrScheme name="地平線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地平線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地平線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4690</TotalTime>
  <Words>126</Words>
  <Application>Microsoft Office PowerPoint</Application>
  <PresentationFormat>如螢幕大小 (4:3)</PresentationFormat>
  <Paragraphs>51</Paragraphs>
  <Slides>31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31</vt:i4>
      </vt:variant>
    </vt:vector>
  </HeadingPairs>
  <TitlesOfParts>
    <vt:vector size="39" baseType="lpstr">
      <vt:lpstr>微軟正黑體</vt:lpstr>
      <vt:lpstr>新細明體</vt:lpstr>
      <vt:lpstr>標楷體</vt:lpstr>
      <vt:lpstr>Arial</vt:lpstr>
      <vt:lpstr>Arial Narrow</vt:lpstr>
      <vt:lpstr>Calibri</vt:lpstr>
      <vt:lpstr>Comic Sans MS</vt:lpstr>
      <vt:lpstr>地平線</vt:lpstr>
      <vt:lpstr>Keep Learning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kiec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KB3L1 NUMBERS</dc:title>
  <dc:creator>user</dc:creator>
  <cp:lastModifiedBy>ALEX</cp:lastModifiedBy>
  <cp:revision>978</cp:revision>
  <dcterms:created xsi:type="dcterms:W3CDTF">2014-09-01T07:17:07Z</dcterms:created>
  <dcterms:modified xsi:type="dcterms:W3CDTF">2025-02-16T16:55:15Z</dcterms:modified>
</cp:coreProperties>
</file>