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613" r:id="rId2"/>
    <p:sldId id="623" r:id="rId3"/>
    <p:sldId id="624" r:id="rId4"/>
    <p:sldId id="625" r:id="rId5"/>
    <p:sldId id="626" r:id="rId6"/>
    <p:sldId id="785" r:id="rId7"/>
    <p:sldId id="786" r:id="rId8"/>
    <p:sldId id="787" r:id="rId9"/>
    <p:sldId id="788" r:id="rId10"/>
    <p:sldId id="791" r:id="rId11"/>
    <p:sldId id="792" r:id="rId12"/>
    <p:sldId id="631" r:id="rId13"/>
    <p:sldId id="455" r:id="rId14"/>
    <p:sldId id="614" r:id="rId15"/>
    <p:sldId id="615" r:id="rId16"/>
    <p:sldId id="616" r:id="rId17"/>
    <p:sldId id="619" r:id="rId18"/>
    <p:sldId id="620" r:id="rId19"/>
    <p:sldId id="622" r:id="rId20"/>
    <p:sldId id="621" r:id="rId21"/>
    <p:sldId id="789" r:id="rId22"/>
    <p:sldId id="790" r:id="rId23"/>
    <p:sldId id="526" r:id="rId24"/>
    <p:sldId id="862" r:id="rId25"/>
    <p:sldId id="873" r:id="rId26"/>
    <p:sldId id="871" r:id="rId27"/>
    <p:sldId id="869" r:id="rId28"/>
    <p:sldId id="867" r:id="rId29"/>
    <p:sldId id="872" r:id="rId30"/>
    <p:sldId id="870" r:id="rId31"/>
    <p:sldId id="868" r:id="rId32"/>
    <p:sldId id="861" r:id="rId33"/>
    <p:sldId id="884" r:id="rId34"/>
    <p:sldId id="863" r:id="rId35"/>
    <p:sldId id="864" r:id="rId36"/>
    <p:sldId id="865" r:id="rId37"/>
    <p:sldId id="883" r:id="rId38"/>
    <p:sldId id="874" r:id="rId39"/>
    <p:sldId id="859" r:id="rId40"/>
    <p:sldId id="860" r:id="rId4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EF4BBDB-5DE9-472E-9183-356B19A88434}">
          <p14:sldIdLst>
            <p14:sldId id="613"/>
          </p14:sldIdLst>
        </p14:section>
        <p14:section name="第6節" id="{4A32AE16-CB61-407C-B4B8-0B54C7E21B3E}">
          <p14:sldIdLst>
            <p14:sldId id="623"/>
            <p14:sldId id="624"/>
            <p14:sldId id="625"/>
            <p14:sldId id="626"/>
            <p14:sldId id="785"/>
            <p14:sldId id="786"/>
            <p14:sldId id="787"/>
            <p14:sldId id="788"/>
            <p14:sldId id="791"/>
            <p14:sldId id="792"/>
            <p14:sldId id="631"/>
            <p14:sldId id="455"/>
            <p14:sldId id="614"/>
            <p14:sldId id="615"/>
            <p14:sldId id="616"/>
            <p14:sldId id="619"/>
            <p14:sldId id="620"/>
            <p14:sldId id="622"/>
            <p14:sldId id="621"/>
            <p14:sldId id="789"/>
            <p14:sldId id="790"/>
            <p14:sldId id="526"/>
            <p14:sldId id="862"/>
            <p14:sldId id="873"/>
            <p14:sldId id="871"/>
            <p14:sldId id="869"/>
            <p14:sldId id="867"/>
            <p14:sldId id="872"/>
            <p14:sldId id="870"/>
            <p14:sldId id="868"/>
            <p14:sldId id="861"/>
            <p14:sldId id="884"/>
            <p14:sldId id="863"/>
            <p14:sldId id="864"/>
            <p14:sldId id="865"/>
            <p14:sldId id="883"/>
            <p14:sldId id="874"/>
            <p14:sldId id="859"/>
            <p14:sldId id="8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0000FF"/>
    <a:srgbClr val="CCFFFF"/>
    <a:srgbClr val="00FFFF"/>
    <a:srgbClr val="00FF00"/>
    <a:srgbClr val="FFCCFF"/>
    <a:srgbClr val="FF3399"/>
    <a:srgbClr val="FF0066"/>
    <a:srgbClr val="C0A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9" autoAdjust="0"/>
    <p:restoredTop sz="95494" autoAdjust="0"/>
  </p:normalViewPr>
  <p:slideViewPr>
    <p:cSldViewPr>
      <p:cViewPr>
        <p:scale>
          <a:sx n="55" d="100"/>
          <a:sy n="55" d="100"/>
        </p:scale>
        <p:origin x="582" y="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5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4F988-973C-47D6-947D-B2B51FDDE6D1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1F110-ACF9-4B01-82E1-A2F10F8A26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17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4204F7B-9CD4-4D41-9C18-35537318D406}" type="datetimeFigureOut">
              <a:rPr lang="zh-TW" altLang="en-US" smtClean="0"/>
              <a:t>2025/2/17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99AE241-D848-461D-AE0D-FA8540DE5AD6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6" Type="http://schemas.microsoft.com/office/2007/relationships/hdphoto" Target="../media/hdphoto5.wdp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60" y="3717032"/>
            <a:ext cx="9144000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世間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藝業，要會一件</a:t>
            </a: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5400" b="1" dirty="0" smtClean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</a:pPr>
            <a:r>
              <a:rPr lang="zh-TW" altLang="zh-TW" sz="54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有時</a:t>
            </a:r>
            <a:r>
              <a:rPr lang="zh-TW" altLang="zh-TW" sz="54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貧窮，救你患難。</a:t>
            </a:r>
            <a:endParaRPr lang="zh-TW" altLang="en-US" sz="54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2008" y="1988840"/>
            <a:ext cx="9036496" cy="1470025"/>
          </a:xfrm>
        </p:spPr>
        <p:txBody>
          <a:bodyPr/>
          <a:lstStyle/>
          <a:p>
            <a:r>
              <a:rPr lang="en-US" altLang="zh-TW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 Learning</a:t>
            </a:r>
            <a:endParaRPr lang="zh-TW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標題 2"/>
          <p:cNvSpPr txBox="1">
            <a:spLocks/>
          </p:cNvSpPr>
          <p:nvPr/>
        </p:nvSpPr>
        <p:spPr>
          <a:xfrm>
            <a:off x="52244" y="-494796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8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zh-TW" sz="18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8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105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206764"/>
            <a:ext cx="9039512" cy="17635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05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105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 cl</a:t>
            </a:r>
            <a:r>
              <a:rPr lang="en-US" altLang="zh-TW" sz="105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TW" sz="105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05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8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15736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48" l="4088" r="960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27784" y="2681536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38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20067"/>
            <a:ext cx="7920880" cy="42725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98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52244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90" b="97605" l="9780" r="896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2000" y="2636912"/>
            <a:ext cx="4056385" cy="40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15616" y="2507796"/>
            <a:ext cx="3888432" cy="3888432"/>
          </a:xfrm>
          <a:prstGeom prst="rect">
            <a:avLst/>
          </a:prstGeom>
          <a:noFill/>
          <a:effectLst>
            <a:glow rad="431800">
              <a:srgbClr val="FFFF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477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154" y="2348880"/>
            <a:ext cx="676368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-12326" y="-638812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200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88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altLang="zh-TW" sz="20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20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63" l="292" r="973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637826"/>
            <a:ext cx="4176464" cy="4091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641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20000" b="1" dirty="0" smtClean="0">
                <a:solidFill>
                  <a:srgbClr val="FF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80" y="2530755"/>
            <a:ext cx="8671300" cy="4136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878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TW" sz="17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altLang="zh-TW" sz="17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17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47" y="2154098"/>
            <a:ext cx="7271913" cy="46734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486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TW" sz="20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79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mps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15000" b="1" dirty="0" smtClean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5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313" y="2204864"/>
            <a:ext cx="6839429" cy="4565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516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me cooking good for your healt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146" y="1916832"/>
            <a:ext cx="6979708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副標題 2"/>
          <p:cNvSpPr txBox="1">
            <a:spLocks/>
          </p:cNvSpPr>
          <p:nvPr/>
        </p:nvSpPr>
        <p:spPr>
          <a:xfrm>
            <a:off x="52244" y="-494796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8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1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altLang="zh-TW" sz="18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8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78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Why Is It Necessary to Rake Leaves off the Lawn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130" y="2132856"/>
            <a:ext cx="6979704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副標題 2"/>
          <p:cNvSpPr txBox="1">
            <a:spLocks/>
          </p:cNvSpPr>
          <p:nvPr/>
        </p:nvSpPr>
        <p:spPr>
          <a:xfrm>
            <a:off x="52244" y="-206764"/>
            <a:ext cx="9039512" cy="17635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0500" b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105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 cl</a:t>
            </a:r>
            <a:r>
              <a:rPr lang="en-US" altLang="zh-TW" sz="105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altLang="zh-TW" sz="10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TW" sz="105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endParaRPr lang="zh-TW" altLang="en-US" sz="105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02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9824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我的雲端硬碟\107-109成大品德教育英語繪本\@自己的繪本\教案\Cause-Effect Bubb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273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2000" y="2538000"/>
            <a:ext cx="4320000" cy="432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457718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boxes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874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2000" y="2538000"/>
            <a:ext cx="4320000" cy="432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457718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20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2000" y="2538000"/>
            <a:ext cx="4320000" cy="432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457718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184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752" y="2132856"/>
            <a:ext cx="4320000" cy="3821633"/>
          </a:xfrm>
          <a:custGeom>
            <a:avLst/>
            <a:gdLst>
              <a:gd name="connsiteX0" fmla="*/ 1542197 w 3084394"/>
              <a:gd name="connsiteY0" fmla="*/ 0 h 2728570"/>
              <a:gd name="connsiteX1" fmla="*/ 3084394 w 3084394"/>
              <a:gd name="connsiteY1" fmla="*/ 1542197 h 2728570"/>
              <a:gd name="connsiteX2" fmla="*/ 2632695 w 3084394"/>
              <a:gd name="connsiteY2" fmla="*/ 2632695 h 2728570"/>
              <a:gd name="connsiteX3" fmla="*/ 2527206 w 3084394"/>
              <a:gd name="connsiteY3" fmla="*/ 2728570 h 2728570"/>
              <a:gd name="connsiteX4" fmla="*/ 557188 w 3084394"/>
              <a:gd name="connsiteY4" fmla="*/ 2728570 h 2728570"/>
              <a:gd name="connsiteX5" fmla="*/ 451699 w 3084394"/>
              <a:gd name="connsiteY5" fmla="*/ 2632695 h 2728570"/>
              <a:gd name="connsiteX6" fmla="*/ 0 w 3084394"/>
              <a:gd name="connsiteY6" fmla="*/ 1542197 h 2728570"/>
              <a:gd name="connsiteX7" fmla="*/ 1542197 w 3084394"/>
              <a:gd name="connsiteY7" fmla="*/ 0 h 2728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4394" h="2728570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1968063"/>
                  <a:pt x="2911778" y="2353612"/>
                  <a:pt x="2632695" y="2632695"/>
                </a:cubicBezTo>
                <a:lnTo>
                  <a:pt x="2527206" y="2728570"/>
                </a:lnTo>
                <a:lnTo>
                  <a:pt x="557188" y="2728570"/>
                </a:lnTo>
                <a:lnTo>
                  <a:pt x="451699" y="2632695"/>
                </a:lnTo>
                <a:cubicBezTo>
                  <a:pt x="172617" y="2353612"/>
                  <a:pt x="0" y="1968063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457718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yard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069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2000" y="2538000"/>
            <a:ext cx="4320000" cy="432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469427" y="457718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cooler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700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58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2000" y="2530013"/>
            <a:ext cx="4320000" cy="4320000"/>
          </a:xfrm>
          <a:custGeom>
            <a:avLst/>
            <a:gdLst>
              <a:gd name="connsiteX0" fmla="*/ 1801505 w 3603010"/>
              <a:gd name="connsiteY0" fmla="*/ 0 h 3603010"/>
              <a:gd name="connsiteX1" fmla="*/ 3603010 w 3603010"/>
              <a:gd name="connsiteY1" fmla="*/ 1801505 h 3603010"/>
              <a:gd name="connsiteX2" fmla="*/ 1801505 w 3603010"/>
              <a:gd name="connsiteY2" fmla="*/ 3603010 h 3603010"/>
              <a:gd name="connsiteX3" fmla="*/ 0 w 3603010"/>
              <a:gd name="connsiteY3" fmla="*/ 1801505 h 3603010"/>
              <a:gd name="connsiteX4" fmla="*/ 1801505 w 3603010"/>
              <a:gd name="connsiteY4" fmla="*/ 0 h 36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10" h="3603010">
                <a:moveTo>
                  <a:pt x="1801505" y="0"/>
                </a:moveTo>
                <a:cubicBezTo>
                  <a:pt x="2796449" y="0"/>
                  <a:pt x="3603010" y="806561"/>
                  <a:pt x="3603010" y="1801505"/>
                </a:cubicBezTo>
                <a:cubicBezTo>
                  <a:pt x="3603010" y="2796449"/>
                  <a:pt x="2796449" y="3603010"/>
                  <a:pt x="1801505" y="3603010"/>
                </a:cubicBezTo>
                <a:cubicBezTo>
                  <a:pt x="806561" y="3603010"/>
                  <a:pt x="0" y="2796449"/>
                  <a:pt x="0" y="1801505"/>
                </a:cubicBezTo>
                <a:cubicBezTo>
                  <a:pt x="0" y="806561"/>
                  <a:pt x="806561" y="0"/>
                  <a:pt x="1801505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-235519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meal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485179" y="934536"/>
            <a:ext cx="3783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(cooking)</a:t>
            </a:r>
            <a:endParaRPr lang="zh-TW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10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4048" y="2538000"/>
            <a:ext cx="4115905" cy="4320000"/>
          </a:xfrm>
          <a:custGeom>
            <a:avLst/>
            <a:gdLst>
              <a:gd name="connsiteX0" fmla="*/ 1733265 w 3302756"/>
              <a:gd name="connsiteY0" fmla="*/ 0 h 3466530"/>
              <a:gd name="connsiteX1" fmla="*/ 3257334 w 3302756"/>
              <a:gd name="connsiteY1" fmla="*/ 907088 h 3466530"/>
              <a:gd name="connsiteX2" fmla="*/ 3302756 w 3302756"/>
              <a:gd name="connsiteY2" fmla="*/ 1001378 h 3466530"/>
              <a:gd name="connsiteX3" fmla="*/ 3302756 w 3302756"/>
              <a:gd name="connsiteY3" fmla="*/ 2465152 h 3466530"/>
              <a:gd name="connsiteX4" fmla="*/ 3257334 w 3302756"/>
              <a:gd name="connsiteY4" fmla="*/ 2559442 h 3466530"/>
              <a:gd name="connsiteX5" fmla="*/ 1733265 w 3302756"/>
              <a:gd name="connsiteY5" fmla="*/ 3466530 h 3466530"/>
              <a:gd name="connsiteX6" fmla="*/ 0 w 3302756"/>
              <a:gd name="connsiteY6" fmla="*/ 1733265 h 3466530"/>
              <a:gd name="connsiteX7" fmla="*/ 1733265 w 3302756"/>
              <a:gd name="connsiteY7" fmla="*/ 0 h 3466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2756" h="3466530">
                <a:moveTo>
                  <a:pt x="1733265" y="0"/>
                </a:moveTo>
                <a:cubicBezTo>
                  <a:pt x="2391378" y="0"/>
                  <a:pt x="2963824" y="366786"/>
                  <a:pt x="3257334" y="907088"/>
                </a:cubicBezTo>
                <a:lnTo>
                  <a:pt x="3302756" y="1001378"/>
                </a:lnTo>
                <a:lnTo>
                  <a:pt x="3302756" y="2465152"/>
                </a:lnTo>
                <a:lnTo>
                  <a:pt x="3257334" y="2559442"/>
                </a:lnTo>
                <a:cubicBezTo>
                  <a:pt x="2963824" y="3099744"/>
                  <a:pt x="2391378" y="3466530"/>
                  <a:pt x="1733265" y="3466530"/>
                </a:cubicBezTo>
                <a:cubicBezTo>
                  <a:pt x="776009" y="3466530"/>
                  <a:pt x="0" y="2690521"/>
                  <a:pt x="0" y="1733265"/>
                </a:cubicBezTo>
                <a:cubicBezTo>
                  <a:pt x="0" y="776009"/>
                  <a:pt x="776009" y="0"/>
                  <a:pt x="1733265" y="0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80112" y="-243506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  <a:endParaRPr lang="zh-TW" altLang="en-US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485179" y="934536"/>
            <a:ext cx="3783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(hammer)</a:t>
            </a:r>
            <a:endParaRPr lang="zh-TW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485179" y="1883682"/>
            <a:ext cx="3783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(nails)</a:t>
            </a:r>
            <a:endParaRPr lang="zh-TW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772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7744" y="2348880"/>
            <a:ext cx="4320000" cy="3612798"/>
          </a:xfrm>
          <a:custGeom>
            <a:avLst/>
            <a:gdLst>
              <a:gd name="connsiteX0" fmla="*/ 1753738 w 3507476"/>
              <a:gd name="connsiteY0" fmla="*/ 0 h 2933288"/>
              <a:gd name="connsiteX1" fmla="*/ 3507476 w 3507476"/>
              <a:gd name="connsiteY1" fmla="*/ 1753738 h 2933288"/>
              <a:gd name="connsiteX2" fmla="*/ 3107008 w 3507476"/>
              <a:gd name="connsiteY2" fmla="*/ 2869278 h 2933288"/>
              <a:gd name="connsiteX3" fmla="*/ 3048832 w 3507476"/>
              <a:gd name="connsiteY3" fmla="*/ 2933288 h 2933288"/>
              <a:gd name="connsiteX4" fmla="*/ 458644 w 3507476"/>
              <a:gd name="connsiteY4" fmla="*/ 2933288 h 2933288"/>
              <a:gd name="connsiteX5" fmla="*/ 400469 w 3507476"/>
              <a:gd name="connsiteY5" fmla="*/ 2869278 h 2933288"/>
              <a:gd name="connsiteX6" fmla="*/ 0 w 3507476"/>
              <a:gd name="connsiteY6" fmla="*/ 1753738 h 2933288"/>
              <a:gd name="connsiteX7" fmla="*/ 1753738 w 3507476"/>
              <a:gd name="connsiteY7" fmla="*/ 0 h 29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7476" h="2933288">
                <a:moveTo>
                  <a:pt x="1753738" y="0"/>
                </a:moveTo>
                <a:cubicBezTo>
                  <a:pt x="2722301" y="0"/>
                  <a:pt x="3507476" y="785175"/>
                  <a:pt x="3507476" y="1753738"/>
                </a:cubicBezTo>
                <a:cubicBezTo>
                  <a:pt x="3507476" y="2177484"/>
                  <a:pt x="3357189" y="2566129"/>
                  <a:pt x="3107008" y="2869278"/>
                </a:cubicBezTo>
                <a:lnTo>
                  <a:pt x="3048832" y="2933288"/>
                </a:lnTo>
                <a:lnTo>
                  <a:pt x="458644" y="2933288"/>
                </a:lnTo>
                <a:lnTo>
                  <a:pt x="400469" y="2869278"/>
                </a:lnTo>
                <a:cubicBezTo>
                  <a:pt x="150288" y="2566129"/>
                  <a:pt x="0" y="2177484"/>
                  <a:pt x="0" y="1753738"/>
                </a:cubicBezTo>
                <a:cubicBezTo>
                  <a:pt x="0" y="785175"/>
                  <a:pt x="785175" y="0"/>
                  <a:pt x="1753738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857" y="908720"/>
            <a:ext cx="91614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7200" b="1" dirty="0">
                <a:latin typeface="Arial" panose="020B0604020202020204" pitchFamily="34" charset="0"/>
                <a:cs typeface="Arial" panose="020B0604020202020204" pitchFamily="34" charset="0"/>
              </a:rPr>
              <a:t>help with </a:t>
            </a:r>
            <a:r>
              <a:rPr lang="en-US" altLang="zh-TW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______</a:t>
            </a:r>
            <a:endParaRPr lang="zh-TW" alt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508104" y="28997"/>
            <a:ext cx="37830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campsite</a:t>
            </a:r>
            <a:endParaRPr lang="zh-TW" alt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485179" y="934536"/>
            <a:ext cx="3783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(cleaning)</a:t>
            </a:r>
            <a:endParaRPr lang="zh-TW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438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0535" y="2294986"/>
            <a:ext cx="2160000" cy="1806399"/>
          </a:xfrm>
          <a:custGeom>
            <a:avLst/>
            <a:gdLst>
              <a:gd name="connsiteX0" fmla="*/ 1753738 w 3507476"/>
              <a:gd name="connsiteY0" fmla="*/ 0 h 2933288"/>
              <a:gd name="connsiteX1" fmla="*/ 3507476 w 3507476"/>
              <a:gd name="connsiteY1" fmla="*/ 1753738 h 2933288"/>
              <a:gd name="connsiteX2" fmla="*/ 3107008 w 3507476"/>
              <a:gd name="connsiteY2" fmla="*/ 2869278 h 2933288"/>
              <a:gd name="connsiteX3" fmla="*/ 3048832 w 3507476"/>
              <a:gd name="connsiteY3" fmla="*/ 2933288 h 2933288"/>
              <a:gd name="connsiteX4" fmla="*/ 458644 w 3507476"/>
              <a:gd name="connsiteY4" fmla="*/ 2933288 h 2933288"/>
              <a:gd name="connsiteX5" fmla="*/ 400469 w 3507476"/>
              <a:gd name="connsiteY5" fmla="*/ 2869278 h 2933288"/>
              <a:gd name="connsiteX6" fmla="*/ 0 w 3507476"/>
              <a:gd name="connsiteY6" fmla="*/ 1753738 h 2933288"/>
              <a:gd name="connsiteX7" fmla="*/ 1753738 w 3507476"/>
              <a:gd name="connsiteY7" fmla="*/ 0 h 29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7476" h="2933288">
                <a:moveTo>
                  <a:pt x="1753738" y="0"/>
                </a:moveTo>
                <a:cubicBezTo>
                  <a:pt x="2722301" y="0"/>
                  <a:pt x="3507476" y="785175"/>
                  <a:pt x="3507476" y="1753738"/>
                </a:cubicBezTo>
                <a:cubicBezTo>
                  <a:pt x="3507476" y="2177484"/>
                  <a:pt x="3357189" y="2566129"/>
                  <a:pt x="3107008" y="2869278"/>
                </a:cubicBezTo>
                <a:lnTo>
                  <a:pt x="3048832" y="2933288"/>
                </a:lnTo>
                <a:lnTo>
                  <a:pt x="458644" y="2933288"/>
                </a:lnTo>
                <a:lnTo>
                  <a:pt x="400469" y="2869278"/>
                </a:lnTo>
                <a:cubicBezTo>
                  <a:pt x="150288" y="2566129"/>
                  <a:pt x="0" y="2177484"/>
                  <a:pt x="0" y="1753738"/>
                </a:cubicBezTo>
                <a:cubicBezTo>
                  <a:pt x="0" y="785175"/>
                  <a:pt x="785175" y="0"/>
                  <a:pt x="1753738" y="0"/>
                </a:cubicBezTo>
                <a:close/>
              </a:path>
            </a:pathLst>
          </a:cu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7862" y="4419753"/>
            <a:ext cx="2160000" cy="2160000"/>
          </a:xfrm>
          <a:custGeom>
            <a:avLst/>
            <a:gdLst>
              <a:gd name="connsiteX0" fmla="*/ 1801505 w 3603010"/>
              <a:gd name="connsiteY0" fmla="*/ 0 h 3603010"/>
              <a:gd name="connsiteX1" fmla="*/ 3603010 w 3603010"/>
              <a:gd name="connsiteY1" fmla="*/ 1801505 h 3603010"/>
              <a:gd name="connsiteX2" fmla="*/ 1801505 w 3603010"/>
              <a:gd name="connsiteY2" fmla="*/ 3603010 h 3603010"/>
              <a:gd name="connsiteX3" fmla="*/ 0 w 3603010"/>
              <a:gd name="connsiteY3" fmla="*/ 1801505 h 3603010"/>
              <a:gd name="connsiteX4" fmla="*/ 1801505 w 3603010"/>
              <a:gd name="connsiteY4" fmla="*/ 0 h 36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10" h="3603010">
                <a:moveTo>
                  <a:pt x="1801505" y="0"/>
                </a:moveTo>
                <a:cubicBezTo>
                  <a:pt x="2796449" y="0"/>
                  <a:pt x="3603010" y="806561"/>
                  <a:pt x="3603010" y="1801505"/>
                </a:cubicBezTo>
                <a:cubicBezTo>
                  <a:pt x="3603010" y="2796449"/>
                  <a:pt x="2796449" y="3603010"/>
                  <a:pt x="1801505" y="3603010"/>
                </a:cubicBezTo>
                <a:cubicBezTo>
                  <a:pt x="806561" y="3603010"/>
                  <a:pt x="0" y="2796449"/>
                  <a:pt x="0" y="1801505"/>
                </a:cubicBezTo>
                <a:cubicBezTo>
                  <a:pt x="0" y="806561"/>
                  <a:pt x="806561" y="0"/>
                  <a:pt x="1801505" y="0"/>
                </a:cubicBezTo>
                <a:close/>
              </a:path>
            </a:pathLst>
          </a:cu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7862" y="186023"/>
            <a:ext cx="2160000" cy="216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441" y="4419753"/>
            <a:ext cx="2160000" cy="216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17647" y="3874865"/>
            <a:ext cx="2160000" cy="216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441" y="186023"/>
            <a:ext cx="2160000" cy="216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3748" y="2294986"/>
            <a:ext cx="2160000" cy="1910817"/>
          </a:xfrm>
          <a:custGeom>
            <a:avLst/>
            <a:gdLst>
              <a:gd name="connsiteX0" fmla="*/ 1542197 w 3084394"/>
              <a:gd name="connsiteY0" fmla="*/ 0 h 2728570"/>
              <a:gd name="connsiteX1" fmla="*/ 3084394 w 3084394"/>
              <a:gd name="connsiteY1" fmla="*/ 1542197 h 2728570"/>
              <a:gd name="connsiteX2" fmla="*/ 2632695 w 3084394"/>
              <a:gd name="connsiteY2" fmla="*/ 2632695 h 2728570"/>
              <a:gd name="connsiteX3" fmla="*/ 2527206 w 3084394"/>
              <a:gd name="connsiteY3" fmla="*/ 2728570 h 2728570"/>
              <a:gd name="connsiteX4" fmla="*/ 557188 w 3084394"/>
              <a:gd name="connsiteY4" fmla="*/ 2728570 h 2728570"/>
              <a:gd name="connsiteX5" fmla="*/ 451699 w 3084394"/>
              <a:gd name="connsiteY5" fmla="*/ 2632695 h 2728570"/>
              <a:gd name="connsiteX6" fmla="*/ 0 w 3084394"/>
              <a:gd name="connsiteY6" fmla="*/ 1542197 h 2728570"/>
              <a:gd name="connsiteX7" fmla="*/ 1542197 w 3084394"/>
              <a:gd name="connsiteY7" fmla="*/ 0 h 2728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4394" h="2728570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1968063"/>
                  <a:pt x="2911778" y="2353612"/>
                  <a:pt x="2632695" y="2632695"/>
                </a:cubicBezTo>
                <a:lnTo>
                  <a:pt x="2527206" y="2728570"/>
                </a:lnTo>
                <a:lnTo>
                  <a:pt x="557188" y="2728570"/>
                </a:lnTo>
                <a:lnTo>
                  <a:pt x="451699" y="2632695"/>
                </a:lnTo>
                <a:cubicBezTo>
                  <a:pt x="172617" y="2353612"/>
                  <a:pt x="0" y="1968063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17647" y="778521"/>
            <a:ext cx="2057953" cy="2160000"/>
          </a:xfrm>
          <a:custGeom>
            <a:avLst/>
            <a:gdLst>
              <a:gd name="connsiteX0" fmla="*/ 1733265 w 3302756"/>
              <a:gd name="connsiteY0" fmla="*/ 0 h 3466530"/>
              <a:gd name="connsiteX1" fmla="*/ 3257334 w 3302756"/>
              <a:gd name="connsiteY1" fmla="*/ 907088 h 3466530"/>
              <a:gd name="connsiteX2" fmla="*/ 3302756 w 3302756"/>
              <a:gd name="connsiteY2" fmla="*/ 1001378 h 3466530"/>
              <a:gd name="connsiteX3" fmla="*/ 3302756 w 3302756"/>
              <a:gd name="connsiteY3" fmla="*/ 2465152 h 3466530"/>
              <a:gd name="connsiteX4" fmla="*/ 3257334 w 3302756"/>
              <a:gd name="connsiteY4" fmla="*/ 2559442 h 3466530"/>
              <a:gd name="connsiteX5" fmla="*/ 1733265 w 3302756"/>
              <a:gd name="connsiteY5" fmla="*/ 3466530 h 3466530"/>
              <a:gd name="connsiteX6" fmla="*/ 0 w 3302756"/>
              <a:gd name="connsiteY6" fmla="*/ 1733265 h 3466530"/>
              <a:gd name="connsiteX7" fmla="*/ 1733265 w 3302756"/>
              <a:gd name="connsiteY7" fmla="*/ 0 h 3466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2756" h="3466530">
                <a:moveTo>
                  <a:pt x="1733265" y="0"/>
                </a:moveTo>
                <a:cubicBezTo>
                  <a:pt x="2391378" y="0"/>
                  <a:pt x="2963824" y="366786"/>
                  <a:pt x="3257334" y="907088"/>
                </a:cubicBezTo>
                <a:lnTo>
                  <a:pt x="3302756" y="1001378"/>
                </a:lnTo>
                <a:lnTo>
                  <a:pt x="3302756" y="2465152"/>
                </a:lnTo>
                <a:lnTo>
                  <a:pt x="3257334" y="2559442"/>
                </a:lnTo>
                <a:cubicBezTo>
                  <a:pt x="2963824" y="3099744"/>
                  <a:pt x="2391378" y="3466530"/>
                  <a:pt x="1733265" y="3466530"/>
                </a:cubicBezTo>
                <a:cubicBezTo>
                  <a:pt x="776009" y="3466530"/>
                  <a:pt x="0" y="2690521"/>
                  <a:pt x="0" y="1733265"/>
                </a:cubicBezTo>
                <a:cubicBezTo>
                  <a:pt x="0" y="776009"/>
                  <a:pt x="776009" y="0"/>
                  <a:pt x="1733265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358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68827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Cause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292080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4193434" y="762603"/>
            <a:ext cx="1224136" cy="1226235"/>
          </a:xfrm>
          <a:prstGeom prst="rightArrow">
            <a:avLst/>
          </a:prstGeom>
          <a:solidFill>
            <a:srgbClr val="FF0000"/>
          </a:solidFill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27719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原因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63768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zh-TW" altLang="en-US" sz="80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323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68827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Cause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292080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4193434" y="762603"/>
            <a:ext cx="1224136" cy="1226235"/>
          </a:xfrm>
          <a:prstGeom prst="rightArrow">
            <a:avLst/>
          </a:prstGeom>
          <a:solidFill>
            <a:srgbClr val="FF0000"/>
          </a:solidFill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27719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原因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63768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zh-TW" altLang="en-US" sz="80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6197" y="2515949"/>
            <a:ext cx="2371725" cy="189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80112" y="2498099"/>
            <a:ext cx="259228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1" b="97449" l="2536" r="985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4405" y="4828511"/>
            <a:ext cx="2623030" cy="186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00192" y="4419111"/>
            <a:ext cx="1516380" cy="238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65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68827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Cause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292080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4193434" y="762603"/>
            <a:ext cx="1224136" cy="1226235"/>
          </a:xfrm>
          <a:prstGeom prst="rightArrow">
            <a:avLst/>
          </a:prstGeom>
          <a:solidFill>
            <a:srgbClr val="FF0000"/>
          </a:solidFill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27719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原因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63768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zh-TW" altLang="en-US" sz="80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1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68827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Cause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292080" y="39330"/>
            <a:ext cx="37830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endParaRPr lang="zh-TW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4193434" y="762603"/>
            <a:ext cx="1224136" cy="1226235"/>
          </a:xfrm>
          <a:prstGeom prst="rightArrow">
            <a:avLst/>
          </a:prstGeom>
          <a:solidFill>
            <a:srgbClr val="FF0000"/>
          </a:solidFill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927719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原因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63768" y="1255112"/>
            <a:ext cx="22397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8000" b="1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zh-TW" altLang="en-US" sz="8000" b="1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5811" y="5694523"/>
            <a:ext cx="1080000" cy="903200"/>
          </a:xfrm>
          <a:custGeom>
            <a:avLst/>
            <a:gdLst>
              <a:gd name="connsiteX0" fmla="*/ 1753738 w 3507476"/>
              <a:gd name="connsiteY0" fmla="*/ 0 h 2933288"/>
              <a:gd name="connsiteX1" fmla="*/ 3507476 w 3507476"/>
              <a:gd name="connsiteY1" fmla="*/ 1753738 h 2933288"/>
              <a:gd name="connsiteX2" fmla="*/ 3107008 w 3507476"/>
              <a:gd name="connsiteY2" fmla="*/ 2869278 h 2933288"/>
              <a:gd name="connsiteX3" fmla="*/ 3048832 w 3507476"/>
              <a:gd name="connsiteY3" fmla="*/ 2933288 h 2933288"/>
              <a:gd name="connsiteX4" fmla="*/ 458644 w 3507476"/>
              <a:gd name="connsiteY4" fmla="*/ 2933288 h 2933288"/>
              <a:gd name="connsiteX5" fmla="*/ 400469 w 3507476"/>
              <a:gd name="connsiteY5" fmla="*/ 2869278 h 2933288"/>
              <a:gd name="connsiteX6" fmla="*/ 0 w 3507476"/>
              <a:gd name="connsiteY6" fmla="*/ 1753738 h 2933288"/>
              <a:gd name="connsiteX7" fmla="*/ 1753738 w 3507476"/>
              <a:gd name="connsiteY7" fmla="*/ 0 h 29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7476" h="2933288">
                <a:moveTo>
                  <a:pt x="1753738" y="0"/>
                </a:moveTo>
                <a:cubicBezTo>
                  <a:pt x="2722301" y="0"/>
                  <a:pt x="3507476" y="785175"/>
                  <a:pt x="3507476" y="1753738"/>
                </a:cubicBezTo>
                <a:cubicBezTo>
                  <a:pt x="3507476" y="2177484"/>
                  <a:pt x="3357189" y="2566129"/>
                  <a:pt x="3107008" y="2869278"/>
                </a:cubicBezTo>
                <a:lnTo>
                  <a:pt x="3048832" y="2933288"/>
                </a:lnTo>
                <a:lnTo>
                  <a:pt x="458644" y="2933288"/>
                </a:lnTo>
                <a:lnTo>
                  <a:pt x="400469" y="2869278"/>
                </a:lnTo>
                <a:cubicBezTo>
                  <a:pt x="150288" y="2566129"/>
                  <a:pt x="0" y="2177484"/>
                  <a:pt x="0" y="1753738"/>
                </a:cubicBezTo>
                <a:cubicBezTo>
                  <a:pt x="0" y="785175"/>
                  <a:pt x="785175" y="0"/>
                  <a:pt x="1753738" y="0"/>
                </a:cubicBezTo>
                <a:close/>
              </a:path>
            </a:pathLst>
          </a:cu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3449" y="5694523"/>
            <a:ext cx="1080000" cy="1080000"/>
          </a:xfrm>
          <a:custGeom>
            <a:avLst/>
            <a:gdLst>
              <a:gd name="connsiteX0" fmla="*/ 1801505 w 3603010"/>
              <a:gd name="connsiteY0" fmla="*/ 0 h 3603010"/>
              <a:gd name="connsiteX1" fmla="*/ 3603010 w 3603010"/>
              <a:gd name="connsiteY1" fmla="*/ 1801505 h 3603010"/>
              <a:gd name="connsiteX2" fmla="*/ 1801505 w 3603010"/>
              <a:gd name="connsiteY2" fmla="*/ 3603010 h 3603010"/>
              <a:gd name="connsiteX3" fmla="*/ 0 w 3603010"/>
              <a:gd name="connsiteY3" fmla="*/ 1801505 h 3603010"/>
              <a:gd name="connsiteX4" fmla="*/ 1801505 w 3603010"/>
              <a:gd name="connsiteY4" fmla="*/ 0 h 360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10" h="3603010">
                <a:moveTo>
                  <a:pt x="1801505" y="0"/>
                </a:moveTo>
                <a:cubicBezTo>
                  <a:pt x="2796449" y="0"/>
                  <a:pt x="3603010" y="806561"/>
                  <a:pt x="3603010" y="1801505"/>
                </a:cubicBezTo>
                <a:cubicBezTo>
                  <a:pt x="3603010" y="2796449"/>
                  <a:pt x="2796449" y="3603010"/>
                  <a:pt x="1801505" y="3603010"/>
                </a:cubicBezTo>
                <a:cubicBezTo>
                  <a:pt x="806561" y="3603010"/>
                  <a:pt x="0" y="2796449"/>
                  <a:pt x="0" y="1801505"/>
                </a:cubicBezTo>
                <a:cubicBezTo>
                  <a:pt x="0" y="806561"/>
                  <a:pt x="806561" y="0"/>
                  <a:pt x="1801505" y="0"/>
                </a:cubicBezTo>
                <a:close/>
              </a:path>
            </a:pathLst>
          </a:cu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6363" y="5694523"/>
            <a:ext cx="1080000" cy="108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35" y="5694523"/>
            <a:ext cx="1080000" cy="108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68725" y="5694523"/>
            <a:ext cx="1080000" cy="108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64000" y="5694523"/>
            <a:ext cx="1080000" cy="1080000"/>
          </a:xfrm>
          <a:custGeom>
            <a:avLst/>
            <a:gdLst>
              <a:gd name="connsiteX0" fmla="*/ 1542197 w 3084394"/>
              <a:gd name="connsiteY0" fmla="*/ 0 h 3084394"/>
              <a:gd name="connsiteX1" fmla="*/ 3084394 w 3084394"/>
              <a:gd name="connsiteY1" fmla="*/ 1542197 h 3084394"/>
              <a:gd name="connsiteX2" fmla="*/ 1542197 w 3084394"/>
              <a:gd name="connsiteY2" fmla="*/ 3084394 h 3084394"/>
              <a:gd name="connsiteX3" fmla="*/ 0 w 3084394"/>
              <a:gd name="connsiteY3" fmla="*/ 1542197 h 3084394"/>
              <a:gd name="connsiteX4" fmla="*/ 1542197 w 3084394"/>
              <a:gd name="connsiteY4" fmla="*/ 0 h 308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4394" h="3084394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2393929"/>
                  <a:pt x="2393929" y="3084394"/>
                  <a:pt x="1542197" y="3084394"/>
                </a:cubicBezTo>
                <a:cubicBezTo>
                  <a:pt x="690465" y="3084394"/>
                  <a:pt x="0" y="2393929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8173" y="5694523"/>
            <a:ext cx="1080000" cy="955409"/>
          </a:xfrm>
          <a:custGeom>
            <a:avLst/>
            <a:gdLst>
              <a:gd name="connsiteX0" fmla="*/ 1542197 w 3084394"/>
              <a:gd name="connsiteY0" fmla="*/ 0 h 2728570"/>
              <a:gd name="connsiteX1" fmla="*/ 3084394 w 3084394"/>
              <a:gd name="connsiteY1" fmla="*/ 1542197 h 2728570"/>
              <a:gd name="connsiteX2" fmla="*/ 2632695 w 3084394"/>
              <a:gd name="connsiteY2" fmla="*/ 2632695 h 2728570"/>
              <a:gd name="connsiteX3" fmla="*/ 2527206 w 3084394"/>
              <a:gd name="connsiteY3" fmla="*/ 2728570 h 2728570"/>
              <a:gd name="connsiteX4" fmla="*/ 557188 w 3084394"/>
              <a:gd name="connsiteY4" fmla="*/ 2728570 h 2728570"/>
              <a:gd name="connsiteX5" fmla="*/ 451699 w 3084394"/>
              <a:gd name="connsiteY5" fmla="*/ 2632695 h 2728570"/>
              <a:gd name="connsiteX6" fmla="*/ 0 w 3084394"/>
              <a:gd name="connsiteY6" fmla="*/ 1542197 h 2728570"/>
              <a:gd name="connsiteX7" fmla="*/ 1542197 w 3084394"/>
              <a:gd name="connsiteY7" fmla="*/ 0 h 2728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84394" h="2728570">
                <a:moveTo>
                  <a:pt x="1542197" y="0"/>
                </a:moveTo>
                <a:cubicBezTo>
                  <a:pt x="2393929" y="0"/>
                  <a:pt x="3084394" y="690465"/>
                  <a:pt x="3084394" y="1542197"/>
                </a:cubicBezTo>
                <a:cubicBezTo>
                  <a:pt x="3084394" y="1968063"/>
                  <a:pt x="2911778" y="2353612"/>
                  <a:pt x="2632695" y="2632695"/>
                </a:cubicBezTo>
                <a:lnTo>
                  <a:pt x="2527206" y="2728570"/>
                </a:lnTo>
                <a:lnTo>
                  <a:pt x="557188" y="2728570"/>
                </a:lnTo>
                <a:lnTo>
                  <a:pt x="451699" y="2632695"/>
                </a:lnTo>
                <a:cubicBezTo>
                  <a:pt x="172617" y="2353612"/>
                  <a:pt x="0" y="1968063"/>
                  <a:pt x="0" y="1542197"/>
                </a:cubicBezTo>
                <a:cubicBezTo>
                  <a:pt x="0" y="690465"/>
                  <a:pt x="690465" y="0"/>
                  <a:pt x="1542197" y="0"/>
                </a:cubicBezTo>
                <a:close/>
              </a:path>
            </a:pathLst>
          </a:cu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1087" y="5694523"/>
            <a:ext cx="1080000" cy="1133554"/>
          </a:xfrm>
          <a:custGeom>
            <a:avLst/>
            <a:gdLst>
              <a:gd name="connsiteX0" fmla="*/ 1733265 w 3302756"/>
              <a:gd name="connsiteY0" fmla="*/ 0 h 3466530"/>
              <a:gd name="connsiteX1" fmla="*/ 3257334 w 3302756"/>
              <a:gd name="connsiteY1" fmla="*/ 907088 h 3466530"/>
              <a:gd name="connsiteX2" fmla="*/ 3302756 w 3302756"/>
              <a:gd name="connsiteY2" fmla="*/ 1001378 h 3466530"/>
              <a:gd name="connsiteX3" fmla="*/ 3302756 w 3302756"/>
              <a:gd name="connsiteY3" fmla="*/ 2465152 h 3466530"/>
              <a:gd name="connsiteX4" fmla="*/ 3257334 w 3302756"/>
              <a:gd name="connsiteY4" fmla="*/ 2559442 h 3466530"/>
              <a:gd name="connsiteX5" fmla="*/ 1733265 w 3302756"/>
              <a:gd name="connsiteY5" fmla="*/ 3466530 h 3466530"/>
              <a:gd name="connsiteX6" fmla="*/ 0 w 3302756"/>
              <a:gd name="connsiteY6" fmla="*/ 1733265 h 3466530"/>
              <a:gd name="connsiteX7" fmla="*/ 1733265 w 3302756"/>
              <a:gd name="connsiteY7" fmla="*/ 0 h 3466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2756" h="3466530">
                <a:moveTo>
                  <a:pt x="1733265" y="0"/>
                </a:moveTo>
                <a:cubicBezTo>
                  <a:pt x="2391378" y="0"/>
                  <a:pt x="2963824" y="366786"/>
                  <a:pt x="3257334" y="907088"/>
                </a:cubicBezTo>
                <a:lnTo>
                  <a:pt x="3302756" y="1001378"/>
                </a:lnTo>
                <a:lnTo>
                  <a:pt x="3302756" y="2465152"/>
                </a:lnTo>
                <a:lnTo>
                  <a:pt x="3257334" y="2559442"/>
                </a:lnTo>
                <a:cubicBezTo>
                  <a:pt x="2963824" y="3099744"/>
                  <a:pt x="2391378" y="3466530"/>
                  <a:pt x="1733265" y="3466530"/>
                </a:cubicBezTo>
                <a:cubicBezTo>
                  <a:pt x="776009" y="3466530"/>
                  <a:pt x="0" y="2690521"/>
                  <a:pt x="0" y="1733265"/>
                </a:cubicBezTo>
                <a:cubicBezTo>
                  <a:pt x="0" y="776009"/>
                  <a:pt x="776009" y="0"/>
                  <a:pt x="1733265" y="0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802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33524 -0.56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3" y="-2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21059 -0.556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-2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34358 -0.398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88" y="-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21858 -0.3879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20" y="-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70868 -0.262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-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0.19201 -0.255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1" y="-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0.24132 -0.158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0.27916 -0.1546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8" y="-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7" name="直線接點 6"/>
          <p:cNvCxnSpPr/>
          <p:nvPr/>
        </p:nvCxnSpPr>
        <p:spPr>
          <a:xfrm>
            <a:off x="3923928" y="2780928"/>
            <a:ext cx="936104" cy="792088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V="1">
            <a:off x="3877258" y="2242964"/>
            <a:ext cx="973249" cy="324036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3858605" y="2708920"/>
            <a:ext cx="991902" cy="216024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3858605" y="2780928"/>
            <a:ext cx="991902" cy="3402546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>
            <a:off x="3923928" y="5483324"/>
            <a:ext cx="936104" cy="70015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6084168" y="2242964"/>
            <a:ext cx="1512168" cy="133005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 flipV="1">
            <a:off x="6084168" y="2225440"/>
            <a:ext cx="1529916" cy="1312527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6084168" y="4880447"/>
            <a:ext cx="1512168" cy="1330052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/>
          <p:cNvCxnSpPr/>
          <p:nvPr/>
        </p:nvCxnSpPr>
        <p:spPr>
          <a:xfrm flipV="1">
            <a:off x="6084168" y="4845398"/>
            <a:ext cx="1529916" cy="1312527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9897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484784"/>
            <a:ext cx="8640960" cy="5143500"/>
          </a:xfrm>
          <a:prstGeom prst="rect">
            <a:avLst/>
          </a:prstGeom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4800"/>
              </a:lnSpc>
            </a:pPr>
            <a:r>
              <a:rPr lang="en-US" altLang="zh-TW" sz="48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Cause and Effect </a:t>
            </a:r>
            <a:br>
              <a:rPr lang="en-US" altLang="zh-TW" sz="48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sz="48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			   Flipping Game</a:t>
            </a:r>
            <a:endParaRPr lang="zh-TW" altLang="en-US" sz="4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751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7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819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TW" sz="20000" b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20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8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altLang="zh-TW" sz="20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20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58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zh-TW" sz="20000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TW" sz="20000" b="1" dirty="0" smtClean="0">
                <a:solidFill>
                  <a:srgbClr val="FF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2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20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24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TW" sz="170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  <a:r>
              <a:rPr lang="en-US" altLang="zh-TW" sz="17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altLang="zh-TW" sz="17000" b="1" dirty="0" smtClean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endParaRPr lang="zh-TW" altLang="en-US" sz="17000" b="1" dirty="0">
              <a:solidFill>
                <a:srgbClr val="00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66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標題 2"/>
          <p:cNvSpPr txBox="1">
            <a:spLocks/>
          </p:cNvSpPr>
          <p:nvPr/>
        </p:nvSpPr>
        <p:spPr>
          <a:xfrm>
            <a:off x="-12326" y="-171400"/>
            <a:ext cx="9039512" cy="2699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mps</a:t>
            </a:r>
            <a:r>
              <a:rPr lang="en-US" altLang="zh-TW" sz="1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TW" sz="1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sz="15000" b="1" dirty="0" smtClean="0">
                <a:solidFill>
                  <a:srgbClr val="FF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5000" b="1" dirty="0">
              <a:solidFill>
                <a:srgbClr val="FFCC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4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地平線">
  <a:themeElements>
    <a:clrScheme name="地平線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地平線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4688</TotalTime>
  <Words>111</Words>
  <Application>Microsoft Office PowerPoint</Application>
  <PresentationFormat>如螢幕大小 (4:3)</PresentationFormat>
  <Paragraphs>60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48" baseType="lpstr">
      <vt:lpstr>微軟正黑體</vt:lpstr>
      <vt:lpstr>新細明體</vt:lpstr>
      <vt:lpstr>標楷體</vt:lpstr>
      <vt:lpstr>Arial</vt:lpstr>
      <vt:lpstr>Arial Narrow</vt:lpstr>
      <vt:lpstr>Calibri</vt:lpstr>
      <vt:lpstr>Comic Sans MS</vt:lpstr>
      <vt:lpstr>地平線</vt:lpstr>
      <vt:lpstr>Keep Learning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Cause and Effect        Flipping Game</vt:lpstr>
      <vt:lpstr>PowerPoint 簡報</vt:lpstr>
    </vt:vector>
  </TitlesOfParts>
  <Company>kiec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KB3L1 NUMBERS</dc:title>
  <dc:creator>user</dc:creator>
  <cp:lastModifiedBy>ALEX</cp:lastModifiedBy>
  <cp:revision>975</cp:revision>
  <dcterms:created xsi:type="dcterms:W3CDTF">2014-09-01T07:17:07Z</dcterms:created>
  <dcterms:modified xsi:type="dcterms:W3CDTF">2025-02-16T16:25:14Z</dcterms:modified>
</cp:coreProperties>
</file>