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25"/>
  </p:notesMasterIdLst>
  <p:sldIdLst>
    <p:sldId id="613" r:id="rId2"/>
    <p:sldId id="685" r:id="rId3"/>
    <p:sldId id="717" r:id="rId4"/>
    <p:sldId id="699" r:id="rId5"/>
    <p:sldId id="700" r:id="rId6"/>
    <p:sldId id="681" r:id="rId7"/>
    <p:sldId id="682" r:id="rId8"/>
    <p:sldId id="765" r:id="rId9"/>
    <p:sldId id="698" r:id="rId10"/>
    <p:sldId id="701" r:id="rId11"/>
    <p:sldId id="764" r:id="rId12"/>
    <p:sldId id="687" r:id="rId13"/>
    <p:sldId id="688" r:id="rId14"/>
    <p:sldId id="689" r:id="rId15"/>
    <p:sldId id="690" r:id="rId16"/>
    <p:sldId id="691" r:id="rId17"/>
    <p:sldId id="692" r:id="rId18"/>
    <p:sldId id="693" r:id="rId19"/>
    <p:sldId id="694" r:id="rId20"/>
    <p:sldId id="695" r:id="rId21"/>
    <p:sldId id="696" r:id="rId22"/>
    <p:sldId id="702" r:id="rId23"/>
    <p:sldId id="763" r:id="rId24"/>
  </p:sldIdLst>
  <p:sldSz cx="9144000" cy="6858000" type="screen4x3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預設章節" id="{EEF4BBDB-5DE9-472E-9183-356B19A88434}">
          <p14:sldIdLst>
            <p14:sldId id="613"/>
          </p14:sldIdLst>
        </p14:section>
        <p14:section name="第1節" id="{CA1228FA-2048-457B-BFE7-1912B468C832}">
          <p14:sldIdLst>
            <p14:sldId id="685"/>
            <p14:sldId id="717"/>
            <p14:sldId id="699"/>
            <p14:sldId id="700"/>
            <p14:sldId id="681"/>
            <p14:sldId id="682"/>
            <p14:sldId id="765"/>
            <p14:sldId id="698"/>
            <p14:sldId id="701"/>
            <p14:sldId id="764"/>
            <p14:sldId id="687"/>
            <p14:sldId id="688"/>
            <p14:sldId id="689"/>
            <p14:sldId id="690"/>
            <p14:sldId id="691"/>
            <p14:sldId id="692"/>
            <p14:sldId id="693"/>
            <p14:sldId id="694"/>
            <p14:sldId id="695"/>
            <p14:sldId id="696"/>
            <p14:sldId id="702"/>
            <p14:sldId id="763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FF"/>
    <a:srgbClr val="FF00FF"/>
    <a:srgbClr val="0000FF"/>
    <a:srgbClr val="CCFFFF"/>
    <a:srgbClr val="00FFFF"/>
    <a:srgbClr val="00FF00"/>
    <a:srgbClr val="FFCCFF"/>
    <a:srgbClr val="FF3399"/>
    <a:srgbClr val="FF0066"/>
    <a:srgbClr val="C0A44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96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347" autoAdjust="0"/>
    <p:restoredTop sz="93680" autoAdjust="0"/>
  </p:normalViewPr>
  <p:slideViewPr>
    <p:cSldViewPr>
      <p:cViewPr varScale="1">
        <p:scale>
          <a:sx n="61" d="100"/>
          <a:sy n="61" d="100"/>
        </p:scale>
        <p:origin x="54" y="678"/>
      </p:cViewPr>
      <p:guideLst>
        <p:guide orient="horz" pos="2160"/>
        <p:guide pos="2880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4A4F988-973C-47D6-947D-B2B51FDDE6D1}" type="datetimeFigureOut">
              <a:rPr lang="zh-TW" altLang="en-US" smtClean="0"/>
              <a:t>2025/2/16</a:t>
            </a:fld>
            <a:endParaRPr lang="zh-TW" altLang="en-US"/>
          </a:p>
        </p:txBody>
      </p:sp>
      <p:sp>
        <p:nvSpPr>
          <p:cNvPr id="4" name="投影片圖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5B1F110-ACF9-4B01-82E1-A2F10F8A26E1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6617981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orizon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44000" cy="4572000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204F7B-9CD4-4D41-9C18-35537318D406}" type="datetimeFigureOut">
              <a:rPr lang="zh-TW" altLang="en-US" smtClean="0"/>
              <a:t>2025/2/16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9AE241-D848-461D-AE0D-FA8540DE5AD6}" type="slidenum">
              <a:rPr lang="zh-TW" altLang="en-US" smtClean="0"/>
              <a:t>‹#›</a:t>
            </a:fld>
            <a:endParaRPr lang="zh-TW" alt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19200" y="3886200"/>
            <a:ext cx="6400800" cy="1752600"/>
          </a:xfrm>
        </p:spPr>
        <p:txBody>
          <a:bodyPr>
            <a:normAutofit/>
          </a:bodyPr>
          <a:lstStyle>
            <a:lvl1pPr marL="0" indent="0" algn="ctr">
              <a:buNone/>
              <a:defRPr sz="170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smtClean="0"/>
              <a:t>按一下以編輯母片副標題樣式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007888"/>
            <a:ext cx="7772400" cy="1470025"/>
          </a:xfrm>
        </p:spPr>
        <p:txBody>
          <a:bodyPr/>
          <a:lstStyle>
            <a:lvl1pPr algn="ctr">
              <a:defRPr sz="3200"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204F7B-9CD4-4D41-9C18-35537318D406}" type="datetimeFigureOut">
              <a:rPr lang="zh-TW" altLang="en-US" smtClean="0"/>
              <a:t>2025/2/16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9AE241-D848-461D-AE0D-FA8540DE5AD6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204F7B-9CD4-4D41-9C18-35537318D406}" type="datetimeFigureOut">
              <a:rPr lang="zh-TW" altLang="en-US" smtClean="0"/>
              <a:t>2025/2/16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9AE241-D848-461D-AE0D-FA8540DE5AD6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204F7B-9CD4-4D41-9C18-35537318D406}" type="datetimeFigureOut">
              <a:rPr lang="zh-TW" altLang="en-US" smtClean="0"/>
              <a:t>2025/2/16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9AE241-D848-461D-AE0D-FA8540DE5AD6}" type="slidenum">
              <a:rPr lang="zh-TW" altLang="en-US" smtClean="0"/>
              <a:t>‹#›</a:t>
            </a:fld>
            <a:endParaRPr lang="zh-TW" alt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609600" y="1600200"/>
            <a:ext cx="7924800" cy="4114800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4962525"/>
            <a:ext cx="7885113" cy="1362075"/>
          </a:xfrm>
        </p:spPr>
        <p:txBody>
          <a:bodyPr anchor="t"/>
          <a:lstStyle>
            <a:lvl1pPr algn="l">
              <a:defRPr sz="3200" b="0" i="0" cap="all" baseline="0"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3462338"/>
            <a:ext cx="7885113" cy="1500187"/>
          </a:xfrm>
        </p:spPr>
        <p:txBody>
          <a:bodyPr anchor="b">
            <a:normAutofit/>
          </a:bodyPr>
          <a:lstStyle>
            <a:lvl1pPr marL="0" indent="0">
              <a:buNone/>
              <a:defRPr sz="1700" baseline="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204F7B-9CD4-4D41-9C18-35537318D406}" type="datetimeFigureOut">
              <a:rPr lang="zh-TW" altLang="en-US" smtClean="0"/>
              <a:t>2025/2/16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9AE241-D848-461D-AE0D-FA8540DE5AD6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609600" y="1600200"/>
            <a:ext cx="3733800" cy="4114800"/>
          </a:xfrm>
        </p:spPr>
        <p:txBody>
          <a:bodyPr/>
          <a:lstStyle>
            <a:lvl5pPr>
              <a:defRPr/>
            </a:lvl5pPr>
            <a:lvl6pPr>
              <a:buClr>
                <a:schemeClr val="tx2"/>
              </a:buClr>
              <a:buFont typeface="Arial" pitchFamily="34" charset="0"/>
              <a:buChar char="•"/>
              <a:defRPr/>
            </a:lvl6pPr>
            <a:lvl7pPr>
              <a:buClr>
                <a:schemeClr val="tx2"/>
              </a:buClr>
              <a:buFont typeface="Arial" pitchFamily="34" charset="0"/>
              <a:buChar char="•"/>
              <a:defRPr/>
            </a:lvl7pPr>
            <a:lvl8pPr>
              <a:buClr>
                <a:schemeClr val="tx2"/>
              </a:buClr>
              <a:buFont typeface="Arial" pitchFamily="34" charset="0"/>
              <a:buChar char="•"/>
              <a:defRPr/>
            </a:lvl8pPr>
            <a:lvl9pPr>
              <a:buClr>
                <a:schemeClr val="tx2"/>
              </a:buClr>
              <a:buFont typeface="Arial" pitchFamily="34" charset="0"/>
              <a:buChar char="•"/>
              <a:defRPr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 smtClean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800600" y="1600200"/>
            <a:ext cx="3733800" cy="4114800"/>
          </a:xfrm>
        </p:spPr>
        <p:txBody>
          <a:bodyPr/>
          <a:lstStyle>
            <a:lvl6pPr>
              <a:buClr>
                <a:schemeClr val="tx2"/>
              </a:buClr>
              <a:defRPr/>
            </a:lvl6pPr>
            <a:lvl7pPr>
              <a:buClr>
                <a:schemeClr val="tx2"/>
              </a:buClr>
              <a:defRPr/>
            </a:lvl7pPr>
            <a:lvl8pPr>
              <a:buClr>
                <a:schemeClr val="tx2"/>
              </a:buClr>
              <a:defRPr/>
            </a:lvl8pPr>
            <a:lvl9pPr>
              <a:buClr>
                <a:schemeClr val="tx2"/>
              </a:buClr>
              <a:defRPr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 smtClean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204F7B-9CD4-4D41-9C18-35537318D406}" type="datetimeFigureOut">
              <a:rPr lang="zh-TW" altLang="en-US" smtClean="0"/>
              <a:t>2025/2/16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9AE241-D848-461D-AE0D-FA8540DE5AD6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800600" y="2209800"/>
            <a:ext cx="3733800" cy="3505200"/>
          </a:xfrm>
        </p:spPr>
        <p:txBody>
          <a:bodyPr/>
          <a:lstStyle>
            <a:lvl6pPr>
              <a:buClr>
                <a:schemeClr val="tx2"/>
              </a:buClr>
              <a:defRPr/>
            </a:lvl6pPr>
            <a:lvl7pPr>
              <a:buClr>
                <a:schemeClr val="tx2"/>
              </a:buClr>
              <a:defRPr/>
            </a:lvl7pPr>
            <a:lvl8pPr>
              <a:buClr>
                <a:schemeClr val="tx2"/>
              </a:buClr>
              <a:defRPr/>
            </a:lvl8pPr>
            <a:lvl9pPr>
              <a:buClr>
                <a:schemeClr val="tx2"/>
              </a:buClr>
              <a:defRPr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 smtClean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609600" y="2209800"/>
            <a:ext cx="3733800" cy="3505200"/>
          </a:xfrm>
        </p:spPr>
        <p:txBody>
          <a:bodyPr/>
          <a:lstStyle>
            <a:lvl6pPr>
              <a:buClr>
                <a:schemeClr val="tx2"/>
              </a:buClr>
              <a:defRPr/>
            </a:lvl6pPr>
            <a:lvl7pPr>
              <a:buClr>
                <a:schemeClr val="tx2"/>
              </a:buClr>
              <a:defRPr/>
            </a:lvl7pPr>
            <a:lvl8pPr>
              <a:buClr>
                <a:schemeClr val="tx2"/>
              </a:buClr>
              <a:defRPr/>
            </a:lvl8pPr>
            <a:lvl9pPr>
              <a:buClr>
                <a:schemeClr val="tx2"/>
              </a:buClr>
              <a:defRPr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 smtClean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199"/>
            <a:ext cx="3733800" cy="574675"/>
          </a:xfrm>
        </p:spPr>
        <p:txBody>
          <a:bodyPr anchor="b">
            <a:normAutofit/>
          </a:bodyPr>
          <a:lstStyle>
            <a:lvl1pPr marL="0" indent="0">
              <a:buNone/>
              <a:defRPr sz="1700" b="0" i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00600" y="1600199"/>
            <a:ext cx="3733800" cy="574675"/>
          </a:xfrm>
        </p:spPr>
        <p:txBody>
          <a:bodyPr anchor="b">
            <a:normAutofit/>
          </a:bodyPr>
          <a:lstStyle>
            <a:lvl1pPr marL="0" indent="0">
              <a:buNone/>
              <a:defRPr sz="1700" b="0" i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204F7B-9CD4-4D41-9C18-35537318D406}" type="datetimeFigureOut">
              <a:rPr lang="zh-TW" altLang="en-US" smtClean="0"/>
              <a:t>2025/2/16</a:t>
            </a:fld>
            <a:endParaRPr lang="zh-TW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9AE241-D848-461D-AE0D-FA8540DE5AD6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204F7B-9CD4-4D41-9C18-35537318D406}" type="datetimeFigureOut">
              <a:rPr lang="zh-TW" altLang="en-US" smtClean="0"/>
              <a:t>2025/2/16</a:t>
            </a:fld>
            <a:endParaRPr lang="zh-TW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9AE241-D848-461D-AE0D-FA8540DE5AD6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204F7B-9CD4-4D41-9C18-35537318D406}" type="datetimeFigureOut">
              <a:rPr lang="zh-TW" altLang="en-US" smtClean="0"/>
              <a:t>2025/2/16</a:t>
            </a:fld>
            <a:endParaRPr lang="zh-TW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9AE241-D848-461D-AE0D-FA8540DE5AD6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962400" y="1447800"/>
            <a:ext cx="4648200" cy="4267200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1447800"/>
            <a:ext cx="2971800" cy="1097280"/>
          </a:xfrm>
        </p:spPr>
        <p:txBody>
          <a:bodyPr anchor="b"/>
          <a:lstStyle>
            <a:lvl1pPr algn="l">
              <a:defRPr sz="1800" b="0" i="0" cap="none" baseline="0">
                <a:solidFill>
                  <a:schemeClr val="tx2"/>
                </a:solidFill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12648" y="2547891"/>
            <a:ext cx="2971800" cy="3167109"/>
          </a:xfrm>
        </p:spPr>
        <p:txBody>
          <a:bodyPr tIns="9144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204F7B-9CD4-4D41-9C18-35537318D406}" type="datetimeFigureOut">
              <a:rPr lang="zh-TW" altLang="en-US" smtClean="0"/>
              <a:t>2025/2/16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9AE241-D848-461D-AE0D-FA8540DE5AD6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horizon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447800"/>
            <a:ext cx="2971800" cy="1097280"/>
          </a:xfrm>
        </p:spPr>
        <p:txBody>
          <a:bodyPr anchor="b"/>
          <a:lstStyle>
            <a:lvl1pPr algn="l">
              <a:defRPr sz="1800" b="0" i="0" cap="none" baseline="0">
                <a:solidFill>
                  <a:schemeClr val="tx2"/>
                </a:solidFill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657344" y="1447800"/>
            <a:ext cx="3419856" cy="3474720"/>
          </a:xfrm>
          <a:custGeom>
            <a:avLst/>
            <a:gdLst>
              <a:gd name="connsiteX0" fmla="*/ 0 w 3419856"/>
              <a:gd name="connsiteY0" fmla="*/ 74450 h 3429000"/>
              <a:gd name="connsiteX1" fmla="*/ 21806 w 3419856"/>
              <a:gd name="connsiteY1" fmla="*/ 21806 h 3429000"/>
              <a:gd name="connsiteX2" fmla="*/ 74450 w 3419856"/>
              <a:gd name="connsiteY2" fmla="*/ 0 h 3429000"/>
              <a:gd name="connsiteX3" fmla="*/ 3345406 w 3419856"/>
              <a:gd name="connsiteY3" fmla="*/ 0 h 3429000"/>
              <a:gd name="connsiteX4" fmla="*/ 3398050 w 3419856"/>
              <a:gd name="connsiteY4" fmla="*/ 21806 h 3429000"/>
              <a:gd name="connsiteX5" fmla="*/ 3419856 w 3419856"/>
              <a:gd name="connsiteY5" fmla="*/ 74450 h 3429000"/>
              <a:gd name="connsiteX6" fmla="*/ 3419856 w 3419856"/>
              <a:gd name="connsiteY6" fmla="*/ 3354550 h 3429000"/>
              <a:gd name="connsiteX7" fmla="*/ 3398050 w 3419856"/>
              <a:gd name="connsiteY7" fmla="*/ 3407194 h 3429000"/>
              <a:gd name="connsiteX8" fmla="*/ 3345406 w 3419856"/>
              <a:gd name="connsiteY8" fmla="*/ 3429000 h 3429000"/>
              <a:gd name="connsiteX9" fmla="*/ 74450 w 3419856"/>
              <a:gd name="connsiteY9" fmla="*/ 3429000 h 3429000"/>
              <a:gd name="connsiteX10" fmla="*/ 21806 w 3419856"/>
              <a:gd name="connsiteY10" fmla="*/ 3407194 h 3429000"/>
              <a:gd name="connsiteX11" fmla="*/ 0 w 3419856"/>
              <a:gd name="connsiteY11" fmla="*/ 3354550 h 3429000"/>
              <a:gd name="connsiteX12" fmla="*/ 0 w 3419856"/>
              <a:gd name="connsiteY12" fmla="*/ 74450 h 3429000"/>
              <a:gd name="connsiteX0" fmla="*/ 0 w 3419856"/>
              <a:gd name="connsiteY0" fmla="*/ 74450 h 3429000"/>
              <a:gd name="connsiteX1" fmla="*/ 21806 w 3419856"/>
              <a:gd name="connsiteY1" fmla="*/ 21806 h 3429000"/>
              <a:gd name="connsiteX2" fmla="*/ 74450 w 3419856"/>
              <a:gd name="connsiteY2" fmla="*/ 0 h 3429000"/>
              <a:gd name="connsiteX3" fmla="*/ 3345406 w 3419856"/>
              <a:gd name="connsiteY3" fmla="*/ 0 h 3429000"/>
              <a:gd name="connsiteX4" fmla="*/ 3398050 w 3419856"/>
              <a:gd name="connsiteY4" fmla="*/ 21806 h 3429000"/>
              <a:gd name="connsiteX5" fmla="*/ 3419856 w 3419856"/>
              <a:gd name="connsiteY5" fmla="*/ 74450 h 3429000"/>
              <a:gd name="connsiteX6" fmla="*/ 3419856 w 3419856"/>
              <a:gd name="connsiteY6" fmla="*/ 3354550 h 3429000"/>
              <a:gd name="connsiteX7" fmla="*/ 3398050 w 3419856"/>
              <a:gd name="connsiteY7" fmla="*/ 3407194 h 3429000"/>
              <a:gd name="connsiteX8" fmla="*/ 3345406 w 3419856"/>
              <a:gd name="connsiteY8" fmla="*/ 3429000 h 3429000"/>
              <a:gd name="connsiteX9" fmla="*/ 21806 w 3419856"/>
              <a:gd name="connsiteY9" fmla="*/ 3407194 h 3429000"/>
              <a:gd name="connsiteX10" fmla="*/ 0 w 3419856"/>
              <a:gd name="connsiteY10" fmla="*/ 3354550 h 3429000"/>
              <a:gd name="connsiteX11" fmla="*/ 0 w 3419856"/>
              <a:gd name="connsiteY11" fmla="*/ 74450 h 3429000"/>
              <a:gd name="connsiteX0" fmla="*/ 0 w 3964392"/>
              <a:gd name="connsiteY0" fmla="*/ 74450 h 3415968"/>
              <a:gd name="connsiteX1" fmla="*/ 21806 w 3964392"/>
              <a:gd name="connsiteY1" fmla="*/ 21806 h 3415968"/>
              <a:gd name="connsiteX2" fmla="*/ 74450 w 3964392"/>
              <a:gd name="connsiteY2" fmla="*/ 0 h 3415968"/>
              <a:gd name="connsiteX3" fmla="*/ 3345406 w 3964392"/>
              <a:gd name="connsiteY3" fmla="*/ 0 h 3415968"/>
              <a:gd name="connsiteX4" fmla="*/ 3398050 w 3964392"/>
              <a:gd name="connsiteY4" fmla="*/ 21806 h 3415968"/>
              <a:gd name="connsiteX5" fmla="*/ 3419856 w 3964392"/>
              <a:gd name="connsiteY5" fmla="*/ 74450 h 3415968"/>
              <a:gd name="connsiteX6" fmla="*/ 3419856 w 3964392"/>
              <a:gd name="connsiteY6" fmla="*/ 3354550 h 3415968"/>
              <a:gd name="connsiteX7" fmla="*/ 3398050 w 3964392"/>
              <a:gd name="connsiteY7" fmla="*/ 3407194 h 3415968"/>
              <a:gd name="connsiteX8" fmla="*/ 21806 w 3964392"/>
              <a:gd name="connsiteY8" fmla="*/ 3407194 h 3415968"/>
              <a:gd name="connsiteX9" fmla="*/ 0 w 3964392"/>
              <a:gd name="connsiteY9" fmla="*/ 3354550 h 3415968"/>
              <a:gd name="connsiteX10" fmla="*/ 0 w 3964392"/>
              <a:gd name="connsiteY10" fmla="*/ 74450 h 3415968"/>
              <a:gd name="connsiteX0" fmla="*/ 0 w 3964392"/>
              <a:gd name="connsiteY0" fmla="*/ 74450 h 3415968"/>
              <a:gd name="connsiteX1" fmla="*/ 21806 w 3964392"/>
              <a:gd name="connsiteY1" fmla="*/ 21806 h 3415968"/>
              <a:gd name="connsiteX2" fmla="*/ 74450 w 3964392"/>
              <a:gd name="connsiteY2" fmla="*/ 0 h 3415968"/>
              <a:gd name="connsiteX3" fmla="*/ 3345406 w 3964392"/>
              <a:gd name="connsiteY3" fmla="*/ 0 h 3415968"/>
              <a:gd name="connsiteX4" fmla="*/ 3398050 w 3964392"/>
              <a:gd name="connsiteY4" fmla="*/ 21806 h 3415968"/>
              <a:gd name="connsiteX5" fmla="*/ 3419856 w 3964392"/>
              <a:gd name="connsiteY5" fmla="*/ 74450 h 3415968"/>
              <a:gd name="connsiteX6" fmla="*/ 3419856 w 3964392"/>
              <a:gd name="connsiteY6" fmla="*/ 3354550 h 3415968"/>
              <a:gd name="connsiteX7" fmla="*/ 3398050 w 3964392"/>
              <a:gd name="connsiteY7" fmla="*/ 3407194 h 3415968"/>
              <a:gd name="connsiteX8" fmla="*/ 21806 w 3964392"/>
              <a:gd name="connsiteY8" fmla="*/ 3407194 h 3415968"/>
              <a:gd name="connsiteX9" fmla="*/ 0 w 3964392"/>
              <a:gd name="connsiteY9" fmla="*/ 3354550 h 3415968"/>
              <a:gd name="connsiteX10" fmla="*/ 0 w 3964392"/>
              <a:gd name="connsiteY10" fmla="*/ 74450 h 3415968"/>
              <a:gd name="connsiteX0" fmla="*/ 0 w 3968026"/>
              <a:gd name="connsiteY0" fmla="*/ 74450 h 3910007"/>
              <a:gd name="connsiteX1" fmla="*/ 21806 w 3968026"/>
              <a:gd name="connsiteY1" fmla="*/ 21806 h 3910007"/>
              <a:gd name="connsiteX2" fmla="*/ 74450 w 3968026"/>
              <a:gd name="connsiteY2" fmla="*/ 0 h 3910007"/>
              <a:gd name="connsiteX3" fmla="*/ 3345406 w 3968026"/>
              <a:gd name="connsiteY3" fmla="*/ 0 h 3910007"/>
              <a:gd name="connsiteX4" fmla="*/ 3398050 w 3968026"/>
              <a:gd name="connsiteY4" fmla="*/ 21806 h 3910007"/>
              <a:gd name="connsiteX5" fmla="*/ 3419856 w 3968026"/>
              <a:gd name="connsiteY5" fmla="*/ 74450 h 3910007"/>
              <a:gd name="connsiteX6" fmla="*/ 3419856 w 3968026"/>
              <a:gd name="connsiteY6" fmla="*/ 3354550 h 3910007"/>
              <a:gd name="connsiteX7" fmla="*/ 3398050 w 3968026"/>
              <a:gd name="connsiteY7" fmla="*/ 3407194 h 3910007"/>
              <a:gd name="connsiteX8" fmla="*/ 0 w 3968026"/>
              <a:gd name="connsiteY8" fmla="*/ 3354550 h 3910007"/>
              <a:gd name="connsiteX9" fmla="*/ 0 w 3968026"/>
              <a:gd name="connsiteY9" fmla="*/ 74450 h 3910007"/>
              <a:gd name="connsiteX0" fmla="*/ 0 w 3419856"/>
              <a:gd name="connsiteY0" fmla="*/ 74450 h 3901233"/>
              <a:gd name="connsiteX1" fmla="*/ 21806 w 3419856"/>
              <a:gd name="connsiteY1" fmla="*/ 21806 h 3901233"/>
              <a:gd name="connsiteX2" fmla="*/ 74450 w 3419856"/>
              <a:gd name="connsiteY2" fmla="*/ 0 h 3901233"/>
              <a:gd name="connsiteX3" fmla="*/ 3345406 w 3419856"/>
              <a:gd name="connsiteY3" fmla="*/ 0 h 3901233"/>
              <a:gd name="connsiteX4" fmla="*/ 3398050 w 3419856"/>
              <a:gd name="connsiteY4" fmla="*/ 21806 h 3901233"/>
              <a:gd name="connsiteX5" fmla="*/ 3419856 w 3419856"/>
              <a:gd name="connsiteY5" fmla="*/ 74450 h 3901233"/>
              <a:gd name="connsiteX6" fmla="*/ 3419856 w 3419856"/>
              <a:gd name="connsiteY6" fmla="*/ 3354550 h 3901233"/>
              <a:gd name="connsiteX7" fmla="*/ 0 w 3419856"/>
              <a:gd name="connsiteY7" fmla="*/ 3354550 h 3901233"/>
              <a:gd name="connsiteX8" fmla="*/ 0 w 3419856"/>
              <a:gd name="connsiteY8" fmla="*/ 74450 h 3901233"/>
              <a:gd name="connsiteX0" fmla="*/ 0 w 3419856"/>
              <a:gd name="connsiteY0" fmla="*/ 74450 h 3354550"/>
              <a:gd name="connsiteX1" fmla="*/ 21806 w 3419856"/>
              <a:gd name="connsiteY1" fmla="*/ 21806 h 3354550"/>
              <a:gd name="connsiteX2" fmla="*/ 74450 w 3419856"/>
              <a:gd name="connsiteY2" fmla="*/ 0 h 3354550"/>
              <a:gd name="connsiteX3" fmla="*/ 3345406 w 3419856"/>
              <a:gd name="connsiteY3" fmla="*/ 0 h 3354550"/>
              <a:gd name="connsiteX4" fmla="*/ 3398050 w 3419856"/>
              <a:gd name="connsiteY4" fmla="*/ 21806 h 3354550"/>
              <a:gd name="connsiteX5" fmla="*/ 3419856 w 3419856"/>
              <a:gd name="connsiteY5" fmla="*/ 74450 h 3354550"/>
              <a:gd name="connsiteX6" fmla="*/ 3419856 w 3419856"/>
              <a:gd name="connsiteY6" fmla="*/ 3354550 h 3354550"/>
              <a:gd name="connsiteX7" fmla="*/ 0 w 3419856"/>
              <a:gd name="connsiteY7" fmla="*/ 3354550 h 3354550"/>
              <a:gd name="connsiteX8" fmla="*/ 0 w 3419856"/>
              <a:gd name="connsiteY8" fmla="*/ 74450 h 3354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419856" h="3354550">
                <a:moveTo>
                  <a:pt x="0" y="74450"/>
                </a:moveTo>
                <a:cubicBezTo>
                  <a:pt x="0" y="54705"/>
                  <a:pt x="7844" y="35768"/>
                  <a:pt x="21806" y="21806"/>
                </a:cubicBezTo>
                <a:cubicBezTo>
                  <a:pt x="35768" y="7844"/>
                  <a:pt x="54705" y="0"/>
                  <a:pt x="74450" y="0"/>
                </a:cubicBezTo>
                <a:lnTo>
                  <a:pt x="3345406" y="0"/>
                </a:lnTo>
                <a:cubicBezTo>
                  <a:pt x="3365151" y="0"/>
                  <a:pt x="3384088" y="7844"/>
                  <a:pt x="3398050" y="21806"/>
                </a:cubicBezTo>
                <a:cubicBezTo>
                  <a:pt x="3412012" y="35768"/>
                  <a:pt x="3419856" y="54705"/>
                  <a:pt x="3419856" y="74450"/>
                </a:cubicBezTo>
                <a:lnTo>
                  <a:pt x="3419856" y="3354550"/>
                </a:lnTo>
                <a:lnTo>
                  <a:pt x="0" y="3354550"/>
                </a:lnTo>
                <a:lnTo>
                  <a:pt x="0" y="74450"/>
                </a:lnTo>
                <a:close/>
              </a:path>
            </a:pathLst>
          </a:custGeom>
        </p:spPr>
        <p:txBody>
          <a:bodyPr>
            <a:normAutofit/>
          </a:bodyPr>
          <a:lstStyle>
            <a:lvl1pPr marL="0" indent="0" algn="ctr">
              <a:buNone/>
              <a:defRPr sz="2000" baseline="0">
                <a:solidFill>
                  <a:schemeClr val="tx1">
                    <a:lumMod val="6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TW" altLang="en-US" smtClean="0"/>
              <a:t>按一下圖示以新增圖片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547890"/>
            <a:ext cx="2971800" cy="2405109"/>
          </a:xfrm>
        </p:spPr>
        <p:txBody>
          <a:bodyPr tIns="9144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204F7B-9CD4-4D41-9C18-35537318D406}" type="datetimeFigureOut">
              <a:rPr lang="zh-TW" altLang="en-US" smtClean="0"/>
              <a:t>2025/2/16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9AE241-D848-461D-AE0D-FA8540DE5AD6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orizon.png"/>
          <p:cNvPicPr>
            <a:picLocks noChangeAspect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7924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715000" y="6356350"/>
            <a:ext cx="1524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strike="noStrike" spc="60" baseline="0">
                <a:solidFill>
                  <a:schemeClr val="tx1"/>
                </a:solidFill>
              </a:defRPr>
            </a:lvl1pPr>
          </a:lstStyle>
          <a:p>
            <a:fld id="{04204F7B-9CD4-4D41-9C18-35537318D406}" type="datetimeFigureOut">
              <a:rPr lang="zh-TW" altLang="en-US" smtClean="0"/>
              <a:t>2025/2/16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6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cap="all" spc="60" baseline="0">
                <a:solidFill>
                  <a:schemeClr val="tx1"/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43800" y="6356350"/>
            <a:ext cx="990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aseline="0">
                <a:solidFill>
                  <a:schemeClr val="tx1"/>
                </a:solidFill>
              </a:defRPr>
            </a:lvl1pPr>
          </a:lstStyle>
          <a:p>
            <a:fld id="{F99AE241-D848-461D-AE0D-FA8540DE5AD6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3000" kern="1200" cap="all" spc="50" baseline="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0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0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1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jpeg"/><Relationship Id="rId13" Type="http://schemas.openxmlformats.org/officeDocument/2006/relationships/image" Target="../media/image27.png"/><Relationship Id="rId3" Type="http://schemas.openxmlformats.org/officeDocument/2006/relationships/image" Target="../media/image9.jpeg"/><Relationship Id="rId7" Type="http://schemas.openxmlformats.org/officeDocument/2006/relationships/image" Target="../media/image21.jpeg"/><Relationship Id="rId12" Type="http://schemas.openxmlformats.org/officeDocument/2006/relationships/image" Target="../media/image26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2.xml"/><Relationship Id="rId6" Type="http://schemas.openxmlformats.org/officeDocument/2006/relationships/image" Target="../media/image20.jpeg"/><Relationship Id="rId11" Type="http://schemas.openxmlformats.org/officeDocument/2006/relationships/image" Target="../media/image25.jpeg"/><Relationship Id="rId5" Type="http://schemas.openxmlformats.org/officeDocument/2006/relationships/image" Target="../media/image11.png"/><Relationship Id="rId10" Type="http://schemas.openxmlformats.org/officeDocument/2006/relationships/image" Target="../media/image24.png"/><Relationship Id="rId4" Type="http://schemas.openxmlformats.org/officeDocument/2006/relationships/image" Target="../media/image10.png"/><Relationship Id="rId9" Type="http://schemas.openxmlformats.org/officeDocument/2006/relationships/image" Target="../media/image23.jpeg"/><Relationship Id="rId14" Type="http://schemas.microsoft.com/office/2007/relationships/hdphoto" Target="../media/hdphoto1.wdp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1460" y="3717032"/>
            <a:ext cx="9144000" cy="1800200"/>
          </a:xfrm>
        </p:spPr>
        <p:txBody>
          <a:bodyPr>
            <a:noAutofit/>
          </a:bodyPr>
          <a:lstStyle/>
          <a:p>
            <a:pPr>
              <a:spcBef>
                <a:spcPts val="600"/>
              </a:spcBef>
            </a:pPr>
            <a:r>
              <a:rPr lang="zh-TW" altLang="zh-TW" sz="5400" b="1" dirty="0" smtClean="0">
                <a:solidFill>
                  <a:srgbClr val="FFFF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世間</a:t>
            </a:r>
            <a:r>
              <a:rPr lang="zh-TW" altLang="zh-TW" sz="5400" b="1" dirty="0">
                <a:solidFill>
                  <a:srgbClr val="FFFF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藝業，要會一件</a:t>
            </a:r>
            <a:r>
              <a:rPr lang="zh-TW" altLang="zh-TW" sz="5400" b="1" dirty="0" smtClean="0">
                <a:solidFill>
                  <a:srgbClr val="FFFF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。</a:t>
            </a:r>
            <a:endParaRPr lang="en-US" altLang="zh-TW" sz="5400" b="1" dirty="0" smtClean="0">
              <a:solidFill>
                <a:srgbClr val="FFFF00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>
              <a:spcBef>
                <a:spcPts val="600"/>
              </a:spcBef>
            </a:pPr>
            <a:r>
              <a:rPr lang="zh-TW" altLang="zh-TW" sz="5400" b="1" dirty="0" smtClean="0">
                <a:solidFill>
                  <a:srgbClr val="FFFF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有時</a:t>
            </a:r>
            <a:r>
              <a:rPr lang="zh-TW" altLang="zh-TW" sz="5400" b="1" dirty="0">
                <a:solidFill>
                  <a:srgbClr val="FFFF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貧窮，救你患難。</a:t>
            </a:r>
            <a:endParaRPr lang="zh-TW" altLang="en-US" sz="5400" b="1" dirty="0">
              <a:solidFill>
                <a:srgbClr val="FFFF00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72008" y="1988840"/>
            <a:ext cx="9036496" cy="1470025"/>
          </a:xfrm>
        </p:spPr>
        <p:txBody>
          <a:bodyPr/>
          <a:lstStyle/>
          <a:p>
            <a:r>
              <a:rPr lang="en-US" altLang="zh-TW" sz="8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Keep Learning</a:t>
            </a:r>
            <a:endParaRPr lang="zh-TW" altLang="en-US" sz="5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25876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What We Know About People | Robertson Communications Corp. | Strategic  Public Relations, Branding &amp; Marketin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0620" y="188641"/>
            <a:ext cx="2376264" cy="2376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圖片 3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44546" y="188641"/>
            <a:ext cx="2379992" cy="2379992"/>
          </a:xfrm>
          <a:prstGeom prst="rect">
            <a:avLst/>
          </a:prstGeom>
        </p:spPr>
      </p:pic>
      <p:pic>
        <p:nvPicPr>
          <p:cNvPr id="5" name="圖片 4"/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372200" y="209436"/>
            <a:ext cx="2373263" cy="2376000"/>
          </a:xfrm>
          <a:prstGeom prst="rect">
            <a:avLst/>
          </a:prstGeom>
        </p:spPr>
      </p:pic>
      <p:sp>
        <p:nvSpPr>
          <p:cNvPr id="2" name="圓角矩形 1"/>
          <p:cNvSpPr/>
          <p:nvPr/>
        </p:nvSpPr>
        <p:spPr>
          <a:xfrm>
            <a:off x="638629" y="2780928"/>
            <a:ext cx="2258255" cy="720080"/>
          </a:xfrm>
          <a:prstGeom prst="roundRect">
            <a:avLst/>
          </a:prstGeom>
          <a:solidFill>
            <a:schemeClr val="tx1"/>
          </a:solidFill>
          <a:ln w="76200">
            <a:solidFill>
              <a:srgbClr val="FF0000">
                <a:alpha val="99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48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Who?</a:t>
            </a:r>
            <a:endParaRPr lang="zh-TW" altLang="en-US" sz="48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圓角矩形 5"/>
          <p:cNvSpPr/>
          <p:nvPr/>
        </p:nvSpPr>
        <p:spPr>
          <a:xfrm>
            <a:off x="3566283" y="2780928"/>
            <a:ext cx="2258255" cy="720080"/>
          </a:xfrm>
          <a:prstGeom prst="roundRect">
            <a:avLst/>
          </a:prstGeom>
          <a:solidFill>
            <a:schemeClr val="tx1"/>
          </a:solidFill>
          <a:ln w="76200">
            <a:solidFill>
              <a:srgbClr val="00B050">
                <a:alpha val="99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48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Where?</a:t>
            </a:r>
            <a:endParaRPr lang="zh-TW" altLang="en-US" sz="48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圓角矩形 6"/>
          <p:cNvSpPr/>
          <p:nvPr/>
        </p:nvSpPr>
        <p:spPr>
          <a:xfrm>
            <a:off x="6453672" y="2780928"/>
            <a:ext cx="2258255" cy="720080"/>
          </a:xfrm>
          <a:prstGeom prst="roundRect">
            <a:avLst/>
          </a:prstGeom>
          <a:solidFill>
            <a:schemeClr val="tx1"/>
          </a:solidFill>
          <a:ln w="76200">
            <a:solidFill>
              <a:srgbClr val="FFC000">
                <a:alpha val="99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480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When?</a:t>
            </a:r>
            <a:endParaRPr lang="zh-TW" altLang="en-US" sz="48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119196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ustDataLst>
      <p:tags r:id="rId1"/>
    </p:custDataLst>
    <p:extLst>
      <p:ext uri="{BB962C8B-B14F-4D97-AF65-F5344CB8AC3E}">
        <p14:creationId xmlns:p14="http://schemas.microsoft.com/office/powerpoint/2010/main" val="1460208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260648"/>
            <a:ext cx="9144000" cy="6464484"/>
          </a:xfrm>
          <a:prstGeom prst="rect">
            <a:avLst/>
          </a:prstGeom>
        </p:spPr>
      </p:pic>
      <p:grpSp>
        <p:nvGrpSpPr>
          <p:cNvPr id="5" name="群組 4"/>
          <p:cNvGrpSpPr/>
          <p:nvPr/>
        </p:nvGrpSpPr>
        <p:grpSpPr>
          <a:xfrm>
            <a:off x="251520" y="260648"/>
            <a:ext cx="4680519" cy="639954"/>
            <a:chOff x="251520" y="260648"/>
            <a:chExt cx="4680519" cy="639954"/>
          </a:xfrm>
        </p:grpSpPr>
        <p:sp>
          <p:nvSpPr>
            <p:cNvPr id="4" name="圓角矩形 3"/>
            <p:cNvSpPr/>
            <p:nvPr/>
          </p:nvSpPr>
          <p:spPr>
            <a:xfrm>
              <a:off x="251520" y="260648"/>
              <a:ext cx="4680519" cy="639954"/>
            </a:xfrm>
            <a:prstGeom prst="roundRect">
              <a:avLst/>
            </a:prstGeom>
            <a:gradFill>
              <a:gsLst>
                <a:gs pos="65000">
                  <a:srgbClr val="FFFFFF">
                    <a:alpha val="95000"/>
                  </a:srgbClr>
                </a:gs>
                <a:gs pos="35000">
                  <a:srgbClr val="FFFFFF">
                    <a:alpha val="95000"/>
                  </a:srgbClr>
                </a:gs>
                <a:gs pos="0">
                  <a:schemeClr val="tx1">
                    <a:alpha val="80000"/>
                  </a:schemeClr>
                </a:gs>
                <a:gs pos="50000">
                  <a:schemeClr val="tx1"/>
                </a:gs>
                <a:gs pos="100000">
                  <a:schemeClr val="tx1">
                    <a:alpha val="80000"/>
                  </a:schemeClr>
                </a:gs>
              </a:gsLst>
              <a:lin ang="5400000" scaled="0"/>
            </a:gradFill>
            <a:ln w="76200" cmpd="thickThin">
              <a:solidFill>
                <a:srgbClr val="C00000"/>
              </a:solidFill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3" name="內容版面配置區 2"/>
            <p:cNvSpPr txBox="1">
              <a:spLocks/>
            </p:cNvSpPr>
            <p:nvPr/>
          </p:nvSpPr>
          <p:spPr>
            <a:xfrm>
              <a:off x="285518" y="303399"/>
              <a:ext cx="4646521" cy="461305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TW" sz="3600" dirty="0" smtClean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A-Di! I need your help.</a:t>
              </a:r>
              <a:endParaRPr lang="en-US" altLang="zh-TW" sz="3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6" name="群組 5"/>
          <p:cNvGrpSpPr/>
          <p:nvPr/>
        </p:nvGrpSpPr>
        <p:grpSpPr>
          <a:xfrm>
            <a:off x="5364088" y="2132856"/>
            <a:ext cx="3672408" cy="639954"/>
            <a:chOff x="251520" y="260648"/>
            <a:chExt cx="4680519" cy="639954"/>
          </a:xfrm>
        </p:grpSpPr>
        <p:sp>
          <p:nvSpPr>
            <p:cNvPr id="7" name="圓角矩形 6"/>
            <p:cNvSpPr/>
            <p:nvPr/>
          </p:nvSpPr>
          <p:spPr>
            <a:xfrm>
              <a:off x="251520" y="260648"/>
              <a:ext cx="4680519" cy="639954"/>
            </a:xfrm>
            <a:prstGeom prst="roundRect">
              <a:avLst/>
            </a:prstGeom>
            <a:gradFill>
              <a:gsLst>
                <a:gs pos="65000">
                  <a:srgbClr val="FFFFFF">
                    <a:alpha val="95000"/>
                  </a:srgbClr>
                </a:gs>
                <a:gs pos="35000">
                  <a:srgbClr val="FFFFFF">
                    <a:alpha val="95000"/>
                  </a:srgbClr>
                </a:gs>
                <a:gs pos="0">
                  <a:schemeClr val="tx1">
                    <a:alpha val="80000"/>
                  </a:schemeClr>
                </a:gs>
                <a:gs pos="50000">
                  <a:schemeClr val="tx1"/>
                </a:gs>
                <a:gs pos="100000">
                  <a:schemeClr val="tx1">
                    <a:alpha val="80000"/>
                  </a:schemeClr>
                </a:gs>
              </a:gsLst>
              <a:lin ang="5400000" scaled="0"/>
            </a:gradFill>
            <a:ln w="76200" cmpd="thickThin">
              <a:solidFill>
                <a:srgbClr val="003300"/>
              </a:solidFill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8" name="內容版面配置區 2"/>
            <p:cNvSpPr txBox="1">
              <a:spLocks/>
            </p:cNvSpPr>
            <p:nvPr/>
          </p:nvSpPr>
          <p:spPr>
            <a:xfrm>
              <a:off x="285518" y="260648"/>
              <a:ext cx="4646521" cy="461305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TW" sz="36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What’s up, Dad?</a:t>
              </a:r>
              <a:endParaRPr lang="zh-TW" altLang="en-US" sz="3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31863575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313" y="17327"/>
            <a:ext cx="7740352" cy="6796049"/>
          </a:xfrm>
          <a:prstGeom prst="rect">
            <a:avLst/>
          </a:prstGeom>
        </p:spPr>
      </p:pic>
      <p:grpSp>
        <p:nvGrpSpPr>
          <p:cNvPr id="5" name="群組 4"/>
          <p:cNvGrpSpPr/>
          <p:nvPr/>
        </p:nvGrpSpPr>
        <p:grpSpPr>
          <a:xfrm>
            <a:off x="251521" y="260648"/>
            <a:ext cx="6192688" cy="648072"/>
            <a:chOff x="251520" y="260648"/>
            <a:chExt cx="4680519" cy="1008112"/>
          </a:xfrm>
        </p:grpSpPr>
        <p:sp>
          <p:nvSpPr>
            <p:cNvPr id="6" name="圓角矩形 5"/>
            <p:cNvSpPr/>
            <p:nvPr/>
          </p:nvSpPr>
          <p:spPr>
            <a:xfrm>
              <a:off x="251520" y="260648"/>
              <a:ext cx="4680519" cy="1008112"/>
            </a:xfrm>
            <a:prstGeom prst="roundRect">
              <a:avLst/>
            </a:prstGeom>
            <a:gradFill>
              <a:gsLst>
                <a:gs pos="65000">
                  <a:srgbClr val="FFFFFF">
                    <a:alpha val="95000"/>
                  </a:srgbClr>
                </a:gs>
                <a:gs pos="35000">
                  <a:srgbClr val="FFFFFF">
                    <a:alpha val="95000"/>
                  </a:srgbClr>
                </a:gs>
                <a:gs pos="0">
                  <a:schemeClr val="tx1">
                    <a:alpha val="80000"/>
                  </a:schemeClr>
                </a:gs>
                <a:gs pos="50000">
                  <a:schemeClr val="tx1"/>
                </a:gs>
                <a:gs pos="100000">
                  <a:schemeClr val="tx1">
                    <a:alpha val="80000"/>
                  </a:schemeClr>
                </a:gs>
              </a:gsLst>
              <a:lin ang="5400000" scaled="0"/>
            </a:gradFill>
            <a:ln w="76200" cmpd="thickThin">
              <a:solidFill>
                <a:srgbClr val="C00000"/>
              </a:solidFill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 dirty="0"/>
            </a:p>
          </p:txBody>
        </p:sp>
        <p:sp>
          <p:nvSpPr>
            <p:cNvPr id="7" name="內容版面配置區 2"/>
            <p:cNvSpPr txBox="1">
              <a:spLocks/>
            </p:cNvSpPr>
            <p:nvPr/>
          </p:nvSpPr>
          <p:spPr>
            <a:xfrm>
              <a:off x="285518" y="375408"/>
              <a:ext cx="4646521" cy="893352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lnSpc>
                  <a:spcPts val="3600"/>
                </a:lnSpc>
                <a:spcBef>
                  <a:spcPts val="0"/>
                </a:spcBef>
                <a:defRPr/>
              </a:pPr>
              <a:r>
                <a:rPr lang="en-US" altLang="zh-TW" sz="36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Please help me with this box.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14905852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44624"/>
            <a:ext cx="7740352" cy="6813376"/>
          </a:xfrm>
          <a:prstGeom prst="rect">
            <a:avLst/>
          </a:prstGeom>
        </p:spPr>
      </p:pic>
      <p:grpSp>
        <p:nvGrpSpPr>
          <p:cNvPr id="3" name="群組 2"/>
          <p:cNvGrpSpPr/>
          <p:nvPr/>
        </p:nvGrpSpPr>
        <p:grpSpPr>
          <a:xfrm>
            <a:off x="1331640" y="5229200"/>
            <a:ext cx="2950646" cy="1120543"/>
            <a:chOff x="2313078" y="4581128"/>
            <a:chExt cx="2950646" cy="1120543"/>
          </a:xfrm>
        </p:grpSpPr>
        <p:sp>
          <p:nvSpPr>
            <p:cNvPr id="8" name="圓角矩形 7"/>
            <p:cNvSpPr/>
            <p:nvPr/>
          </p:nvSpPr>
          <p:spPr>
            <a:xfrm>
              <a:off x="2313078" y="4581128"/>
              <a:ext cx="2950646" cy="1120543"/>
            </a:xfrm>
            <a:prstGeom prst="roundRect">
              <a:avLst/>
            </a:prstGeom>
            <a:gradFill>
              <a:gsLst>
                <a:gs pos="65000">
                  <a:srgbClr val="FFFFFF">
                    <a:alpha val="95000"/>
                  </a:srgbClr>
                </a:gs>
                <a:gs pos="35000">
                  <a:srgbClr val="FFFFFF">
                    <a:alpha val="95000"/>
                  </a:srgbClr>
                </a:gs>
                <a:gs pos="0">
                  <a:schemeClr val="tx1">
                    <a:alpha val="80000"/>
                  </a:schemeClr>
                </a:gs>
                <a:gs pos="50000">
                  <a:schemeClr val="tx1"/>
                </a:gs>
                <a:gs pos="100000">
                  <a:schemeClr val="tx1">
                    <a:alpha val="80000"/>
                  </a:schemeClr>
                </a:gs>
              </a:gsLst>
              <a:lin ang="5400000" scaled="0"/>
            </a:gradFill>
            <a:ln w="76200" cmpd="thickThin">
              <a:solidFill>
                <a:srgbClr val="003300"/>
              </a:solidFill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0" name="內容版面配置區 2"/>
            <p:cNvSpPr txBox="1">
              <a:spLocks/>
            </p:cNvSpPr>
            <p:nvPr/>
          </p:nvSpPr>
          <p:spPr>
            <a:xfrm>
              <a:off x="2356378" y="4668395"/>
              <a:ext cx="2907345" cy="1006346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lnSpc>
                  <a:spcPts val="3600"/>
                </a:lnSpc>
                <a:spcBef>
                  <a:spcPts val="0"/>
                </a:spcBef>
                <a:defRPr/>
              </a:pPr>
              <a:r>
                <a:rPr lang="en-US" altLang="zh-TW" sz="3600" dirty="0" smtClean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Why?</a:t>
              </a:r>
            </a:p>
            <a:p>
              <a:pPr algn="l">
                <a:lnSpc>
                  <a:spcPts val="3600"/>
                </a:lnSpc>
                <a:spcBef>
                  <a:spcPts val="0"/>
                </a:spcBef>
                <a:defRPr/>
              </a:pPr>
              <a:r>
                <a:rPr lang="en-US" altLang="zh-TW" sz="3600" dirty="0" smtClean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Do I have to?</a:t>
              </a:r>
              <a:endParaRPr lang="en-US" altLang="zh-TW" sz="3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3144380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31640" y="0"/>
            <a:ext cx="7020272" cy="6813376"/>
          </a:xfrm>
          <a:prstGeom prst="rect">
            <a:avLst/>
          </a:prstGeom>
        </p:spPr>
      </p:pic>
      <p:grpSp>
        <p:nvGrpSpPr>
          <p:cNvPr id="4" name="群組 3"/>
          <p:cNvGrpSpPr/>
          <p:nvPr/>
        </p:nvGrpSpPr>
        <p:grpSpPr>
          <a:xfrm>
            <a:off x="395536" y="260648"/>
            <a:ext cx="5328592" cy="1224136"/>
            <a:chOff x="251520" y="-747464"/>
            <a:chExt cx="4027423" cy="1904212"/>
          </a:xfrm>
        </p:grpSpPr>
        <p:sp>
          <p:nvSpPr>
            <p:cNvPr id="5" name="圓角矩形 4"/>
            <p:cNvSpPr/>
            <p:nvPr/>
          </p:nvSpPr>
          <p:spPr>
            <a:xfrm>
              <a:off x="251520" y="-747464"/>
              <a:ext cx="4027423" cy="1680187"/>
            </a:xfrm>
            <a:prstGeom prst="roundRect">
              <a:avLst/>
            </a:prstGeom>
            <a:gradFill>
              <a:gsLst>
                <a:gs pos="65000">
                  <a:srgbClr val="FFFFFF">
                    <a:alpha val="95000"/>
                  </a:srgbClr>
                </a:gs>
                <a:gs pos="35000">
                  <a:srgbClr val="FFFFFF">
                    <a:alpha val="95000"/>
                  </a:srgbClr>
                </a:gs>
                <a:gs pos="0">
                  <a:schemeClr val="tx1">
                    <a:alpha val="80000"/>
                  </a:schemeClr>
                </a:gs>
                <a:gs pos="50000">
                  <a:schemeClr val="tx1"/>
                </a:gs>
                <a:gs pos="100000">
                  <a:schemeClr val="tx1">
                    <a:alpha val="80000"/>
                  </a:schemeClr>
                </a:gs>
              </a:gsLst>
              <a:lin ang="5400000" scaled="0"/>
            </a:gradFill>
            <a:ln w="76200" cmpd="thickThin">
              <a:solidFill>
                <a:srgbClr val="C00000"/>
              </a:solidFill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 dirty="0"/>
            </a:p>
          </p:txBody>
        </p:sp>
        <p:sp>
          <p:nvSpPr>
            <p:cNvPr id="6" name="內容版面配置區 2"/>
            <p:cNvSpPr txBox="1">
              <a:spLocks/>
            </p:cNvSpPr>
            <p:nvPr/>
          </p:nvSpPr>
          <p:spPr>
            <a:xfrm>
              <a:off x="285518" y="-632704"/>
              <a:ext cx="3939001" cy="1789452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lnSpc>
                  <a:spcPts val="3600"/>
                </a:lnSpc>
                <a:spcBef>
                  <a:spcPct val="0"/>
                </a:spcBef>
              </a:pPr>
              <a:r>
                <a:rPr lang="en-US" altLang="zh-TW" sz="36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You should learn to </a:t>
              </a:r>
              <a:r>
                <a:rPr lang="en-US" altLang="zh-TW" sz="3600" dirty="0" smtClean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help.</a:t>
              </a:r>
            </a:p>
            <a:p>
              <a:pPr algn="l">
                <a:lnSpc>
                  <a:spcPts val="3600"/>
                </a:lnSpc>
                <a:spcBef>
                  <a:spcPct val="0"/>
                </a:spcBef>
              </a:pPr>
              <a:r>
                <a:rPr lang="en-US" altLang="zh-TW" sz="3600" dirty="0" smtClean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It </a:t>
              </a:r>
              <a:r>
                <a:rPr lang="en-US" altLang="zh-TW" sz="36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will do you good.</a:t>
              </a:r>
              <a:endParaRPr lang="zh-TW" altLang="en-US" sz="3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3193707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61864" y="0"/>
            <a:ext cx="7020272" cy="6858000"/>
          </a:xfrm>
          <a:prstGeom prst="rect">
            <a:avLst/>
          </a:prstGeom>
        </p:spPr>
      </p:pic>
      <p:grpSp>
        <p:nvGrpSpPr>
          <p:cNvPr id="3" name="群組 2"/>
          <p:cNvGrpSpPr/>
          <p:nvPr/>
        </p:nvGrpSpPr>
        <p:grpSpPr>
          <a:xfrm>
            <a:off x="5652120" y="260648"/>
            <a:ext cx="2016224" cy="832508"/>
            <a:chOff x="5940152" y="148220"/>
            <a:chExt cx="2016224" cy="832508"/>
          </a:xfrm>
        </p:grpSpPr>
        <p:sp>
          <p:nvSpPr>
            <p:cNvPr id="8" name="圓角矩形 7"/>
            <p:cNvSpPr/>
            <p:nvPr/>
          </p:nvSpPr>
          <p:spPr>
            <a:xfrm>
              <a:off x="5940152" y="148220"/>
              <a:ext cx="2016224" cy="832508"/>
            </a:xfrm>
            <a:prstGeom prst="roundRect">
              <a:avLst/>
            </a:prstGeom>
            <a:gradFill>
              <a:gsLst>
                <a:gs pos="65000">
                  <a:srgbClr val="FFFFFF">
                    <a:alpha val="95000"/>
                  </a:srgbClr>
                </a:gs>
                <a:gs pos="35000">
                  <a:srgbClr val="FFFFFF">
                    <a:alpha val="95000"/>
                  </a:srgbClr>
                </a:gs>
                <a:gs pos="0">
                  <a:schemeClr val="tx1">
                    <a:alpha val="80000"/>
                  </a:schemeClr>
                </a:gs>
                <a:gs pos="50000">
                  <a:schemeClr val="tx1"/>
                </a:gs>
                <a:gs pos="100000">
                  <a:schemeClr val="tx1">
                    <a:alpha val="80000"/>
                  </a:schemeClr>
                </a:gs>
              </a:gsLst>
              <a:lin ang="5400000" scaled="0"/>
            </a:gradFill>
            <a:ln w="76200" cmpd="thickThin">
              <a:solidFill>
                <a:srgbClr val="003300"/>
              </a:solidFill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9" name="內容版面配置區 2"/>
            <p:cNvSpPr txBox="1">
              <a:spLocks/>
            </p:cNvSpPr>
            <p:nvPr/>
          </p:nvSpPr>
          <p:spPr>
            <a:xfrm>
              <a:off x="5983478" y="306766"/>
              <a:ext cx="1829951" cy="572926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lnSpc>
                  <a:spcPts val="3600"/>
                </a:lnSpc>
                <a:spcBef>
                  <a:spcPts val="0"/>
                </a:spcBef>
                <a:defRPr/>
              </a:pPr>
              <a:r>
                <a:rPr lang="en-US" altLang="zh-TW" sz="3600" dirty="0" smtClean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All right.</a:t>
              </a:r>
              <a:endParaRPr lang="en-US" altLang="zh-TW" sz="3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7826800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201882"/>
            <a:ext cx="9144000" cy="6454235"/>
          </a:xfrm>
          <a:prstGeom prst="rect">
            <a:avLst/>
          </a:prstGeom>
        </p:spPr>
      </p:pic>
      <p:grpSp>
        <p:nvGrpSpPr>
          <p:cNvPr id="6" name="群組 5"/>
          <p:cNvGrpSpPr/>
          <p:nvPr/>
        </p:nvGrpSpPr>
        <p:grpSpPr>
          <a:xfrm>
            <a:off x="251520" y="260648"/>
            <a:ext cx="5184576" cy="639954"/>
            <a:chOff x="251520" y="260648"/>
            <a:chExt cx="5184576" cy="639954"/>
          </a:xfrm>
        </p:grpSpPr>
        <p:sp>
          <p:nvSpPr>
            <p:cNvPr id="4" name="圓角矩形 3"/>
            <p:cNvSpPr/>
            <p:nvPr/>
          </p:nvSpPr>
          <p:spPr>
            <a:xfrm>
              <a:off x="251520" y="260648"/>
              <a:ext cx="5184576" cy="639954"/>
            </a:xfrm>
            <a:prstGeom prst="roundRect">
              <a:avLst/>
            </a:prstGeom>
            <a:gradFill>
              <a:gsLst>
                <a:gs pos="65000">
                  <a:srgbClr val="FFFFFF">
                    <a:alpha val="95000"/>
                  </a:srgbClr>
                </a:gs>
                <a:gs pos="35000">
                  <a:srgbClr val="FFFFFF">
                    <a:alpha val="95000"/>
                  </a:srgbClr>
                </a:gs>
                <a:gs pos="0">
                  <a:schemeClr val="tx1">
                    <a:alpha val="80000"/>
                  </a:schemeClr>
                </a:gs>
                <a:gs pos="50000">
                  <a:schemeClr val="tx1"/>
                </a:gs>
                <a:gs pos="100000">
                  <a:schemeClr val="tx1">
                    <a:alpha val="80000"/>
                  </a:schemeClr>
                </a:gs>
              </a:gsLst>
              <a:lin ang="5400000" scaled="0"/>
            </a:gradFill>
            <a:ln w="76200" cmpd="thickThin">
              <a:solidFill>
                <a:srgbClr val="C00000"/>
              </a:solidFill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5" name="內容版面配置區 2"/>
            <p:cNvSpPr txBox="1">
              <a:spLocks/>
            </p:cNvSpPr>
            <p:nvPr/>
          </p:nvSpPr>
          <p:spPr>
            <a:xfrm>
              <a:off x="285518" y="303399"/>
              <a:ext cx="5006562" cy="461305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TW" sz="3600" dirty="0" smtClean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A-Mei! I need your help.</a:t>
              </a:r>
              <a:endParaRPr lang="en-US" altLang="zh-TW" sz="3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7" name="群組 6"/>
          <p:cNvGrpSpPr/>
          <p:nvPr/>
        </p:nvGrpSpPr>
        <p:grpSpPr>
          <a:xfrm>
            <a:off x="5220072" y="5957398"/>
            <a:ext cx="3672408" cy="639954"/>
            <a:chOff x="251520" y="260648"/>
            <a:chExt cx="4680519" cy="639954"/>
          </a:xfrm>
        </p:grpSpPr>
        <p:sp>
          <p:nvSpPr>
            <p:cNvPr id="8" name="圓角矩形 7"/>
            <p:cNvSpPr/>
            <p:nvPr/>
          </p:nvSpPr>
          <p:spPr>
            <a:xfrm>
              <a:off x="251520" y="260648"/>
              <a:ext cx="4680519" cy="639954"/>
            </a:xfrm>
            <a:prstGeom prst="roundRect">
              <a:avLst/>
            </a:prstGeom>
            <a:gradFill>
              <a:gsLst>
                <a:gs pos="65000">
                  <a:srgbClr val="FFFFFF">
                    <a:alpha val="95000"/>
                  </a:srgbClr>
                </a:gs>
                <a:gs pos="35000">
                  <a:srgbClr val="FFFFFF">
                    <a:alpha val="95000"/>
                  </a:srgbClr>
                </a:gs>
                <a:gs pos="0">
                  <a:schemeClr val="tx1">
                    <a:alpha val="80000"/>
                  </a:schemeClr>
                </a:gs>
                <a:gs pos="50000">
                  <a:schemeClr val="tx1"/>
                </a:gs>
                <a:gs pos="100000">
                  <a:schemeClr val="tx1">
                    <a:alpha val="80000"/>
                  </a:schemeClr>
                </a:gs>
              </a:gsLst>
              <a:lin ang="5400000" scaled="0"/>
            </a:gradFill>
            <a:ln w="76200" cmpd="thickThin">
              <a:solidFill>
                <a:srgbClr val="003300"/>
              </a:solidFill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9" name="內容版面配置區 2"/>
            <p:cNvSpPr txBox="1">
              <a:spLocks/>
            </p:cNvSpPr>
            <p:nvPr/>
          </p:nvSpPr>
          <p:spPr>
            <a:xfrm>
              <a:off x="285518" y="260648"/>
              <a:ext cx="4646521" cy="461305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TW" sz="36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What’s up, </a:t>
              </a:r>
              <a:r>
                <a:rPr lang="en-US" altLang="zh-TW" sz="3600" dirty="0" smtClean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Mom?</a:t>
              </a:r>
              <a:endParaRPr lang="zh-TW" altLang="en-US" sz="3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32027461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31640" y="0"/>
            <a:ext cx="6480720" cy="6858000"/>
          </a:xfrm>
          <a:prstGeom prst="rect">
            <a:avLst/>
          </a:prstGeom>
        </p:spPr>
      </p:pic>
      <p:grpSp>
        <p:nvGrpSpPr>
          <p:cNvPr id="4" name="群組 3"/>
          <p:cNvGrpSpPr/>
          <p:nvPr/>
        </p:nvGrpSpPr>
        <p:grpSpPr>
          <a:xfrm>
            <a:off x="683568" y="620688"/>
            <a:ext cx="6912767" cy="648072"/>
            <a:chOff x="251520" y="260648"/>
            <a:chExt cx="4680519" cy="1008112"/>
          </a:xfrm>
        </p:grpSpPr>
        <p:sp>
          <p:nvSpPr>
            <p:cNvPr id="5" name="圓角矩形 4"/>
            <p:cNvSpPr/>
            <p:nvPr/>
          </p:nvSpPr>
          <p:spPr>
            <a:xfrm>
              <a:off x="251520" y="260648"/>
              <a:ext cx="4680519" cy="1008112"/>
            </a:xfrm>
            <a:prstGeom prst="roundRect">
              <a:avLst/>
            </a:prstGeom>
            <a:gradFill>
              <a:gsLst>
                <a:gs pos="65000">
                  <a:srgbClr val="FFFFFF">
                    <a:alpha val="95000"/>
                  </a:srgbClr>
                </a:gs>
                <a:gs pos="35000">
                  <a:srgbClr val="FFFFFF">
                    <a:alpha val="95000"/>
                  </a:srgbClr>
                </a:gs>
                <a:gs pos="0">
                  <a:schemeClr val="tx1">
                    <a:alpha val="80000"/>
                  </a:schemeClr>
                </a:gs>
                <a:gs pos="50000">
                  <a:schemeClr val="tx1"/>
                </a:gs>
                <a:gs pos="100000">
                  <a:schemeClr val="tx1">
                    <a:alpha val="80000"/>
                  </a:schemeClr>
                </a:gs>
              </a:gsLst>
              <a:lin ang="5400000" scaled="0"/>
            </a:gradFill>
            <a:ln w="76200" cmpd="thickThin">
              <a:solidFill>
                <a:srgbClr val="C00000"/>
              </a:solidFill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 dirty="0"/>
            </a:p>
          </p:txBody>
        </p:sp>
        <p:sp>
          <p:nvSpPr>
            <p:cNvPr id="6" name="內容版面配置區 2"/>
            <p:cNvSpPr txBox="1">
              <a:spLocks/>
            </p:cNvSpPr>
            <p:nvPr/>
          </p:nvSpPr>
          <p:spPr>
            <a:xfrm>
              <a:off x="285518" y="375408"/>
              <a:ext cx="4646521" cy="893352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lnSpc>
                  <a:spcPts val="3600"/>
                </a:lnSpc>
                <a:spcBef>
                  <a:spcPts val="0"/>
                </a:spcBef>
                <a:defRPr/>
              </a:pPr>
              <a:r>
                <a:rPr lang="en-US" altLang="zh-TW" sz="36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Please help me with </a:t>
              </a:r>
              <a:r>
                <a:rPr lang="en-US" altLang="zh-TW" sz="3600" dirty="0" smtClean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the cooking.</a:t>
              </a:r>
              <a:endParaRPr lang="en-US" altLang="zh-TW" sz="3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2601845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31640" y="0"/>
            <a:ext cx="6480720" cy="6858000"/>
          </a:xfrm>
          <a:prstGeom prst="rect">
            <a:avLst/>
          </a:prstGeom>
        </p:spPr>
      </p:pic>
      <p:grpSp>
        <p:nvGrpSpPr>
          <p:cNvPr id="7" name="群組 6"/>
          <p:cNvGrpSpPr/>
          <p:nvPr/>
        </p:nvGrpSpPr>
        <p:grpSpPr>
          <a:xfrm>
            <a:off x="4644008" y="548680"/>
            <a:ext cx="2950646" cy="1120543"/>
            <a:chOff x="2117076" y="3413208"/>
            <a:chExt cx="2950646" cy="1120543"/>
          </a:xfrm>
        </p:grpSpPr>
        <p:sp>
          <p:nvSpPr>
            <p:cNvPr id="8" name="圓角矩形 7"/>
            <p:cNvSpPr/>
            <p:nvPr/>
          </p:nvSpPr>
          <p:spPr>
            <a:xfrm>
              <a:off x="2117076" y="3413208"/>
              <a:ext cx="2950646" cy="1120543"/>
            </a:xfrm>
            <a:prstGeom prst="roundRect">
              <a:avLst/>
            </a:prstGeom>
            <a:gradFill>
              <a:gsLst>
                <a:gs pos="65000">
                  <a:srgbClr val="FFFFFF">
                    <a:alpha val="95000"/>
                  </a:srgbClr>
                </a:gs>
                <a:gs pos="35000">
                  <a:srgbClr val="FFFFFF">
                    <a:alpha val="95000"/>
                  </a:srgbClr>
                </a:gs>
                <a:gs pos="0">
                  <a:schemeClr val="tx1">
                    <a:alpha val="80000"/>
                  </a:schemeClr>
                </a:gs>
                <a:gs pos="50000">
                  <a:schemeClr val="tx1"/>
                </a:gs>
                <a:gs pos="100000">
                  <a:schemeClr val="tx1">
                    <a:alpha val="80000"/>
                  </a:schemeClr>
                </a:gs>
              </a:gsLst>
              <a:lin ang="5400000" scaled="0"/>
            </a:gradFill>
            <a:ln w="76200" cmpd="thickThin">
              <a:solidFill>
                <a:srgbClr val="003300"/>
              </a:solidFill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9" name="內容版面配置區 2"/>
            <p:cNvSpPr txBox="1">
              <a:spLocks/>
            </p:cNvSpPr>
            <p:nvPr/>
          </p:nvSpPr>
          <p:spPr>
            <a:xfrm>
              <a:off x="2160376" y="3500475"/>
              <a:ext cx="2907345" cy="1006346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lnSpc>
                  <a:spcPts val="3600"/>
                </a:lnSpc>
                <a:spcBef>
                  <a:spcPts val="0"/>
                </a:spcBef>
                <a:defRPr/>
              </a:pPr>
              <a:r>
                <a:rPr lang="en-US" altLang="zh-TW" sz="3600" dirty="0" smtClean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Why?</a:t>
              </a:r>
            </a:p>
            <a:p>
              <a:pPr algn="l">
                <a:lnSpc>
                  <a:spcPts val="3600"/>
                </a:lnSpc>
                <a:spcBef>
                  <a:spcPts val="0"/>
                </a:spcBef>
                <a:defRPr/>
              </a:pPr>
              <a:r>
                <a:rPr lang="en-US" altLang="zh-TW" sz="3600" dirty="0" smtClean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Do I have to?</a:t>
              </a:r>
              <a:endParaRPr lang="en-US" altLang="zh-TW" sz="3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5082276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1"/>
          <p:cNvSpPr txBox="1">
            <a:spLocks/>
          </p:cNvSpPr>
          <p:nvPr/>
        </p:nvSpPr>
        <p:spPr>
          <a:xfrm>
            <a:off x="162046" y="2007888"/>
            <a:ext cx="8802442" cy="1470025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000" kern="1200" cap="all" spc="5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en-US" altLang="zh-TW" sz="9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r>
              <a:rPr lang="en-US" altLang="zh-TW" sz="9600" b="1" baseline="30000" dirty="0" smtClean="0">
                <a:latin typeface="Arial" panose="020B0604020202020204" pitchFamily="34" charset="0"/>
                <a:cs typeface="Arial" panose="020B0604020202020204" pitchFamily="34" charset="0"/>
              </a:rPr>
              <a:t>st</a:t>
            </a:r>
            <a:r>
              <a:rPr lang="en-US" altLang="zh-TW" sz="9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Period</a:t>
            </a:r>
            <a:endParaRPr lang="zh-TW" altLang="en-US" sz="6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9133130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71600" y="0"/>
            <a:ext cx="7200800" cy="6858000"/>
          </a:xfrm>
          <a:prstGeom prst="rect">
            <a:avLst/>
          </a:prstGeom>
        </p:spPr>
      </p:pic>
      <p:grpSp>
        <p:nvGrpSpPr>
          <p:cNvPr id="3" name="群組 2"/>
          <p:cNvGrpSpPr/>
          <p:nvPr/>
        </p:nvGrpSpPr>
        <p:grpSpPr>
          <a:xfrm>
            <a:off x="3707904" y="332656"/>
            <a:ext cx="4464496" cy="1872208"/>
            <a:chOff x="251520" y="-747464"/>
            <a:chExt cx="4027423" cy="1904212"/>
          </a:xfrm>
        </p:grpSpPr>
        <p:sp>
          <p:nvSpPr>
            <p:cNvPr id="4" name="圓角矩形 3"/>
            <p:cNvSpPr/>
            <p:nvPr/>
          </p:nvSpPr>
          <p:spPr>
            <a:xfrm>
              <a:off x="251520" y="-747464"/>
              <a:ext cx="4027423" cy="1680187"/>
            </a:xfrm>
            <a:prstGeom prst="roundRect">
              <a:avLst/>
            </a:prstGeom>
            <a:gradFill>
              <a:gsLst>
                <a:gs pos="65000">
                  <a:srgbClr val="FFFFFF">
                    <a:alpha val="95000"/>
                  </a:srgbClr>
                </a:gs>
                <a:gs pos="35000">
                  <a:srgbClr val="FFFFFF">
                    <a:alpha val="95000"/>
                  </a:srgbClr>
                </a:gs>
                <a:gs pos="0">
                  <a:schemeClr val="tx1">
                    <a:alpha val="80000"/>
                  </a:schemeClr>
                </a:gs>
                <a:gs pos="50000">
                  <a:schemeClr val="tx1"/>
                </a:gs>
                <a:gs pos="100000">
                  <a:schemeClr val="tx1">
                    <a:alpha val="80000"/>
                  </a:schemeClr>
                </a:gs>
              </a:gsLst>
              <a:lin ang="5400000" scaled="0"/>
            </a:gradFill>
            <a:ln w="76200" cmpd="thickThin">
              <a:solidFill>
                <a:srgbClr val="C00000"/>
              </a:solidFill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 dirty="0"/>
            </a:p>
          </p:txBody>
        </p:sp>
        <p:sp>
          <p:nvSpPr>
            <p:cNvPr id="5" name="內容版面配置區 2"/>
            <p:cNvSpPr txBox="1">
              <a:spLocks/>
            </p:cNvSpPr>
            <p:nvPr/>
          </p:nvSpPr>
          <p:spPr>
            <a:xfrm>
              <a:off x="285518" y="-632704"/>
              <a:ext cx="3939001" cy="1789452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lnSpc>
                  <a:spcPts val="3600"/>
                </a:lnSpc>
                <a:spcBef>
                  <a:spcPct val="0"/>
                </a:spcBef>
              </a:pPr>
              <a:r>
                <a:rPr lang="en-US" altLang="zh-TW" sz="36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You should learn to </a:t>
              </a:r>
              <a:r>
                <a:rPr lang="en-US" altLang="zh-TW" sz="3600" dirty="0" smtClean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help.</a:t>
              </a:r>
            </a:p>
            <a:p>
              <a:pPr algn="l">
                <a:lnSpc>
                  <a:spcPts val="3600"/>
                </a:lnSpc>
                <a:spcBef>
                  <a:spcPct val="0"/>
                </a:spcBef>
              </a:pPr>
              <a:r>
                <a:rPr lang="en-US" altLang="zh-TW" sz="3600" dirty="0" smtClean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It </a:t>
              </a:r>
              <a:r>
                <a:rPr lang="en-US" altLang="zh-TW" sz="36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will do you good.</a:t>
              </a:r>
              <a:endParaRPr lang="zh-TW" altLang="en-US" sz="3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31121519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71600" y="0"/>
            <a:ext cx="7200800" cy="6858000"/>
          </a:xfrm>
          <a:prstGeom prst="rect">
            <a:avLst/>
          </a:prstGeom>
        </p:spPr>
      </p:pic>
      <p:grpSp>
        <p:nvGrpSpPr>
          <p:cNvPr id="6" name="群組 5"/>
          <p:cNvGrpSpPr/>
          <p:nvPr/>
        </p:nvGrpSpPr>
        <p:grpSpPr>
          <a:xfrm>
            <a:off x="5076056" y="836712"/>
            <a:ext cx="2016224" cy="832508"/>
            <a:chOff x="5940152" y="148220"/>
            <a:chExt cx="2016224" cy="832508"/>
          </a:xfrm>
        </p:grpSpPr>
        <p:sp>
          <p:nvSpPr>
            <p:cNvPr id="7" name="圓角矩形 6"/>
            <p:cNvSpPr/>
            <p:nvPr/>
          </p:nvSpPr>
          <p:spPr>
            <a:xfrm>
              <a:off x="5940152" y="148220"/>
              <a:ext cx="2016224" cy="832508"/>
            </a:xfrm>
            <a:prstGeom prst="roundRect">
              <a:avLst/>
            </a:prstGeom>
            <a:gradFill>
              <a:gsLst>
                <a:gs pos="65000">
                  <a:srgbClr val="FFFFFF">
                    <a:alpha val="95000"/>
                  </a:srgbClr>
                </a:gs>
                <a:gs pos="35000">
                  <a:srgbClr val="FFFFFF">
                    <a:alpha val="95000"/>
                  </a:srgbClr>
                </a:gs>
                <a:gs pos="0">
                  <a:schemeClr val="tx1">
                    <a:alpha val="80000"/>
                  </a:schemeClr>
                </a:gs>
                <a:gs pos="50000">
                  <a:schemeClr val="tx1"/>
                </a:gs>
                <a:gs pos="100000">
                  <a:schemeClr val="tx1">
                    <a:alpha val="80000"/>
                  </a:schemeClr>
                </a:gs>
              </a:gsLst>
              <a:lin ang="5400000" scaled="0"/>
            </a:gradFill>
            <a:ln w="76200" cmpd="thickThin">
              <a:solidFill>
                <a:srgbClr val="003300"/>
              </a:solidFill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8" name="內容版面配置區 2"/>
            <p:cNvSpPr txBox="1">
              <a:spLocks/>
            </p:cNvSpPr>
            <p:nvPr/>
          </p:nvSpPr>
          <p:spPr>
            <a:xfrm>
              <a:off x="5983478" y="306766"/>
              <a:ext cx="1829951" cy="572926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lnSpc>
                  <a:spcPts val="3600"/>
                </a:lnSpc>
                <a:spcBef>
                  <a:spcPts val="0"/>
                </a:spcBef>
                <a:defRPr/>
              </a:pPr>
              <a:r>
                <a:rPr lang="en-US" altLang="zh-TW" sz="3600" dirty="0" smtClean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All right.</a:t>
              </a:r>
              <a:endParaRPr lang="en-US" altLang="zh-TW" sz="3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3267284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What We Know About People | Robertson Communications Corp. | Strategic  Public Relations, Branding &amp; Marketin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0620" y="188641"/>
            <a:ext cx="2376264" cy="2376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圖片 3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44546" y="188641"/>
            <a:ext cx="2379992" cy="2379992"/>
          </a:xfrm>
          <a:prstGeom prst="rect">
            <a:avLst/>
          </a:prstGeom>
        </p:spPr>
      </p:pic>
      <p:pic>
        <p:nvPicPr>
          <p:cNvPr id="5" name="圖片 4"/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372200" y="209436"/>
            <a:ext cx="2373263" cy="2376000"/>
          </a:xfrm>
          <a:prstGeom prst="rect">
            <a:avLst/>
          </a:prstGeom>
        </p:spPr>
      </p:pic>
      <p:sp>
        <p:nvSpPr>
          <p:cNvPr id="2" name="圓角矩形 1"/>
          <p:cNvSpPr/>
          <p:nvPr/>
        </p:nvSpPr>
        <p:spPr>
          <a:xfrm>
            <a:off x="638629" y="2780928"/>
            <a:ext cx="2258255" cy="720080"/>
          </a:xfrm>
          <a:prstGeom prst="roundRect">
            <a:avLst/>
          </a:prstGeom>
          <a:solidFill>
            <a:schemeClr val="tx1"/>
          </a:solidFill>
          <a:ln w="76200">
            <a:solidFill>
              <a:srgbClr val="FF0000">
                <a:alpha val="99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48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Who?</a:t>
            </a:r>
            <a:endParaRPr lang="zh-TW" altLang="en-US" sz="48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圓角矩形 5"/>
          <p:cNvSpPr/>
          <p:nvPr/>
        </p:nvSpPr>
        <p:spPr>
          <a:xfrm>
            <a:off x="3566283" y="2780928"/>
            <a:ext cx="2258255" cy="720080"/>
          </a:xfrm>
          <a:prstGeom prst="roundRect">
            <a:avLst/>
          </a:prstGeom>
          <a:solidFill>
            <a:schemeClr val="tx1"/>
          </a:solidFill>
          <a:ln w="76200">
            <a:solidFill>
              <a:srgbClr val="00B050">
                <a:alpha val="99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48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Where?</a:t>
            </a:r>
            <a:endParaRPr lang="zh-TW" altLang="en-US" sz="48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圓角矩形 6"/>
          <p:cNvSpPr/>
          <p:nvPr/>
        </p:nvSpPr>
        <p:spPr>
          <a:xfrm>
            <a:off x="6453672" y="2780928"/>
            <a:ext cx="2258255" cy="720080"/>
          </a:xfrm>
          <a:prstGeom prst="roundRect">
            <a:avLst/>
          </a:prstGeom>
          <a:solidFill>
            <a:schemeClr val="tx1"/>
          </a:solidFill>
          <a:ln w="76200">
            <a:solidFill>
              <a:srgbClr val="FFC000">
                <a:alpha val="99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480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When?</a:t>
            </a:r>
            <a:endParaRPr lang="zh-TW" altLang="en-US" sz="48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" name="圖片 7"/>
          <p:cNvPicPr>
            <a:picLocks noChangeAspect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79512" y="3711081"/>
            <a:ext cx="1440000" cy="1440000"/>
          </a:xfrm>
          <a:custGeom>
            <a:avLst/>
            <a:gdLst>
              <a:gd name="connsiteX0" fmla="*/ 1584176 w 3168352"/>
              <a:gd name="connsiteY0" fmla="*/ 0 h 3168352"/>
              <a:gd name="connsiteX1" fmla="*/ 3168352 w 3168352"/>
              <a:gd name="connsiteY1" fmla="*/ 1584176 h 3168352"/>
              <a:gd name="connsiteX2" fmla="*/ 1584176 w 3168352"/>
              <a:gd name="connsiteY2" fmla="*/ 3168352 h 3168352"/>
              <a:gd name="connsiteX3" fmla="*/ 0 w 3168352"/>
              <a:gd name="connsiteY3" fmla="*/ 1584176 h 3168352"/>
              <a:gd name="connsiteX4" fmla="*/ 1584176 w 3168352"/>
              <a:gd name="connsiteY4" fmla="*/ 0 h 31683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68352" h="3168352">
                <a:moveTo>
                  <a:pt x="1584176" y="0"/>
                </a:moveTo>
                <a:cubicBezTo>
                  <a:pt x="2459092" y="0"/>
                  <a:pt x="3168352" y="709260"/>
                  <a:pt x="3168352" y="1584176"/>
                </a:cubicBezTo>
                <a:cubicBezTo>
                  <a:pt x="3168352" y="2459092"/>
                  <a:pt x="2459092" y="3168352"/>
                  <a:pt x="1584176" y="3168352"/>
                </a:cubicBezTo>
                <a:cubicBezTo>
                  <a:pt x="709260" y="3168352"/>
                  <a:pt x="0" y="2459092"/>
                  <a:pt x="0" y="1584176"/>
                </a:cubicBezTo>
                <a:cubicBezTo>
                  <a:pt x="0" y="709260"/>
                  <a:pt x="709260" y="0"/>
                  <a:pt x="1584176" y="0"/>
                </a:cubicBezTo>
                <a:close/>
              </a:path>
            </a:pathLst>
          </a:custGeom>
        </p:spPr>
      </p:pic>
      <p:pic>
        <p:nvPicPr>
          <p:cNvPr id="9" name="圖片 8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619512" y="3711081"/>
            <a:ext cx="1440000" cy="1440000"/>
          </a:xfrm>
          <a:custGeom>
            <a:avLst/>
            <a:gdLst>
              <a:gd name="connsiteX0" fmla="*/ 864096 w 1728192"/>
              <a:gd name="connsiteY0" fmla="*/ 0 h 1728192"/>
              <a:gd name="connsiteX1" fmla="*/ 1728192 w 1728192"/>
              <a:gd name="connsiteY1" fmla="*/ 864096 h 1728192"/>
              <a:gd name="connsiteX2" fmla="*/ 864096 w 1728192"/>
              <a:gd name="connsiteY2" fmla="*/ 1728192 h 1728192"/>
              <a:gd name="connsiteX3" fmla="*/ 0 w 1728192"/>
              <a:gd name="connsiteY3" fmla="*/ 864096 h 1728192"/>
              <a:gd name="connsiteX4" fmla="*/ 864096 w 1728192"/>
              <a:gd name="connsiteY4" fmla="*/ 0 h 17281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28192" h="1728192">
                <a:moveTo>
                  <a:pt x="864096" y="0"/>
                </a:moveTo>
                <a:cubicBezTo>
                  <a:pt x="1341323" y="0"/>
                  <a:pt x="1728192" y="386869"/>
                  <a:pt x="1728192" y="864096"/>
                </a:cubicBezTo>
                <a:cubicBezTo>
                  <a:pt x="1728192" y="1341323"/>
                  <a:pt x="1341323" y="1728192"/>
                  <a:pt x="864096" y="1728192"/>
                </a:cubicBezTo>
                <a:cubicBezTo>
                  <a:pt x="386869" y="1728192"/>
                  <a:pt x="0" y="1341323"/>
                  <a:pt x="0" y="864096"/>
                </a:cubicBezTo>
                <a:cubicBezTo>
                  <a:pt x="0" y="386869"/>
                  <a:pt x="386869" y="0"/>
                  <a:pt x="864096" y="0"/>
                </a:cubicBezTo>
                <a:close/>
              </a:path>
            </a:pathLst>
          </a:custGeom>
        </p:spPr>
      </p:pic>
      <p:pic>
        <p:nvPicPr>
          <p:cNvPr id="10" name="圖片 9"/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619512" y="5291536"/>
            <a:ext cx="1440000" cy="1440000"/>
          </a:xfrm>
          <a:custGeom>
            <a:avLst/>
            <a:gdLst>
              <a:gd name="connsiteX0" fmla="*/ 756084 w 1512168"/>
              <a:gd name="connsiteY0" fmla="*/ 0 h 1512168"/>
              <a:gd name="connsiteX1" fmla="*/ 1512168 w 1512168"/>
              <a:gd name="connsiteY1" fmla="*/ 756084 h 1512168"/>
              <a:gd name="connsiteX2" fmla="*/ 756084 w 1512168"/>
              <a:gd name="connsiteY2" fmla="*/ 1512168 h 1512168"/>
              <a:gd name="connsiteX3" fmla="*/ 0 w 1512168"/>
              <a:gd name="connsiteY3" fmla="*/ 756084 h 1512168"/>
              <a:gd name="connsiteX4" fmla="*/ 756084 w 1512168"/>
              <a:gd name="connsiteY4" fmla="*/ 0 h 15121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2168" h="1512168">
                <a:moveTo>
                  <a:pt x="756084" y="0"/>
                </a:moveTo>
                <a:cubicBezTo>
                  <a:pt x="1173658" y="0"/>
                  <a:pt x="1512168" y="338510"/>
                  <a:pt x="1512168" y="756084"/>
                </a:cubicBezTo>
                <a:cubicBezTo>
                  <a:pt x="1512168" y="1173658"/>
                  <a:pt x="1173658" y="1512168"/>
                  <a:pt x="756084" y="1512168"/>
                </a:cubicBezTo>
                <a:cubicBezTo>
                  <a:pt x="338510" y="1512168"/>
                  <a:pt x="0" y="1173658"/>
                  <a:pt x="0" y="756084"/>
                </a:cubicBezTo>
                <a:cubicBezTo>
                  <a:pt x="0" y="338510"/>
                  <a:pt x="338510" y="0"/>
                  <a:pt x="756084" y="0"/>
                </a:cubicBezTo>
                <a:close/>
              </a:path>
            </a:pathLst>
          </a:custGeom>
        </p:spPr>
      </p:pic>
      <p:pic>
        <p:nvPicPr>
          <p:cNvPr id="11" name="圖片 10"/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79512" y="5291536"/>
            <a:ext cx="1440000" cy="1440000"/>
          </a:xfrm>
          <a:custGeom>
            <a:avLst/>
            <a:gdLst>
              <a:gd name="connsiteX0" fmla="*/ 756084 w 1512168"/>
              <a:gd name="connsiteY0" fmla="*/ 0 h 1512168"/>
              <a:gd name="connsiteX1" fmla="*/ 1512168 w 1512168"/>
              <a:gd name="connsiteY1" fmla="*/ 756084 h 1512168"/>
              <a:gd name="connsiteX2" fmla="*/ 756084 w 1512168"/>
              <a:gd name="connsiteY2" fmla="*/ 1512168 h 1512168"/>
              <a:gd name="connsiteX3" fmla="*/ 0 w 1512168"/>
              <a:gd name="connsiteY3" fmla="*/ 756084 h 1512168"/>
              <a:gd name="connsiteX4" fmla="*/ 756084 w 1512168"/>
              <a:gd name="connsiteY4" fmla="*/ 0 h 15121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2168" h="1512168">
                <a:moveTo>
                  <a:pt x="756084" y="0"/>
                </a:moveTo>
                <a:cubicBezTo>
                  <a:pt x="1173658" y="0"/>
                  <a:pt x="1512168" y="338510"/>
                  <a:pt x="1512168" y="756084"/>
                </a:cubicBezTo>
                <a:cubicBezTo>
                  <a:pt x="1512168" y="1173658"/>
                  <a:pt x="1173658" y="1512168"/>
                  <a:pt x="756084" y="1512168"/>
                </a:cubicBezTo>
                <a:cubicBezTo>
                  <a:pt x="338510" y="1512168"/>
                  <a:pt x="0" y="1173658"/>
                  <a:pt x="0" y="756084"/>
                </a:cubicBezTo>
                <a:cubicBezTo>
                  <a:pt x="0" y="338510"/>
                  <a:pt x="338510" y="0"/>
                  <a:pt x="756084" y="0"/>
                </a:cubicBezTo>
                <a:close/>
              </a:path>
            </a:pathLst>
          </a:custGeom>
        </p:spPr>
      </p:pic>
      <p:pic>
        <p:nvPicPr>
          <p:cNvPr id="3" name="圖片 2"/>
          <p:cNvPicPr>
            <a:picLocks noChangeAspect="1"/>
          </p:cNvPicPr>
          <p:nvPr/>
        </p:nvPicPr>
        <p:blipFill rotWithShape="1"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701677" y="3634946"/>
            <a:ext cx="1987197" cy="1440000"/>
          </a:xfrm>
          <a:prstGeom prst="rect">
            <a:avLst/>
          </a:prstGeom>
        </p:spPr>
      </p:pic>
      <p:pic>
        <p:nvPicPr>
          <p:cNvPr id="3076" name="Picture 4" descr="Go home clipart 3 » Clipart Station"/>
          <p:cNvPicPr>
            <a:picLocks noChangeAspect="1" noChangeArrowheads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56176" y="5341672"/>
            <a:ext cx="1382315" cy="13397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Premium Vector | Little kids go to school"/>
          <p:cNvPicPr>
            <a:picLocks noChangeAspect="1" noChangeArrowheads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56176" y="3634946"/>
            <a:ext cx="1382315" cy="16318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橢圓 11"/>
          <p:cNvSpPr/>
          <p:nvPr/>
        </p:nvSpPr>
        <p:spPr>
          <a:xfrm>
            <a:off x="6067046" y="5093946"/>
            <a:ext cx="1560573" cy="1853194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pic>
        <p:nvPicPr>
          <p:cNvPr id="13" name="Picture 2" descr="烹饪的插图图片免费下载_烹饪的插图素材_烹饪的插图模板-图行天下素材网"/>
          <p:cNvPicPr>
            <a:picLocks noChangeAspect="1" noChangeArrowheads="1"/>
          </p:cNvPicPr>
          <p:nvPr/>
        </p:nvPicPr>
        <p:blipFill>
          <a:blip r:embed="rId13" cstate="email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1759" b="96734" l="875" r="100000">
                        <a14:foregroundMark x1="47125" y1="52513" x2="47125" y2="5251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681257" y="4878700"/>
            <a:ext cx="2028036" cy="20178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文字方塊 13"/>
          <p:cNvSpPr txBox="1"/>
          <p:nvPr/>
        </p:nvSpPr>
        <p:spPr>
          <a:xfrm>
            <a:off x="7538491" y="4087666"/>
            <a:ext cx="157459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3600" dirty="0" smtClean="0"/>
              <a:t>7:00</a:t>
            </a:r>
            <a:r>
              <a:rPr lang="zh-TW" altLang="en-US" sz="3600" dirty="0" smtClean="0"/>
              <a:t> </a:t>
            </a:r>
            <a:r>
              <a:rPr lang="en-US" altLang="zh-TW" sz="3600" dirty="0" smtClean="0"/>
              <a:t>AM</a:t>
            </a:r>
            <a:endParaRPr lang="zh-TW" altLang="en-US" sz="3600" dirty="0"/>
          </a:p>
        </p:txBody>
      </p:sp>
      <p:sp>
        <p:nvSpPr>
          <p:cNvPr id="19" name="文字方塊 18"/>
          <p:cNvSpPr txBox="1"/>
          <p:nvPr/>
        </p:nvSpPr>
        <p:spPr>
          <a:xfrm>
            <a:off x="7538491" y="5647244"/>
            <a:ext cx="159530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3600" dirty="0" smtClean="0"/>
              <a:t>4:00</a:t>
            </a:r>
            <a:r>
              <a:rPr lang="zh-TW" altLang="en-US" sz="3600" dirty="0" smtClean="0"/>
              <a:t> </a:t>
            </a:r>
            <a:r>
              <a:rPr lang="en-US" altLang="zh-TW" sz="3600" dirty="0" smtClean="0"/>
              <a:t>PM</a:t>
            </a:r>
            <a:endParaRPr lang="zh-TW" altLang="en-US" sz="3600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588716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repeatCount="indefinite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4" grpId="0"/>
      <p:bldP spid="19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ustDataLst>
      <p:tags r:id="rId1"/>
    </p:custDataLst>
    <p:extLst>
      <p:ext uri="{BB962C8B-B14F-4D97-AF65-F5344CB8AC3E}">
        <p14:creationId xmlns:p14="http://schemas.microsoft.com/office/powerpoint/2010/main" val="14318602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1"/>
          <p:cNvSpPr txBox="1">
            <a:spLocks/>
          </p:cNvSpPr>
          <p:nvPr/>
        </p:nvSpPr>
        <p:spPr>
          <a:xfrm>
            <a:off x="162046" y="2007888"/>
            <a:ext cx="8802442" cy="1470025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000" kern="1200" cap="all" spc="5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en-US" altLang="zh-TW" sz="9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Story Time</a:t>
            </a:r>
            <a:endParaRPr lang="zh-TW" altLang="en-US" sz="6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圖片 2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455876" y="3477913"/>
            <a:ext cx="2232248" cy="3046088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8948627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051720" y="0"/>
            <a:ext cx="5040560" cy="6878264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0993141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1.11111E-6 L -0.22049 -0.00139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024" y="-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2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559724"/>
            <a:ext cx="9144000" cy="3738552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2059088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14:flythrough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83568" y="116632"/>
            <a:ext cx="7884368" cy="6741368"/>
          </a:xfrm>
          <a:prstGeom prst="rect">
            <a:avLst/>
          </a:prstGeom>
        </p:spPr>
      </p:pic>
      <p:sp>
        <p:nvSpPr>
          <p:cNvPr id="5" name="標題 1"/>
          <p:cNvSpPr txBox="1">
            <a:spLocks/>
          </p:cNvSpPr>
          <p:nvPr/>
        </p:nvSpPr>
        <p:spPr>
          <a:xfrm>
            <a:off x="107504" y="-13320"/>
            <a:ext cx="9036496" cy="1470025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000" kern="1200" cap="all" spc="5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en-US" altLang="zh-TW" sz="8000" b="1" cap="none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Keep Learning</a:t>
            </a:r>
            <a:endParaRPr lang="zh-TW" altLang="en-US" sz="5400" b="1" cap="none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52688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G:\我的雲端硬碟\107-109成大品德教育英語繪本\@自己的繪本\教案\W2-3_worksheet1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3766" y="130324"/>
            <a:ext cx="8796469" cy="6597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0407601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ustDataLst>
      <p:tags r:id="rId1"/>
    </p:custDataLst>
    <p:extLst>
      <p:ext uri="{BB962C8B-B14F-4D97-AF65-F5344CB8AC3E}">
        <p14:creationId xmlns:p14="http://schemas.microsoft.com/office/powerpoint/2010/main" val="7215671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051720" y="0"/>
            <a:ext cx="5040560" cy="6878264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1884120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MA" val="2.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MA" val="2.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MA" val="2.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MA" val="2.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MA" val="2.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MA" val="2.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MA" val="2.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MA" val="2.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MA" val="2.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MA" val="2.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MA" val="2.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MA" val="2.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MA" val="2.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MA" val="2.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MA" val="2.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MA" val="2.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MA" val="2.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MA" val="2.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MA" val="2.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MA" val="2.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MA" val="2.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MA" val="2.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MA" val="2.1"/>
</p:tagLst>
</file>

<file path=ppt/theme/theme1.xml><?xml version="1.0" encoding="utf-8"?>
<a:theme xmlns:a="http://schemas.openxmlformats.org/drawingml/2006/main" name="地平線">
  <a:themeElements>
    <a:clrScheme name="地平線">
      <a:dk1>
        <a:srgbClr val="000000"/>
      </a:dk1>
      <a:lt1>
        <a:srgbClr val="FFFFFF"/>
      </a:lt1>
      <a:dk2>
        <a:srgbClr val="1F2123"/>
      </a:dk2>
      <a:lt2>
        <a:srgbClr val="DC9E1F"/>
      </a:lt2>
      <a:accent1>
        <a:srgbClr val="7E97AD"/>
      </a:accent1>
      <a:accent2>
        <a:srgbClr val="CC8E60"/>
      </a:accent2>
      <a:accent3>
        <a:srgbClr val="7A6A60"/>
      </a:accent3>
      <a:accent4>
        <a:srgbClr val="B4936D"/>
      </a:accent4>
      <a:accent5>
        <a:srgbClr val="67787B"/>
      </a:accent5>
      <a:accent6>
        <a:srgbClr val="9D936F"/>
      </a:accent6>
      <a:hlink>
        <a:srgbClr val="646464"/>
      </a:hlink>
      <a:folHlink>
        <a:srgbClr val="969696"/>
      </a:folHlink>
    </a:clrScheme>
    <a:fontScheme name="地平線">
      <a:majorFont>
        <a:latin typeface="Arial Narrow"/>
        <a:ea typeface=""/>
        <a:cs typeface=""/>
        <a:font script="Jpan" typeface="HGｺﾞｼｯｸM"/>
        <a:font script="Hang" typeface="HY얕은샘물M"/>
        <a:font script="Hans" typeface="方正姚体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Arial Narrow"/>
        <a:ea typeface=""/>
        <a:cs typeface=""/>
        <a:font script="Jpan" typeface="HGｺﾞｼｯｸM"/>
        <a:font script="Hang" typeface="HY얕은샘물M"/>
        <a:font script="Hans" typeface="方正姚体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地平線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hade val="100000"/>
                <a:satMod val="100000"/>
              </a:schemeClr>
            </a:gs>
            <a:gs pos="100000">
              <a:schemeClr val="phClr">
                <a:tint val="61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</a:schemeClr>
            </a:gs>
            <a:gs pos="100000">
              <a:schemeClr val="phClr">
                <a:tint val="90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5240" cap="flat" cmpd="sng" algn="ctr">
          <a:solidFill>
            <a:schemeClr val="phClr">
              <a:tint val="25000"/>
              <a:alpha val="25000"/>
            </a:schemeClr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2924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prstMaterial="flat">
            <a:bevelT w="34925" h="47625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6000"/>
                <a:shade val="100000"/>
                <a:alpha val="100000"/>
                <a:satMod val="140000"/>
              </a:schemeClr>
            </a:gs>
            <a:gs pos="31000">
              <a:schemeClr val="phClr">
                <a:tint val="100000"/>
                <a:shade val="90000"/>
                <a:alpha val="100000"/>
              </a:schemeClr>
            </a:gs>
            <a:gs pos="100000">
              <a:schemeClr val="phClr">
                <a:tint val="100000"/>
                <a:shade val="80000"/>
                <a:alpha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hade val="100000"/>
                <a:alpha val="100000"/>
                <a:satMod val="180000"/>
              </a:schemeClr>
            </a:gs>
            <a:gs pos="41000">
              <a:schemeClr val="phClr">
                <a:tint val="100000"/>
                <a:shade val="100000"/>
                <a:alpha val="100000"/>
                <a:satMod val="150000"/>
              </a:schemeClr>
            </a:gs>
            <a:gs pos="100000">
              <a:schemeClr val="phClr">
                <a:tint val="100000"/>
                <a:shade val="65000"/>
                <a:alpha val="100000"/>
              </a:schemeClr>
            </a:gs>
          </a:gsLst>
          <a:path path="circle">
            <a:fillToRect l="50000" t="80000" r="100000" b="10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4693</TotalTime>
  <Words>122</Words>
  <Application>Microsoft Office PowerPoint</Application>
  <PresentationFormat>如螢幕大小 (4:3)</PresentationFormat>
  <Paragraphs>30</Paragraphs>
  <Slides>23</Slides>
  <Notes>0</Notes>
  <HiddenSlides>0</HiddenSlides>
  <MMClips>0</MMClips>
  <ScaleCrop>false</ScaleCrop>
  <HeadingPairs>
    <vt:vector size="6" baseType="variant">
      <vt:variant>
        <vt:lpstr>使用字型</vt:lpstr>
      </vt:variant>
      <vt:variant>
        <vt:i4>6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23</vt:i4>
      </vt:variant>
    </vt:vector>
  </HeadingPairs>
  <TitlesOfParts>
    <vt:vector size="30" baseType="lpstr">
      <vt:lpstr>微軟正黑體</vt:lpstr>
      <vt:lpstr>新細明體</vt:lpstr>
      <vt:lpstr>標楷體</vt:lpstr>
      <vt:lpstr>Arial</vt:lpstr>
      <vt:lpstr>Arial Narrow</vt:lpstr>
      <vt:lpstr>Calibri</vt:lpstr>
      <vt:lpstr>地平線</vt:lpstr>
      <vt:lpstr>Keep Learning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</vt:vector>
  </TitlesOfParts>
  <Company>kiec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KB3L1 NUMBERS</dc:title>
  <dc:creator>user</dc:creator>
  <cp:lastModifiedBy>ALEX</cp:lastModifiedBy>
  <cp:revision>977</cp:revision>
  <dcterms:created xsi:type="dcterms:W3CDTF">2014-09-01T07:17:07Z</dcterms:created>
  <dcterms:modified xsi:type="dcterms:W3CDTF">2025-02-16T15:36:37Z</dcterms:modified>
</cp:coreProperties>
</file>