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2"/>
  </p:notesMasterIdLst>
  <p:sldIdLst>
    <p:sldId id="613" r:id="rId2"/>
    <p:sldId id="834" r:id="rId3"/>
    <p:sldId id="837" r:id="rId4"/>
    <p:sldId id="835" r:id="rId5"/>
    <p:sldId id="838" r:id="rId6"/>
    <p:sldId id="839" r:id="rId7"/>
    <p:sldId id="840" r:id="rId8"/>
    <p:sldId id="841" r:id="rId9"/>
    <p:sldId id="842" r:id="rId10"/>
    <p:sldId id="843" r:id="rId11"/>
    <p:sldId id="845" r:id="rId12"/>
    <p:sldId id="851" r:id="rId13"/>
    <p:sldId id="846" r:id="rId14"/>
    <p:sldId id="852" r:id="rId15"/>
    <p:sldId id="847" r:id="rId16"/>
    <p:sldId id="853" r:id="rId17"/>
    <p:sldId id="848" r:id="rId18"/>
    <p:sldId id="855" r:id="rId19"/>
    <p:sldId id="849" r:id="rId20"/>
    <p:sldId id="856" r:id="rId21"/>
    <p:sldId id="850" r:id="rId22"/>
    <p:sldId id="854" r:id="rId23"/>
    <p:sldId id="828" r:id="rId24"/>
    <p:sldId id="857" r:id="rId25"/>
    <p:sldId id="858" r:id="rId26"/>
    <p:sldId id="829" r:id="rId27"/>
    <p:sldId id="830" r:id="rId28"/>
    <p:sldId id="833" r:id="rId29"/>
    <p:sldId id="831" r:id="rId30"/>
    <p:sldId id="832" r:id="rId3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5節" id="{0F62BF82-AD73-424F-96B6-9A2CDEFBE589}">
          <p14:sldIdLst>
            <p14:sldId id="834"/>
            <p14:sldId id="837"/>
            <p14:sldId id="835"/>
            <p14:sldId id="838"/>
            <p14:sldId id="839"/>
            <p14:sldId id="840"/>
            <p14:sldId id="841"/>
            <p14:sldId id="842"/>
            <p14:sldId id="843"/>
            <p14:sldId id="845"/>
            <p14:sldId id="851"/>
            <p14:sldId id="846"/>
            <p14:sldId id="852"/>
            <p14:sldId id="847"/>
            <p14:sldId id="853"/>
            <p14:sldId id="848"/>
            <p14:sldId id="855"/>
            <p14:sldId id="849"/>
            <p14:sldId id="856"/>
            <p14:sldId id="850"/>
            <p14:sldId id="854"/>
            <p14:sldId id="828"/>
            <p14:sldId id="857"/>
            <p14:sldId id="858"/>
            <p14:sldId id="829"/>
            <p14:sldId id="830"/>
            <p14:sldId id="833"/>
            <p14:sldId id="831"/>
            <p14:sldId id="8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7" autoAdjust="0"/>
    <p:restoredTop sz="93680" autoAdjust="0"/>
  </p:normalViewPr>
  <p:slideViewPr>
    <p:cSldViewPr>
      <p:cViewPr varScale="1">
        <p:scale>
          <a:sx n="61" d="100"/>
          <a:sy n="61" d="100"/>
        </p:scale>
        <p:origin x="84" y="6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10" Type="http://schemas.microsoft.com/office/2007/relationships/hdphoto" Target="../media/hdphoto2.wdp"/><Relationship Id="rId4" Type="http://schemas.microsoft.com/office/2007/relationships/hdphoto" Target="../media/hdphoto6.wdp"/><Relationship Id="rId9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microsoft.com/office/2007/relationships/hdphoto" Target="../media/hdphoto8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04" y="332656"/>
            <a:ext cx="3230804" cy="3230804"/>
          </a:xfrm>
          <a:custGeom>
            <a:avLst/>
            <a:gdLst>
              <a:gd name="connsiteX0" fmla="*/ 1584176 w 3168352"/>
              <a:gd name="connsiteY0" fmla="*/ 0 h 3168352"/>
              <a:gd name="connsiteX1" fmla="*/ 3168352 w 3168352"/>
              <a:gd name="connsiteY1" fmla="*/ 1584176 h 3168352"/>
              <a:gd name="connsiteX2" fmla="*/ 1584176 w 3168352"/>
              <a:gd name="connsiteY2" fmla="*/ 3168352 h 3168352"/>
              <a:gd name="connsiteX3" fmla="*/ 0 w 3168352"/>
              <a:gd name="connsiteY3" fmla="*/ 1584176 h 3168352"/>
              <a:gd name="connsiteX4" fmla="*/ 1584176 w 3168352"/>
              <a:gd name="connsiteY4" fmla="*/ 0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3168352"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25839" y="332656"/>
            <a:ext cx="3230804" cy="3230804"/>
          </a:xfrm>
          <a:custGeom>
            <a:avLst/>
            <a:gdLst>
              <a:gd name="connsiteX0" fmla="*/ 864096 w 1728192"/>
              <a:gd name="connsiteY0" fmla="*/ 0 h 1728192"/>
              <a:gd name="connsiteX1" fmla="*/ 1728192 w 1728192"/>
              <a:gd name="connsiteY1" fmla="*/ 864096 h 1728192"/>
              <a:gd name="connsiteX2" fmla="*/ 864096 w 1728192"/>
              <a:gd name="connsiteY2" fmla="*/ 1728192 h 1728192"/>
              <a:gd name="connsiteX3" fmla="*/ 0 w 1728192"/>
              <a:gd name="connsiteY3" fmla="*/ 864096 h 1728192"/>
              <a:gd name="connsiteX4" fmla="*/ 864096 w 1728192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2" h="1728192">
                <a:moveTo>
                  <a:pt x="864096" y="0"/>
                </a:moveTo>
                <a:cubicBezTo>
                  <a:pt x="1341323" y="0"/>
                  <a:pt x="1728192" y="386869"/>
                  <a:pt x="1728192" y="864096"/>
                </a:cubicBezTo>
                <a:cubicBezTo>
                  <a:pt x="1728192" y="1341323"/>
                  <a:pt x="1341323" y="1728192"/>
                  <a:pt x="864096" y="1728192"/>
                </a:cubicBezTo>
                <a:cubicBezTo>
                  <a:pt x="386869" y="1728192"/>
                  <a:pt x="0" y="1341323"/>
                  <a:pt x="0" y="864096"/>
                </a:cubicBezTo>
                <a:cubicBezTo>
                  <a:pt x="0" y="386869"/>
                  <a:pt x="386869" y="0"/>
                  <a:pt x="864096" y="0"/>
                </a:cubicBezTo>
                <a:close/>
              </a:path>
            </a:pathLst>
          </a:cu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1720" y="3339164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6055" y="3329405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80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4320480"/>
          </a:xfrm>
        </p:spPr>
        <p:txBody>
          <a:bodyPr/>
          <a:lstStyle/>
          <a:p>
            <a:pPr marL="381000" indent="-152400">
              <a:lnSpc>
                <a:spcPct val="107000"/>
              </a:lnSpc>
              <a:spcAft>
                <a:spcPts val="0"/>
              </a:spcAft>
            </a:pP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Q5: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Can A-Di help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Dad with </a:t>
            </a:r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the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cooler</a:t>
            </a:r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?</a:t>
            </a:r>
            <a:endParaRPr lang="zh-TW" altLang="zh-TW" sz="8800" b="1" kern="100" cap="none" dirty="0"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4164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004" y="908720"/>
            <a:ext cx="9240009" cy="48245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823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4464496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Q6: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72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Can </a:t>
            </a:r>
            <a:r>
              <a:rPr lang="en-US" altLang="zh-TW" sz="72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A-Di and A-Mei help with </a:t>
            </a:r>
            <a:r>
              <a:rPr lang="en-US" altLang="zh-TW" sz="72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the </a:t>
            </a:r>
            <a:r>
              <a:rPr lang="en-US" altLang="zh-TW" sz="72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campsite cleaning?</a:t>
            </a:r>
            <a:endParaRPr lang="zh-TW" altLang="en-US" sz="72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305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004" y="908720"/>
            <a:ext cx="9240009" cy="48245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3069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5463480"/>
          </a:xfrm>
        </p:spPr>
        <p:txBody>
          <a:bodyPr/>
          <a:lstStyle/>
          <a:p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Q7:</a:t>
            </a:r>
            <a:r>
              <a:rPr lang="zh-TW" altLang="en-US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Will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it do you good to learn how to help others?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1296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004" y="908720"/>
            <a:ext cx="9240009" cy="48245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6931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547260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Q8: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What do you do to help with campsite cleaning?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0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ome cooking good for your healt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420888"/>
            <a:ext cx="3240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4000" y="2420888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17220"/>
            <a:ext cx="2880000" cy="21552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698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409532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Q9: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What do you need to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fix a lamp?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66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1369744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Story Review</a:t>
            </a:r>
            <a:endParaRPr lang="zh-TW" alt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162046" y="3006880"/>
            <a:ext cx="8802442" cy="110998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72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Read Aloud</a:t>
            </a:r>
            <a:endParaRPr lang="zh-TW" altLang="en-US" sz="5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未提供相片說明。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394" r="99021">
                        <a14:foregroundMark x1="79108" y1="19231" x2="79108" y2="19231"/>
                        <a14:foregroundMark x1="78999" y1="17308" x2="78999" y2="17308"/>
                        <a14:foregroundMark x1="78890" y1="17308" x2="78128" y2="19231"/>
                        <a14:foregroundMark x1="78020" y1="21154" x2="77911" y2="21154"/>
                        <a14:foregroundMark x1="78455" y1="15385" x2="78455" y2="15385"/>
                        <a14:foregroundMark x1="78672" y1="17308" x2="78781" y2="17308"/>
                        <a14:foregroundMark x1="78890" y1="15385" x2="78890" y2="15385"/>
                        <a14:foregroundMark x1="81066" y1="17308" x2="81066" y2="17308"/>
                        <a14:foregroundMark x1="15125" y1="17308" x2="15125" y2="17308"/>
                        <a14:foregroundMark x1="15125" y1="15385" x2="15125" y2="15385"/>
                        <a14:foregroundMark x1="90751" y1="61538" x2="90751" y2="61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4014992"/>
            <a:ext cx="3456384" cy="215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798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688" b="100000" l="0" r="97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3476972"/>
            <a:ext cx="3663407" cy="2664296"/>
          </a:xfrm>
          <a:prstGeom prst="rect">
            <a:avLst/>
          </a:prstGeom>
          <a:effectLst>
            <a:glow rad="254000">
              <a:srgbClr val="FFFF00">
                <a:alpha val="40000"/>
              </a:srgbClr>
            </a:glow>
            <a:softEdge rad="0"/>
          </a:effectLst>
        </p:spPr>
      </p:pic>
      <p:pic>
        <p:nvPicPr>
          <p:cNvPr id="8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7800" y="603626"/>
            <a:ext cx="2923774" cy="292377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ooden Bamboo Kitchen Utensil MrDakai 2 pcs Kitchen Wood Stir Fry Cooking  Serving Tool Wood Handcrafted… | Bamboo kitchen utensils, Kitchen utensils,  Wood kitchen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00" b="98400" l="10000" r="94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062" y="3200547"/>
            <a:ext cx="2946029" cy="2946029"/>
          </a:xfrm>
          <a:prstGeom prst="rect">
            <a:avLst/>
          </a:prstGeom>
          <a:noFill/>
          <a:effectLst>
            <a:glow rad="2540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6970">
                        <a14:foregroundMark x1="30303" y1="95152" x2="30303" y2="95152"/>
                        <a14:foregroundMark x1="30909" y1="93030" x2="30909" y2="93030"/>
                        <a14:backgroundMark x1="28485" y1="92273" x2="28485" y2="92273"/>
                        <a14:backgroundMark x1="31364" y1="94545" x2="31364" y2="94545"/>
                        <a14:backgroundMark x1="30303" y1="93333" x2="3030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636" y="473073"/>
            <a:ext cx="3184879" cy="3184879"/>
          </a:xfrm>
          <a:prstGeom prst="rect">
            <a:avLst/>
          </a:prstGeom>
          <a:effectLst>
            <a:glow rad="254000">
              <a:srgbClr val="FFFF00">
                <a:alpha val="40000"/>
              </a:srgb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4367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403244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Q10</a:t>
            </a:r>
            <a:r>
              <a:rPr lang="en-US" altLang="zh-TW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:</a:t>
            </a:r>
            <a:r>
              <a:rPr lang="zh-TW" altLang="en-US" sz="8800" b="1" kern="100" cap="none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What do you need to build up a tent?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4697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arge Moving Boxes Bundle of 6 - Moving Boxes | Boxesstor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570407"/>
            <a:ext cx="2520280" cy="2520280"/>
          </a:xfrm>
          <a:prstGeom prst="rect">
            <a:avLst/>
          </a:prstGeom>
          <a:noFill/>
          <a:effectLst>
            <a:glow rad="2540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8186" y="3501008"/>
            <a:ext cx="2923774" cy="292377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tesa® 4662 - tesa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1796" y="570407"/>
            <a:ext cx="2995782" cy="2995782"/>
          </a:xfrm>
          <a:prstGeom prst="rect">
            <a:avLst/>
          </a:prstGeom>
          <a:noFill/>
          <a:effectLst>
            <a:glow rad="2540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688" b="100000" l="0" r="97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3476972"/>
            <a:ext cx="3663407" cy="2664296"/>
          </a:xfrm>
          <a:prstGeom prst="rect">
            <a:avLst/>
          </a:prstGeom>
          <a:effectLst>
            <a:glow rad="254000">
              <a:srgbClr val="FFFF00">
                <a:alpha val="40000"/>
              </a:srgbClr>
            </a:glow>
            <a:softEdge rad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7907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7578" y="0"/>
            <a:ext cx="4848844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148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59627" cy="443711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2944148"/>
            <a:ext cx="4392488" cy="3913852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611560" y="1786667"/>
            <a:ext cx="864096" cy="1107996"/>
            <a:chOff x="611560" y="1786667"/>
            <a:chExt cx="864096" cy="1107996"/>
          </a:xfrm>
        </p:grpSpPr>
        <p:sp>
          <p:nvSpPr>
            <p:cNvPr id="4" name="橢圓 3"/>
            <p:cNvSpPr/>
            <p:nvPr/>
          </p:nvSpPr>
          <p:spPr>
            <a:xfrm>
              <a:off x="611560" y="1916832"/>
              <a:ext cx="864096" cy="847666"/>
            </a:xfrm>
            <a:prstGeom prst="ellipse">
              <a:avLst/>
            </a:prstGeom>
            <a:noFill/>
            <a:ln w="762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758113" y="1786667"/>
              <a:ext cx="57099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66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TW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076056" y="1786667"/>
            <a:ext cx="864096" cy="1107996"/>
            <a:chOff x="611560" y="1786667"/>
            <a:chExt cx="864096" cy="1107996"/>
          </a:xfrm>
        </p:grpSpPr>
        <p:sp>
          <p:nvSpPr>
            <p:cNvPr id="8" name="橢圓 7"/>
            <p:cNvSpPr/>
            <p:nvPr/>
          </p:nvSpPr>
          <p:spPr>
            <a:xfrm>
              <a:off x="611560" y="1916832"/>
              <a:ext cx="864096" cy="847666"/>
            </a:xfrm>
            <a:prstGeom prst="ellipse">
              <a:avLst/>
            </a:prstGeom>
            <a:noFill/>
            <a:ln w="762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758113" y="1786667"/>
              <a:ext cx="57099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66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TW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6300192" y="1786667"/>
            <a:ext cx="864096" cy="1107996"/>
            <a:chOff x="611560" y="1786667"/>
            <a:chExt cx="864096" cy="1107996"/>
          </a:xfrm>
        </p:grpSpPr>
        <p:sp>
          <p:nvSpPr>
            <p:cNvPr id="11" name="橢圓 10"/>
            <p:cNvSpPr/>
            <p:nvPr/>
          </p:nvSpPr>
          <p:spPr>
            <a:xfrm>
              <a:off x="611560" y="1916832"/>
              <a:ext cx="864096" cy="847666"/>
            </a:xfrm>
            <a:prstGeom prst="ellipse">
              <a:avLst/>
            </a:prstGeom>
            <a:noFill/>
            <a:ln w="762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758113" y="1786667"/>
              <a:ext cx="57099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66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TW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1708863" y="1786667"/>
            <a:ext cx="864096" cy="1107996"/>
            <a:chOff x="611560" y="1786667"/>
            <a:chExt cx="864096" cy="1107996"/>
          </a:xfrm>
        </p:grpSpPr>
        <p:sp>
          <p:nvSpPr>
            <p:cNvPr id="14" name="橢圓 13"/>
            <p:cNvSpPr/>
            <p:nvPr/>
          </p:nvSpPr>
          <p:spPr>
            <a:xfrm>
              <a:off x="611560" y="1916832"/>
              <a:ext cx="864096" cy="847666"/>
            </a:xfrm>
            <a:prstGeom prst="ellipse">
              <a:avLst/>
            </a:prstGeom>
            <a:noFill/>
            <a:ln w="762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758113" y="1786667"/>
              <a:ext cx="57099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66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TW" alt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9431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371"/>
            <a:ext cx="9144000" cy="6877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69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699792" y="2492896"/>
            <a:ext cx="1571264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</a:t>
            </a:r>
            <a:r>
              <a:rPr lang="en-US" altLang="zh-TW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(my name)</a:t>
            </a:r>
            <a:endParaRPr lang="zh-TW" altLang="en-US" sz="1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308304" y="2492896"/>
            <a:ext cx="1571264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</a:t>
            </a:r>
            <a:r>
              <a:rPr lang="en-US" altLang="zh-TW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(my name)</a:t>
            </a:r>
            <a:endParaRPr lang="zh-TW" altLang="en-US" sz="1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699792" y="5949280"/>
            <a:ext cx="1571264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</a:t>
            </a:r>
            <a:r>
              <a:rPr lang="en-US" altLang="zh-TW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(my name)</a:t>
            </a:r>
            <a:endParaRPr lang="zh-TW" altLang="en-US" sz="1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7317085" y="5949280"/>
            <a:ext cx="1571264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</a:t>
            </a:r>
            <a:r>
              <a:rPr lang="en-US" altLang="zh-TW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(my name)</a:t>
            </a:r>
            <a:endParaRPr lang="zh-TW" altLang="en-US" sz="1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31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2004" y="116632"/>
            <a:ext cx="4499992" cy="335699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6107" y="2200672"/>
            <a:ext cx="2282363" cy="4684365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5232525" y="2636912"/>
            <a:ext cx="923651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A-Di</a:t>
            </a:r>
            <a:endParaRPr lang="zh-TW" altLang="en-US" sz="1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148064" y="1916832"/>
            <a:ext cx="494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400" b="1" dirty="0" smtClean="0">
                <a:solidFill>
                  <a:srgbClr val="0000FF"/>
                </a:solidFill>
              </a:rPr>
              <a:t>V</a:t>
            </a:r>
            <a:endParaRPr lang="zh-TW" altLang="en-US" sz="4400" b="1" dirty="0">
              <a:solidFill>
                <a:srgbClr val="0000FF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38" y="269255"/>
            <a:ext cx="2762636" cy="5258534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6282">
                        <a14:foregroundMark x1="8806" y1="48193" x2="8806" y2="48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383" y="404664"/>
            <a:ext cx="2364407" cy="1152128"/>
          </a:xfrm>
          <a:prstGeom prst="rect">
            <a:avLst/>
          </a:prstGeom>
          <a:noFill/>
          <a:ln>
            <a:noFill/>
          </a:ln>
          <a:effectLst>
            <a:glow rad="63500">
              <a:srgbClr val="CCFFFF"/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234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860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52" y="0"/>
            <a:ext cx="9036496" cy="6901168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827584" y="260648"/>
            <a:ext cx="3024336" cy="13681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橢圓 3"/>
          <p:cNvSpPr/>
          <p:nvPr/>
        </p:nvSpPr>
        <p:spPr>
          <a:xfrm>
            <a:off x="5436096" y="260648"/>
            <a:ext cx="3024336" cy="13681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827584" y="3717032"/>
            <a:ext cx="3024336" cy="13681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5436096" y="3717032"/>
            <a:ext cx="3024336" cy="13681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1277221" y="476672"/>
            <a:ext cx="2244525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 your</a:t>
            </a:r>
          </a:p>
          <a:p>
            <a:pPr>
              <a:lnSpc>
                <a:spcPts val="3200"/>
              </a:lnSpc>
            </a:pPr>
            <a:r>
              <a:rPr lang="en-US" altLang="zh-TW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own choice</a:t>
            </a:r>
            <a:endPara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888548" y="505669"/>
            <a:ext cx="2244525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 your</a:t>
            </a:r>
          </a:p>
          <a:p>
            <a:pPr>
              <a:lnSpc>
                <a:spcPts val="3200"/>
              </a:lnSpc>
            </a:pPr>
            <a:r>
              <a:rPr lang="en-US" altLang="zh-TW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own choice</a:t>
            </a:r>
            <a:endPara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246062" y="3944573"/>
            <a:ext cx="2244525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 your</a:t>
            </a:r>
          </a:p>
          <a:p>
            <a:pPr>
              <a:lnSpc>
                <a:spcPts val="3200"/>
              </a:lnSpc>
            </a:pPr>
            <a:r>
              <a:rPr lang="en-US" altLang="zh-TW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own choice</a:t>
            </a:r>
            <a:endPara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940616" y="3944573"/>
            <a:ext cx="2015295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 your</a:t>
            </a:r>
          </a:p>
          <a:p>
            <a:pPr>
              <a:lnSpc>
                <a:spcPts val="3200"/>
              </a:lnSpc>
            </a:pPr>
            <a:r>
              <a:rPr lang="en-US" altLang="zh-TW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own choice</a:t>
            </a:r>
            <a:endParaRPr lang="zh-TW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880" y="2348880"/>
            <a:ext cx="2160240" cy="2160240"/>
          </a:xfrm>
          <a:custGeom>
            <a:avLst/>
            <a:gdLst>
              <a:gd name="connsiteX0" fmla="*/ 1368152 w 2736304"/>
              <a:gd name="connsiteY0" fmla="*/ 0 h 2736304"/>
              <a:gd name="connsiteX1" fmla="*/ 2736304 w 2736304"/>
              <a:gd name="connsiteY1" fmla="*/ 1368152 h 2736304"/>
              <a:gd name="connsiteX2" fmla="*/ 1368152 w 2736304"/>
              <a:gd name="connsiteY2" fmla="*/ 2736304 h 2736304"/>
              <a:gd name="connsiteX3" fmla="*/ 0 w 2736304"/>
              <a:gd name="connsiteY3" fmla="*/ 1368152 h 2736304"/>
              <a:gd name="connsiteX4" fmla="*/ 1368152 w 2736304"/>
              <a:gd name="connsiteY4" fmla="*/ 0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304" h="2736304">
                <a:moveTo>
                  <a:pt x="1368152" y="0"/>
                </a:moveTo>
                <a:cubicBezTo>
                  <a:pt x="2123761" y="0"/>
                  <a:pt x="2736304" y="612543"/>
                  <a:pt x="2736304" y="1368152"/>
                </a:cubicBezTo>
                <a:cubicBezTo>
                  <a:pt x="2736304" y="2123761"/>
                  <a:pt x="2123761" y="2736304"/>
                  <a:pt x="1368152" y="2736304"/>
                </a:cubicBezTo>
                <a:cubicBezTo>
                  <a:pt x="612543" y="2736304"/>
                  <a:pt x="0" y="2123761"/>
                  <a:pt x="0" y="1368152"/>
                </a:cubicBezTo>
                <a:cubicBezTo>
                  <a:pt x="0" y="612543"/>
                  <a:pt x="612543" y="0"/>
                  <a:pt x="1368152" y="0"/>
                </a:cubicBezTo>
                <a:close/>
              </a:path>
            </a:pathLst>
          </a:custGeom>
          <a:effectLst>
            <a:softEdge rad="1270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237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409532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Q1: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Who needs help with the box?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6796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151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04" y="332656"/>
            <a:ext cx="3230804" cy="3230804"/>
          </a:xfrm>
          <a:custGeom>
            <a:avLst/>
            <a:gdLst>
              <a:gd name="connsiteX0" fmla="*/ 1584176 w 3168352"/>
              <a:gd name="connsiteY0" fmla="*/ 0 h 3168352"/>
              <a:gd name="connsiteX1" fmla="*/ 3168352 w 3168352"/>
              <a:gd name="connsiteY1" fmla="*/ 1584176 h 3168352"/>
              <a:gd name="connsiteX2" fmla="*/ 1584176 w 3168352"/>
              <a:gd name="connsiteY2" fmla="*/ 3168352 h 3168352"/>
              <a:gd name="connsiteX3" fmla="*/ 0 w 3168352"/>
              <a:gd name="connsiteY3" fmla="*/ 1584176 h 3168352"/>
              <a:gd name="connsiteX4" fmla="*/ 1584176 w 3168352"/>
              <a:gd name="connsiteY4" fmla="*/ 0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3168352"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25839" y="332656"/>
            <a:ext cx="3230804" cy="3230804"/>
          </a:xfrm>
          <a:custGeom>
            <a:avLst/>
            <a:gdLst>
              <a:gd name="connsiteX0" fmla="*/ 864096 w 1728192"/>
              <a:gd name="connsiteY0" fmla="*/ 0 h 1728192"/>
              <a:gd name="connsiteX1" fmla="*/ 1728192 w 1728192"/>
              <a:gd name="connsiteY1" fmla="*/ 864096 h 1728192"/>
              <a:gd name="connsiteX2" fmla="*/ 864096 w 1728192"/>
              <a:gd name="connsiteY2" fmla="*/ 1728192 h 1728192"/>
              <a:gd name="connsiteX3" fmla="*/ 0 w 1728192"/>
              <a:gd name="connsiteY3" fmla="*/ 864096 h 1728192"/>
              <a:gd name="connsiteX4" fmla="*/ 864096 w 1728192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2" h="1728192">
                <a:moveTo>
                  <a:pt x="864096" y="0"/>
                </a:moveTo>
                <a:cubicBezTo>
                  <a:pt x="1341323" y="0"/>
                  <a:pt x="1728192" y="386869"/>
                  <a:pt x="1728192" y="864096"/>
                </a:cubicBezTo>
                <a:cubicBezTo>
                  <a:pt x="1728192" y="1341323"/>
                  <a:pt x="1341323" y="1728192"/>
                  <a:pt x="864096" y="1728192"/>
                </a:cubicBezTo>
                <a:cubicBezTo>
                  <a:pt x="386869" y="1728192"/>
                  <a:pt x="0" y="1341323"/>
                  <a:pt x="0" y="864096"/>
                </a:cubicBezTo>
                <a:cubicBezTo>
                  <a:pt x="0" y="386869"/>
                  <a:pt x="386869" y="0"/>
                  <a:pt x="864096" y="0"/>
                </a:cubicBezTo>
                <a:close/>
              </a:path>
            </a:pathLst>
          </a:cu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1720" y="3339164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6055" y="3329405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62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409532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Q2: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Who needs help with the tools?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3835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04" y="332656"/>
            <a:ext cx="3230804" cy="3230804"/>
          </a:xfrm>
          <a:custGeom>
            <a:avLst/>
            <a:gdLst>
              <a:gd name="connsiteX0" fmla="*/ 1584176 w 3168352"/>
              <a:gd name="connsiteY0" fmla="*/ 0 h 3168352"/>
              <a:gd name="connsiteX1" fmla="*/ 3168352 w 3168352"/>
              <a:gd name="connsiteY1" fmla="*/ 1584176 h 3168352"/>
              <a:gd name="connsiteX2" fmla="*/ 1584176 w 3168352"/>
              <a:gd name="connsiteY2" fmla="*/ 3168352 h 3168352"/>
              <a:gd name="connsiteX3" fmla="*/ 0 w 3168352"/>
              <a:gd name="connsiteY3" fmla="*/ 1584176 h 3168352"/>
              <a:gd name="connsiteX4" fmla="*/ 1584176 w 3168352"/>
              <a:gd name="connsiteY4" fmla="*/ 0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3168352"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25839" y="332656"/>
            <a:ext cx="3230804" cy="3230804"/>
          </a:xfrm>
          <a:custGeom>
            <a:avLst/>
            <a:gdLst>
              <a:gd name="connsiteX0" fmla="*/ 864096 w 1728192"/>
              <a:gd name="connsiteY0" fmla="*/ 0 h 1728192"/>
              <a:gd name="connsiteX1" fmla="*/ 1728192 w 1728192"/>
              <a:gd name="connsiteY1" fmla="*/ 864096 h 1728192"/>
              <a:gd name="connsiteX2" fmla="*/ 864096 w 1728192"/>
              <a:gd name="connsiteY2" fmla="*/ 1728192 h 1728192"/>
              <a:gd name="connsiteX3" fmla="*/ 0 w 1728192"/>
              <a:gd name="connsiteY3" fmla="*/ 864096 h 1728192"/>
              <a:gd name="connsiteX4" fmla="*/ 864096 w 1728192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2" h="1728192">
                <a:moveTo>
                  <a:pt x="864096" y="0"/>
                </a:moveTo>
                <a:cubicBezTo>
                  <a:pt x="1341323" y="0"/>
                  <a:pt x="1728192" y="386869"/>
                  <a:pt x="1728192" y="864096"/>
                </a:cubicBezTo>
                <a:cubicBezTo>
                  <a:pt x="1728192" y="1341323"/>
                  <a:pt x="1341323" y="1728192"/>
                  <a:pt x="864096" y="1728192"/>
                </a:cubicBezTo>
                <a:cubicBezTo>
                  <a:pt x="386869" y="1728192"/>
                  <a:pt x="0" y="1341323"/>
                  <a:pt x="0" y="864096"/>
                </a:cubicBezTo>
                <a:cubicBezTo>
                  <a:pt x="0" y="386869"/>
                  <a:pt x="386869" y="0"/>
                  <a:pt x="864096" y="0"/>
                </a:cubicBezTo>
                <a:close/>
              </a:path>
            </a:pathLst>
          </a:cu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1720" y="3339164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6055" y="3329405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709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409532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Q3: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Who needs help with the cooking?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724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04" y="332656"/>
            <a:ext cx="3230804" cy="3230804"/>
          </a:xfrm>
          <a:custGeom>
            <a:avLst/>
            <a:gdLst>
              <a:gd name="connsiteX0" fmla="*/ 1584176 w 3168352"/>
              <a:gd name="connsiteY0" fmla="*/ 0 h 3168352"/>
              <a:gd name="connsiteX1" fmla="*/ 3168352 w 3168352"/>
              <a:gd name="connsiteY1" fmla="*/ 1584176 h 3168352"/>
              <a:gd name="connsiteX2" fmla="*/ 1584176 w 3168352"/>
              <a:gd name="connsiteY2" fmla="*/ 3168352 h 3168352"/>
              <a:gd name="connsiteX3" fmla="*/ 0 w 3168352"/>
              <a:gd name="connsiteY3" fmla="*/ 1584176 h 3168352"/>
              <a:gd name="connsiteX4" fmla="*/ 1584176 w 3168352"/>
              <a:gd name="connsiteY4" fmla="*/ 0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3168352"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25839" y="332656"/>
            <a:ext cx="3230804" cy="3230804"/>
          </a:xfrm>
          <a:custGeom>
            <a:avLst/>
            <a:gdLst>
              <a:gd name="connsiteX0" fmla="*/ 864096 w 1728192"/>
              <a:gd name="connsiteY0" fmla="*/ 0 h 1728192"/>
              <a:gd name="connsiteX1" fmla="*/ 1728192 w 1728192"/>
              <a:gd name="connsiteY1" fmla="*/ 864096 h 1728192"/>
              <a:gd name="connsiteX2" fmla="*/ 864096 w 1728192"/>
              <a:gd name="connsiteY2" fmla="*/ 1728192 h 1728192"/>
              <a:gd name="connsiteX3" fmla="*/ 0 w 1728192"/>
              <a:gd name="connsiteY3" fmla="*/ 864096 h 1728192"/>
              <a:gd name="connsiteX4" fmla="*/ 864096 w 1728192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2" h="1728192">
                <a:moveTo>
                  <a:pt x="864096" y="0"/>
                </a:moveTo>
                <a:cubicBezTo>
                  <a:pt x="1341323" y="0"/>
                  <a:pt x="1728192" y="386869"/>
                  <a:pt x="1728192" y="864096"/>
                </a:cubicBezTo>
                <a:cubicBezTo>
                  <a:pt x="1728192" y="1341323"/>
                  <a:pt x="1341323" y="1728192"/>
                  <a:pt x="864096" y="1728192"/>
                </a:cubicBezTo>
                <a:cubicBezTo>
                  <a:pt x="386869" y="1728192"/>
                  <a:pt x="0" y="1341323"/>
                  <a:pt x="0" y="864096"/>
                </a:cubicBezTo>
                <a:cubicBezTo>
                  <a:pt x="0" y="386869"/>
                  <a:pt x="386869" y="0"/>
                  <a:pt x="864096" y="0"/>
                </a:cubicBezTo>
                <a:close/>
              </a:path>
            </a:pathLst>
          </a:cu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1720" y="3339164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6055" y="3329405"/>
            <a:ext cx="3230804" cy="3230804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358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4095328"/>
          </a:xfrm>
        </p:spPr>
        <p:txBody>
          <a:bodyPr/>
          <a:lstStyle/>
          <a:p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Q4:</a:t>
            </a:r>
            <a:r>
              <a:rPr lang="zh-TW" altLang="en-US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</a:t>
            </a:r>
            <a:r>
              <a:rPr lang="en-US" altLang="zh-TW" sz="8800" b="1" kern="100" cap="none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Who needs help with the yard cleaning?</a:t>
            </a:r>
            <a:endParaRPr lang="zh-TW" altLang="en-US" sz="8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59786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4684</TotalTime>
  <Words>172</Words>
  <Application>Microsoft Office PowerPoint</Application>
  <PresentationFormat>如螢幕大小 (4:3)</PresentationFormat>
  <Paragraphs>33</Paragraphs>
  <Slides>30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37" baseType="lpstr">
      <vt:lpstr>微軟正黑體</vt:lpstr>
      <vt:lpstr>新細明體</vt:lpstr>
      <vt:lpstr>標楷體</vt:lpstr>
      <vt:lpstr>Arial</vt:lpstr>
      <vt:lpstr>Arial Narrow</vt:lpstr>
      <vt:lpstr>Calibri</vt:lpstr>
      <vt:lpstr>地平線</vt:lpstr>
      <vt:lpstr>Keep Learning</vt:lpstr>
      <vt:lpstr>PowerPoint 簡報</vt:lpstr>
      <vt:lpstr>Q1: Who needs help with the box?</vt:lpstr>
      <vt:lpstr>PowerPoint 簡報</vt:lpstr>
      <vt:lpstr>Q2: Who needs help with the tools?</vt:lpstr>
      <vt:lpstr>PowerPoint 簡報</vt:lpstr>
      <vt:lpstr>Q3: Who needs help with the cooking?</vt:lpstr>
      <vt:lpstr>PowerPoint 簡報</vt:lpstr>
      <vt:lpstr>Q4: Who needs help with the yard cleaning?</vt:lpstr>
      <vt:lpstr>PowerPoint 簡報</vt:lpstr>
      <vt:lpstr>Q5: Can A-Di help Dad with the cooler?</vt:lpstr>
      <vt:lpstr>PowerPoint 簡報</vt:lpstr>
      <vt:lpstr>Q6: Can A-Di and A-Mei help with the campsite cleaning?</vt:lpstr>
      <vt:lpstr>PowerPoint 簡報</vt:lpstr>
      <vt:lpstr>Q7: Will it do you good to learn how to help others?</vt:lpstr>
      <vt:lpstr>PowerPoint 簡報</vt:lpstr>
      <vt:lpstr>Q8: What do you do to help with campsite cleaning?</vt:lpstr>
      <vt:lpstr>PowerPoint 簡報</vt:lpstr>
      <vt:lpstr>Q9: What do you need to fix a lamp?</vt:lpstr>
      <vt:lpstr>PowerPoint 簡報</vt:lpstr>
      <vt:lpstr>Q10: What do you need to build up a tent?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975</cp:revision>
  <dcterms:created xsi:type="dcterms:W3CDTF">2014-09-01T07:17:07Z</dcterms:created>
  <dcterms:modified xsi:type="dcterms:W3CDTF">2025-02-16T16:15:42Z</dcterms:modified>
</cp:coreProperties>
</file>