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6"/>
  </p:notesMasterIdLst>
  <p:sldIdLst>
    <p:sldId id="613" r:id="rId2"/>
    <p:sldId id="684" r:id="rId3"/>
    <p:sldId id="703" r:id="rId4"/>
    <p:sldId id="704" r:id="rId5"/>
    <p:sldId id="705" r:id="rId6"/>
    <p:sldId id="761" r:id="rId7"/>
    <p:sldId id="716" r:id="rId8"/>
    <p:sldId id="706" r:id="rId9"/>
    <p:sldId id="707" r:id="rId10"/>
    <p:sldId id="708" r:id="rId11"/>
    <p:sldId id="709" r:id="rId12"/>
    <p:sldId id="710" r:id="rId13"/>
    <p:sldId id="711" r:id="rId14"/>
    <p:sldId id="712" r:id="rId15"/>
    <p:sldId id="713" r:id="rId16"/>
    <p:sldId id="714" r:id="rId17"/>
    <p:sldId id="715" r:id="rId18"/>
    <p:sldId id="760" r:id="rId19"/>
    <p:sldId id="719" r:id="rId20"/>
    <p:sldId id="720" r:id="rId21"/>
    <p:sldId id="721" r:id="rId22"/>
    <p:sldId id="722" r:id="rId23"/>
    <p:sldId id="723" r:id="rId24"/>
    <p:sldId id="724" r:id="rId25"/>
    <p:sldId id="725" r:id="rId26"/>
    <p:sldId id="726" r:id="rId27"/>
    <p:sldId id="727" r:id="rId28"/>
    <p:sldId id="728" r:id="rId29"/>
    <p:sldId id="729" r:id="rId30"/>
    <p:sldId id="730" r:id="rId31"/>
    <p:sldId id="731" r:id="rId32"/>
    <p:sldId id="759" r:id="rId33"/>
    <p:sldId id="734" r:id="rId34"/>
    <p:sldId id="732" r:id="rId35"/>
    <p:sldId id="733" r:id="rId36"/>
    <p:sldId id="642" r:id="rId37"/>
    <p:sldId id="643" r:id="rId38"/>
    <p:sldId id="644" r:id="rId39"/>
    <p:sldId id="645" r:id="rId40"/>
    <p:sldId id="646" r:id="rId41"/>
    <p:sldId id="735" r:id="rId42"/>
    <p:sldId id="736" r:id="rId43"/>
    <p:sldId id="737" r:id="rId44"/>
    <p:sldId id="738" r:id="rId45"/>
    <p:sldId id="739" r:id="rId46"/>
    <p:sldId id="740" r:id="rId47"/>
    <p:sldId id="741" r:id="rId48"/>
    <p:sldId id="742" r:id="rId49"/>
    <p:sldId id="743" r:id="rId50"/>
    <p:sldId id="744" r:id="rId51"/>
    <p:sldId id="745" r:id="rId52"/>
    <p:sldId id="747" r:id="rId53"/>
    <p:sldId id="748" r:id="rId54"/>
    <p:sldId id="749" r:id="rId55"/>
    <p:sldId id="750" r:id="rId56"/>
    <p:sldId id="751" r:id="rId57"/>
    <p:sldId id="752" r:id="rId58"/>
    <p:sldId id="753" r:id="rId59"/>
    <p:sldId id="754" r:id="rId60"/>
    <p:sldId id="755" r:id="rId61"/>
    <p:sldId id="756" r:id="rId62"/>
    <p:sldId id="757" r:id="rId63"/>
    <p:sldId id="758" r:id="rId64"/>
    <p:sldId id="762" r:id="rId6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2節" id="{1C50977A-C84E-4C2F-9D96-543D83750559}">
          <p14:sldIdLst>
            <p14:sldId id="684"/>
            <p14:sldId id="703"/>
            <p14:sldId id="704"/>
            <p14:sldId id="705"/>
            <p14:sldId id="761"/>
            <p14:sldId id="716"/>
            <p14:sldId id="706"/>
            <p14:sldId id="707"/>
            <p14:sldId id="708"/>
            <p14:sldId id="709"/>
            <p14:sldId id="710"/>
            <p14:sldId id="711"/>
            <p14:sldId id="712"/>
            <p14:sldId id="713"/>
            <p14:sldId id="714"/>
            <p14:sldId id="715"/>
            <p14:sldId id="760"/>
            <p14:sldId id="719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729"/>
            <p14:sldId id="730"/>
            <p14:sldId id="731"/>
            <p14:sldId id="759"/>
            <p14:sldId id="734"/>
            <p14:sldId id="732"/>
            <p14:sldId id="733"/>
            <p14:sldId id="642"/>
            <p14:sldId id="643"/>
            <p14:sldId id="644"/>
            <p14:sldId id="645"/>
            <p14:sldId id="646"/>
            <p14:sldId id="735"/>
            <p14:sldId id="736"/>
            <p14:sldId id="737"/>
            <p14:sldId id="738"/>
            <p14:sldId id="739"/>
            <p14:sldId id="740"/>
            <p14:sldId id="741"/>
            <p14:sldId id="742"/>
            <p14:sldId id="743"/>
            <p14:sldId id="744"/>
            <p14:sldId id="745"/>
            <p14:sldId id="747"/>
            <p14:sldId id="748"/>
            <p14:sldId id="749"/>
            <p14:sldId id="750"/>
            <p14:sldId id="751"/>
            <p14:sldId id="752"/>
            <p14:sldId id="753"/>
            <p14:sldId id="754"/>
            <p14:sldId id="755"/>
            <p14:sldId id="756"/>
            <p14:sldId id="757"/>
            <p14:sldId id="758"/>
            <p14:sldId id="7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3680" autoAdjust="0"/>
  </p:normalViewPr>
  <p:slideViewPr>
    <p:cSldViewPr>
      <p:cViewPr varScale="1">
        <p:scale>
          <a:sx n="113" d="100"/>
          <a:sy n="113" d="100"/>
        </p:scale>
        <p:origin x="352" y="16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P-89FdwlGc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microsoft.com/office/2007/relationships/hdphoto" Target="../media/hdphoto3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microsoft.com/office/2007/relationships/hdphoto" Target="../media/hdphoto5.wdp"/><Relationship Id="rId5" Type="http://schemas.openxmlformats.org/officeDocument/2006/relationships/image" Target="../media/image33.png"/><Relationship Id="rId4" Type="http://schemas.microsoft.com/office/2007/relationships/hdphoto" Target="../media/hdphoto4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microsoft.com/office/2007/relationships/hdphoto" Target="../media/hdphoto6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Relationship Id="rId5" Type="http://schemas.microsoft.com/office/2007/relationships/hdphoto" Target="../media/hdphoto2.wdp"/><Relationship Id="rId4" Type="http://schemas.openxmlformats.org/officeDocument/2006/relationships/image" Target="../media/image3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世間藝業，要會一件。</a:t>
            </a:r>
            <a:endParaRPr lang="en-US" altLang="zh-TW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624"/>
            <a:ext cx="7740352" cy="681337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331640" y="5229200"/>
            <a:ext cx="2950646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25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7020272" cy="681337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395536" y="260648"/>
            <a:ext cx="5328592" cy="1224136"/>
            <a:chOff x="251520" y="-747464"/>
            <a:chExt cx="4027423" cy="1904212"/>
          </a:xfrm>
        </p:grpSpPr>
        <p:sp>
          <p:nvSpPr>
            <p:cNvPr id="5" name="圓角矩形 4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515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864" y="0"/>
            <a:ext cx="702027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5652120" y="260648"/>
            <a:ext cx="2016224" cy="832508"/>
            <a:chOff x="5940152" y="148220"/>
            <a:chExt cx="2016224" cy="832508"/>
          </a:xfrm>
        </p:grpSpPr>
        <p:sp>
          <p:nvSpPr>
            <p:cNvPr id="8" name="圓角矩形 7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94340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882"/>
            <a:ext cx="9144000" cy="6454235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A-Mei! I need your help.</a:t>
              </a: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220072" y="5957398"/>
            <a:ext cx="3672408" cy="639954"/>
            <a:chOff x="251520" y="260648"/>
            <a:chExt cx="4680519" cy="639954"/>
          </a:xfrm>
        </p:grpSpPr>
        <p:sp>
          <p:nvSpPr>
            <p:cNvPr id="8" name="圓角矩形 7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Mom?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7250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1115615" y="620688"/>
            <a:ext cx="6912767" cy="648072"/>
            <a:chOff x="544052" y="260648"/>
            <a:chExt cx="4680519" cy="1008112"/>
          </a:xfrm>
        </p:grpSpPr>
        <p:sp>
          <p:nvSpPr>
            <p:cNvPr id="5" name="圓角矩形 4"/>
            <p:cNvSpPr/>
            <p:nvPr/>
          </p:nvSpPr>
          <p:spPr>
            <a:xfrm>
              <a:off x="544052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578050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the cooking.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5222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716016" y="341662"/>
            <a:ext cx="2950646" cy="1133710"/>
            <a:chOff x="2189084" y="3206190"/>
            <a:chExt cx="2950646" cy="1133710"/>
          </a:xfrm>
        </p:grpSpPr>
        <p:sp>
          <p:nvSpPr>
            <p:cNvPr id="8" name="圓角矩形 7"/>
            <p:cNvSpPr/>
            <p:nvPr/>
          </p:nvSpPr>
          <p:spPr>
            <a:xfrm>
              <a:off x="2189084" y="3206190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232385" y="3333554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896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4" name="圓角矩形 3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848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5076056" y="836712"/>
            <a:ext cx="2016224" cy="832508"/>
            <a:chOff x="5940152" y="148220"/>
            <a:chExt cx="2016224" cy="832508"/>
          </a:xfrm>
        </p:grpSpPr>
        <p:sp>
          <p:nvSpPr>
            <p:cNvPr id="7" name="圓角矩形 6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89247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698216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>
                <a:latin typeface="Arial" panose="020B0604020202020204" pitchFamily="34" charset="0"/>
                <a:cs typeface="Arial" panose="020B0604020202020204" pitchFamily="34" charset="0"/>
              </a:rPr>
              <a:t>Story Time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5876" y="3477913"/>
            <a:ext cx="2232248" cy="30460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778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22049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TW" sz="9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zh-TW" sz="9600" b="1" dirty="0">
                <a:latin typeface="Arial" panose="020B0604020202020204" pitchFamily="34" charset="0"/>
                <a:cs typeface="Arial" panose="020B0604020202020204" pitchFamily="34" charset="0"/>
              </a:rPr>
              <a:t> Period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1512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497"/>
            <a:ext cx="9144000" cy="647900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Kids! I need your help.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292080" y="5517232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What’s up, Dad?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237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811" y="0"/>
            <a:ext cx="709228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771800" y="1196752"/>
            <a:ext cx="6264696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Please help me with the tools.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299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811" y="0"/>
            <a:ext cx="7092280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4278900" y="563589"/>
            <a:ext cx="3384377" cy="1120543"/>
            <a:chOff x="2434221" y="3428117"/>
            <a:chExt cx="2950646" cy="1120543"/>
          </a:xfrm>
        </p:grpSpPr>
        <p:sp>
          <p:nvSpPr>
            <p:cNvPr id="7" name="圓角矩形 6"/>
            <p:cNvSpPr/>
            <p:nvPr/>
          </p:nvSpPr>
          <p:spPr>
            <a:xfrm>
              <a:off x="2434221" y="3428117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466162" y="3485216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Why?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Do we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2753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0"/>
            <a:ext cx="6768752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8" name="圓角矩形 7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You should learn to help.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It will do you good.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2900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0"/>
            <a:ext cx="6768752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4860031" y="1138969"/>
            <a:ext cx="2016224" cy="832508"/>
            <a:chOff x="5940151" y="-877255"/>
            <a:chExt cx="2016224" cy="832508"/>
          </a:xfrm>
        </p:grpSpPr>
        <p:sp>
          <p:nvSpPr>
            <p:cNvPr id="10" name="圓角矩形 9"/>
            <p:cNvSpPr/>
            <p:nvPr/>
          </p:nvSpPr>
          <p:spPr>
            <a:xfrm>
              <a:off x="5940151" y="-877255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11" name="內容版面配置區 2"/>
            <p:cNvSpPr txBox="1">
              <a:spLocks/>
            </p:cNvSpPr>
            <p:nvPr/>
          </p:nvSpPr>
          <p:spPr>
            <a:xfrm>
              <a:off x="6033288" y="-747464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All right.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6361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49" y="188640"/>
            <a:ext cx="4167987" cy="612068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0E104C1E-F65B-4120-6B22-0A545691A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8" b="98011" l="4403" r="93082">
                        <a14:foregroundMark x1="40252" y1="9801" x2="41509" y2="8523"/>
                        <a14:foregroundMark x1="47379" y1="4545" x2="47379" y2="4545"/>
                        <a14:foregroundMark x1="48008" y1="4545" x2="57442" y2="7813"/>
                        <a14:foregroundMark x1="57442" y1="7813" x2="57442" y2="7813"/>
                        <a14:foregroundMark x1="85325" y1="89631" x2="75472" y2="92188"/>
                        <a14:foregroundMark x1="75472" y1="92188" x2="74214" y2="92330"/>
                        <a14:foregroundMark x1="75891" y1="90625" x2="67925" y2="95597"/>
                        <a14:foregroundMark x1="67925" y1="95597" x2="67925" y2="95597"/>
                        <a14:foregroundMark x1="69811" y1="94602" x2="77778" y2="98295"/>
                        <a14:foregroundMark x1="79036" y1="97585" x2="88260" y2="93040"/>
                        <a14:foregroundMark x1="88260" y1="93040" x2="88470" y2="92188"/>
                        <a14:foregroundMark x1="88260" y1="90767" x2="93501" y2="94886"/>
                        <a14:foregroundMark x1="93291" y1="94034" x2="86792" y2="98153"/>
                        <a14:foregroundMark x1="90566" y1="94602" x2="86792" y2="98295"/>
                        <a14:foregroundMark x1="4612" y1="88494" x2="9644" y2="85938"/>
                        <a14:foregroundMark x1="42348" y1="2841" x2="52830" y2="1278"/>
                        <a14:foregroundMark x1="52830" y1="1278" x2="54717" y2="1278"/>
                        <a14:foregroundMark x1="47379" y1="1563" x2="57862" y2="1563"/>
                        <a14:foregroundMark x1="58071" y1="1420" x2="62683" y2="49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3101" y="76200"/>
            <a:ext cx="4533900" cy="6705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1944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8" y="-1"/>
            <a:ext cx="5277272" cy="6858001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563888" y="900602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Kids! I need your help.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0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0"/>
            <a:ext cx="5868144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671392" y="476672"/>
            <a:ext cx="3672408" cy="639954"/>
            <a:chOff x="388535" y="-459432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388535" y="-459432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422532" y="-459432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What’s up, Mom?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311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"/>
            <a:ext cx="558011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66874" y="981771"/>
            <a:ext cx="5197614" cy="1007068"/>
            <a:chOff x="251520" y="260648"/>
            <a:chExt cx="3883274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3883274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60648"/>
              <a:ext cx="3849276" cy="9984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Please help me with the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yard cleaning.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473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"/>
            <a:ext cx="5580112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164781" y="882673"/>
            <a:ext cx="3384377" cy="1120543"/>
            <a:chOff x="2334727" y="4051025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34727" y="4051025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378028" y="4162568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Why?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Do we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17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657" y="614738"/>
            <a:ext cx="9147111" cy="562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711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0"/>
            <a:ext cx="4968552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7" name="圓角矩形 6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You should learn to help.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It will do you good.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773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0"/>
            <a:ext cx="4968552" cy="6858000"/>
          </a:xfrm>
          <a:prstGeom prst="rect">
            <a:avLst/>
          </a:prstGeom>
        </p:spPr>
      </p:pic>
      <p:grpSp>
        <p:nvGrpSpPr>
          <p:cNvPr id="9" name="群組 8"/>
          <p:cNvGrpSpPr/>
          <p:nvPr/>
        </p:nvGrpSpPr>
        <p:grpSpPr>
          <a:xfrm>
            <a:off x="4139950" y="1412776"/>
            <a:ext cx="3384377" cy="1120543"/>
            <a:chOff x="2313078" y="4581128"/>
            <a:chExt cx="2950646" cy="1120543"/>
          </a:xfrm>
        </p:grpSpPr>
        <p:sp>
          <p:nvSpPr>
            <p:cNvPr id="10" name="圓角矩形 9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11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Why?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Do we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5483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643585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2"/>
          <p:cNvSpPr txBox="1">
            <a:spLocks/>
          </p:cNvSpPr>
          <p:nvPr/>
        </p:nvSpPr>
        <p:spPr>
          <a:xfrm>
            <a:off x="130508" y="98119"/>
            <a:ext cx="9039512" cy="13681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8000" b="1" dirty="0">
                <a:latin typeface="Arial" panose="020B0604020202020204" pitchFamily="34" charset="0"/>
                <a:cs typeface="Arial" panose="020B0604020202020204" pitchFamily="34" charset="0"/>
              </a:rPr>
              <a:t>Can you </a:t>
            </a:r>
            <a:r>
              <a:rPr lang="en-US" altLang="zh-TW" sz="8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8000" b="1" dirty="0">
                <a:latin typeface="Arial" panose="020B0604020202020204" pitchFamily="34" charset="0"/>
                <a:cs typeface="Arial" panose="020B0604020202020204" pitchFamily="34" charset="0"/>
              </a:rPr>
              <a:t> me</a:t>
            </a:r>
            <a:endParaRPr lang="zh-TW" altLang="en-US" sz="8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標題 2"/>
          <p:cNvSpPr txBox="1">
            <a:spLocks/>
          </p:cNvSpPr>
          <p:nvPr/>
        </p:nvSpPr>
        <p:spPr>
          <a:xfrm>
            <a:off x="2267744" y="1539262"/>
            <a:ext cx="6745748" cy="14401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8000" b="1" dirty="0">
                <a:latin typeface="Arial" panose="020B0604020202020204" pitchFamily="34" charset="0"/>
                <a:cs typeface="Arial" panose="020B0604020202020204" pitchFamily="34" charset="0"/>
              </a:rPr>
              <a:t>with the ___?</a:t>
            </a:r>
            <a:endParaRPr lang="zh-TW" altLang="en-US" sz="8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596" y="3356992"/>
            <a:ext cx="7272808" cy="151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944" y="5013176"/>
            <a:ext cx="8124113" cy="132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5486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30508" y="124892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16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r>
              <a:rPr lang="en-US" altLang="zh-TW" sz="11600" b="1" dirty="0">
                <a:latin typeface="Arial" panose="020B0604020202020204" pitchFamily="34" charset="0"/>
                <a:cs typeface="Arial" panose="020B0604020202020204" pitchFamily="34" charset="0"/>
              </a:rPr>
              <a:t>, I can.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40264" y="2001146"/>
            <a:ext cx="7620000" cy="485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6082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130508" y="124892"/>
            <a:ext cx="9039512" cy="18722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0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Sorry</a:t>
            </a:r>
            <a:r>
              <a:rPr lang="en-US" altLang="zh-TW" sz="11600" b="1" dirty="0">
                <a:latin typeface="Arial" panose="020B0604020202020204" pitchFamily="34" charset="0"/>
                <a:cs typeface="Arial" panose="020B0604020202020204" pitchFamily="34" charset="0"/>
              </a:rPr>
              <a:t>, I ca</a:t>
            </a:r>
            <a:r>
              <a:rPr lang="en-US" altLang="zh-TW" sz="1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altLang="zh-TW" sz="1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en-US" sz="1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98616" y="2024594"/>
            <a:ext cx="4546769" cy="528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80683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TW" sz="20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672" r="959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27784" y="2604898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60563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zh-TW" sz="20000" b="1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520067"/>
            <a:ext cx="7920880" cy="4272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6686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52244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20000" b="1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tesa® 4662 - tes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8" b="100000" l="9780" r="99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636912"/>
            <a:ext cx="4056385" cy="40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jp.images-monotaro.com/Monotaro3/pi/full/mono58110787-130308-02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507796"/>
            <a:ext cx="3888432" cy="3888432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4423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154" y="2348880"/>
            <a:ext cx="676368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-12326" y="-638812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20000" b="1" dirty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200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459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>
                <a:latin typeface="Arial" panose="020B0604020202020204" pitchFamily="34" charset="0"/>
                <a:cs typeface="Arial" panose="020B0604020202020204" pitchFamily="34" charset="0"/>
              </a:rPr>
              <a:t>Can You Help Me (1)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616624"/>
          </a:xfrm>
        </p:spPr>
        <p:txBody>
          <a:bodyPr>
            <a:normAutofit/>
          </a:bodyPr>
          <a:lstStyle/>
          <a:p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you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me,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me?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you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me,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me?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42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, I </a:t>
            </a:r>
            <a:r>
              <a:rPr lang="en-US" altLang="zh-TW" sz="42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TW" sz="42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, I </a:t>
            </a:r>
            <a:r>
              <a:rPr lang="en-US" altLang="zh-TW" sz="42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42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, I </a:t>
            </a:r>
            <a:r>
              <a:rPr lang="en-US" altLang="zh-TW" sz="4200" b="1" dirty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you.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29817"/>
            <a:ext cx="9144000" cy="16824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40525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6986405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1369744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8800" b="1" dirty="0">
                <a:latin typeface="Arial" panose="020B0604020202020204" pitchFamily="34" charset="0"/>
                <a:cs typeface="Arial" panose="020B0604020202020204" pitchFamily="34" charset="0"/>
              </a:rPr>
              <a:t>Story Review</a:t>
            </a:r>
            <a:endParaRPr lang="zh-TW" alt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162046" y="3006880"/>
            <a:ext cx="8802442" cy="110998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7200" b="1" cap="none" dirty="0">
                <a:latin typeface="Arial" panose="020B0604020202020204" pitchFamily="34" charset="0"/>
                <a:cs typeface="Arial" panose="020B0604020202020204" pitchFamily="34" charset="0"/>
              </a:rPr>
              <a:t>Read Aloud</a:t>
            </a:r>
            <a:endParaRPr lang="zh-TW" altLang="en-US" sz="5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10" b="94990" l="3943" r="96655">
                        <a14:foregroundMark x1="5257" y1="33719" x2="3943" y2="53179"/>
                        <a14:foregroundMark x1="89486" y1="33141" x2="91756" y2="52601"/>
                        <a14:foregroundMark x1="96655" y1="36416" x2="96655" y2="57418"/>
                        <a14:foregroundMark x1="48387" y1="5202" x2="52927" y2="12139"/>
                        <a14:foregroundMark x1="67622" y1="14644" x2="73477" y2="20424"/>
                        <a14:foregroundMark x1="71924" y1="15800" x2="79092" y2="25241"/>
                        <a14:foregroundMark x1="79092" y1="24663" x2="80645" y2="18882"/>
                        <a14:foregroundMark x1="78734" y1="19461" x2="77061" y2="16763"/>
                        <a14:foregroundMark x1="78375" y1="17341" x2="80645" y2="24663"/>
                        <a14:foregroundMark x1="80048" y1="25241" x2="75508" y2="33719"/>
                        <a14:foregroundMark x1="76464" y1="26397" x2="75508" y2="44701"/>
                        <a14:foregroundMark x1="74552" y1="44316" x2="74552" y2="35838"/>
                        <a14:foregroundMark x1="72521" y1="70713" x2="74552" y2="84393"/>
                        <a14:foregroundMark x1="76464" y1="75915" x2="79092" y2="88054"/>
                        <a14:foregroundMark x1="80406" y1="76493" x2="81959" y2="86898"/>
                        <a14:foregroundMark x1="82318" y1="76493" x2="82318" y2="92293"/>
                        <a14:foregroundMark x1="82676" y1="78035" x2="83274" y2="89595"/>
                        <a14:foregroundMark x1="83632" y1="78613" x2="83632" y2="90751"/>
                        <a14:foregroundMark x1="83990" y1="79576" x2="83035" y2="92293"/>
                        <a14:foregroundMark x1="23178" y1="79576" x2="16368" y2="82274"/>
                        <a14:foregroundMark x1="16010" y1="77457" x2="12784" y2="91715"/>
                        <a14:foregroundMark x1="13142" y1="81118" x2="13381" y2="67437"/>
                        <a14:foregroundMark x1="13381" y1="72832" x2="12784" y2="94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43808" y="4020315"/>
            <a:ext cx="3456384" cy="213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84697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758"/>
            <a:ext cx="9144000" cy="6464484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0" y="260648"/>
            <a:ext cx="4680519" cy="639954"/>
            <a:chOff x="251520" y="260648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" name="內容版面配置區 2"/>
            <p:cNvSpPr txBox="1">
              <a:spLocks/>
            </p:cNvSpPr>
            <p:nvPr/>
          </p:nvSpPr>
          <p:spPr>
            <a:xfrm>
              <a:off x="285518" y="303399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A-Di! I need your help.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364088" y="2132856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Dad?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2502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3" y="17327"/>
            <a:ext cx="7740352" cy="6796049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1" y="260648"/>
            <a:ext cx="6192688" cy="648072"/>
            <a:chOff x="251520" y="260648"/>
            <a:chExt cx="4680519" cy="1008112"/>
          </a:xfrm>
        </p:grpSpPr>
        <p:sp>
          <p:nvSpPr>
            <p:cNvPr id="6" name="圓角矩形 5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this box.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1848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624"/>
            <a:ext cx="7740352" cy="681337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331640" y="5229200"/>
            <a:ext cx="2950646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446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7020272" cy="681337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395536" y="260648"/>
            <a:ext cx="5328592" cy="1224136"/>
            <a:chOff x="251520" y="-747464"/>
            <a:chExt cx="4027423" cy="1904212"/>
          </a:xfrm>
        </p:grpSpPr>
        <p:sp>
          <p:nvSpPr>
            <p:cNvPr id="5" name="圓角矩形 4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77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864" y="0"/>
            <a:ext cx="702027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5652120" y="260648"/>
            <a:ext cx="2016224" cy="832508"/>
            <a:chOff x="5940152" y="148220"/>
            <a:chExt cx="2016224" cy="832508"/>
          </a:xfrm>
        </p:grpSpPr>
        <p:sp>
          <p:nvSpPr>
            <p:cNvPr id="8" name="圓角矩形 7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21167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882"/>
            <a:ext cx="9144000" cy="6454235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A-Mei! I need your help.</a:t>
              </a: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220072" y="5957398"/>
            <a:ext cx="3672408" cy="639954"/>
            <a:chOff x="251520" y="260648"/>
            <a:chExt cx="4680519" cy="639954"/>
          </a:xfrm>
        </p:grpSpPr>
        <p:sp>
          <p:nvSpPr>
            <p:cNvPr id="8" name="圓角矩形 7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Mom?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79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3568" y="620688"/>
            <a:ext cx="6912767" cy="648072"/>
            <a:chOff x="251520" y="260648"/>
            <a:chExt cx="4680519" cy="1008112"/>
          </a:xfrm>
        </p:grpSpPr>
        <p:sp>
          <p:nvSpPr>
            <p:cNvPr id="5" name="圓角矩形 4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the cooking.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0194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840010" y="1716600"/>
            <a:ext cx="2950646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416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pPr algn="ctr"/>
            <a:r>
              <a:rPr lang="en-US" altLang="zh-TW" sz="4400" b="1" cap="none" dirty="0">
                <a:latin typeface="Arial" panose="020B0604020202020204" pitchFamily="34" charset="0"/>
                <a:cs typeface="Arial" panose="020B0604020202020204" pitchFamily="34" charset="0"/>
              </a:rPr>
              <a:t>Can You Help Me (2)</a:t>
            </a:r>
            <a:endParaRPr lang="zh-TW" alt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5616624"/>
          </a:xfrm>
        </p:spPr>
        <p:txBody>
          <a:bodyPr>
            <a:normAutofit/>
          </a:bodyPr>
          <a:lstStyle/>
          <a:p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you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me,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me?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you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me,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me?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Sorry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, I ca</a:t>
            </a:r>
            <a:r>
              <a:rPr lang="en-US" altLang="zh-TW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TW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Sorry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, I ca</a:t>
            </a:r>
            <a:r>
              <a:rPr lang="en-US" altLang="zh-TW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Sorry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, I ca</a:t>
            </a:r>
            <a:r>
              <a:rPr lang="en-US" altLang="zh-TW" sz="4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4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zh-TW" sz="4200" b="1" dirty="0">
                <a:latin typeface="Arial" panose="020B0604020202020204" pitchFamily="34" charset="0"/>
                <a:cs typeface="Arial" panose="020B0604020202020204" pitchFamily="34" charset="0"/>
              </a:rPr>
              <a:t> you.</a:t>
            </a:r>
            <a:endParaRPr lang="zh-TW" altLang="zh-TW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38074"/>
            <a:ext cx="9144000" cy="16885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02722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4" name="圓角矩形 3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629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5076056" y="836712"/>
            <a:ext cx="2016224" cy="832508"/>
            <a:chOff x="5940152" y="148220"/>
            <a:chExt cx="2016224" cy="832508"/>
          </a:xfrm>
        </p:grpSpPr>
        <p:sp>
          <p:nvSpPr>
            <p:cNvPr id="7" name="圓角矩形 6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736093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497"/>
            <a:ext cx="9144000" cy="647900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Kids! I need your help.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292080" y="5517232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What’s up, Dad?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1890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811" y="0"/>
            <a:ext cx="709228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771800" y="1196752"/>
            <a:ext cx="6264696" cy="648072"/>
            <a:chOff x="251520" y="260648"/>
            <a:chExt cx="4680519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Please help me with the tools.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2847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811" y="0"/>
            <a:ext cx="7092280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4273114" y="764704"/>
            <a:ext cx="3384377" cy="1120543"/>
            <a:chOff x="2429176" y="3629232"/>
            <a:chExt cx="2950646" cy="1120543"/>
          </a:xfrm>
        </p:grpSpPr>
        <p:sp>
          <p:nvSpPr>
            <p:cNvPr id="7" name="圓角矩形 6"/>
            <p:cNvSpPr/>
            <p:nvPr/>
          </p:nvSpPr>
          <p:spPr>
            <a:xfrm>
              <a:off x="2429176" y="3629232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472476" y="3716499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Why?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Do we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0064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0"/>
            <a:ext cx="6768752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8" name="圓角矩形 7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You should learn to help.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It will do you good.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4271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0"/>
            <a:ext cx="6768752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4860032" y="1196752"/>
            <a:ext cx="2016224" cy="832508"/>
            <a:chOff x="5940152" y="-819472"/>
            <a:chExt cx="2016224" cy="832508"/>
          </a:xfrm>
        </p:grpSpPr>
        <p:sp>
          <p:nvSpPr>
            <p:cNvPr id="10" name="圓角矩形 9"/>
            <p:cNvSpPr/>
            <p:nvPr/>
          </p:nvSpPr>
          <p:spPr>
            <a:xfrm>
              <a:off x="5940152" y="-819472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11" name="內容版面配置區 2"/>
            <p:cNvSpPr txBox="1">
              <a:spLocks/>
            </p:cNvSpPr>
            <p:nvPr/>
          </p:nvSpPr>
          <p:spPr>
            <a:xfrm>
              <a:off x="5983478" y="-66092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All right.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53333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49" y="188640"/>
            <a:ext cx="4167987" cy="612068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36" b="96875" l="4193" r="89518">
                        <a14:foregroundMark x1="31027" y1="13778" x2="38574" y2="6676"/>
                        <a14:foregroundMark x1="38574" y1="6676" x2="48637" y2="3693"/>
                        <a14:foregroundMark x1="48637" y1="3693" x2="49476" y2="3693"/>
                        <a14:foregroundMark x1="44025" y1="88778" x2="51153" y2="91051"/>
                        <a14:foregroundMark x1="8176" y1="88778" x2="4612" y2="87074"/>
                        <a14:foregroundMark x1="6080" y1="86080" x2="4193" y2="86222"/>
                        <a14:foregroundMark x1="74633" y1="91903" x2="74423" y2="97301"/>
                        <a14:foregroundMark x1="44444" y1="1989" x2="59119" y2="1989"/>
                        <a14:foregroundMark x1="47170" y1="1705" x2="61635" y2="4545"/>
                        <a14:foregroundMark x1="56184" y1="1136" x2="63312" y2="34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1619" y="0"/>
            <a:ext cx="4529233" cy="66986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8595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8" y="-1"/>
            <a:ext cx="5277272" cy="6932635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563888" y="900602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Kids! I need your help.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237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0"/>
            <a:ext cx="5868144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563888" y="1196752"/>
            <a:ext cx="3672408" cy="639954"/>
            <a:chOff x="251520" y="260648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What’s up, Mom?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1570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0960481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"/>
            <a:ext cx="558011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66874" y="981771"/>
            <a:ext cx="5197614" cy="1007068"/>
            <a:chOff x="251520" y="260648"/>
            <a:chExt cx="3883274" cy="1008112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3883274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260648"/>
              <a:ext cx="3849276" cy="9984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Please help me with the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yard cleaning.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13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1"/>
            <a:ext cx="5580112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139950" y="1412776"/>
            <a:ext cx="3384377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Why?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Do we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329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-91478"/>
            <a:ext cx="4968552" cy="6949478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3707904" y="332656"/>
            <a:ext cx="5328592" cy="1224136"/>
            <a:chOff x="251520" y="-747464"/>
            <a:chExt cx="4027423" cy="1904212"/>
          </a:xfrm>
        </p:grpSpPr>
        <p:sp>
          <p:nvSpPr>
            <p:cNvPr id="7" name="圓角矩形 6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You should learn to help.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It will do you good.</a:t>
              </a:r>
              <a:endPara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2703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2" y="-91478"/>
            <a:ext cx="4968552" cy="6949478"/>
          </a:xfrm>
          <a:prstGeom prst="rect">
            <a:avLst/>
          </a:prstGeom>
        </p:spPr>
      </p:pic>
      <p:grpSp>
        <p:nvGrpSpPr>
          <p:cNvPr id="9" name="群組 8"/>
          <p:cNvGrpSpPr/>
          <p:nvPr/>
        </p:nvGrpSpPr>
        <p:grpSpPr>
          <a:xfrm>
            <a:off x="4139950" y="1412776"/>
            <a:ext cx="3384377" cy="1120543"/>
            <a:chOff x="2313078" y="4581128"/>
            <a:chExt cx="2950646" cy="1120543"/>
          </a:xfrm>
        </p:grpSpPr>
        <p:sp>
          <p:nvSpPr>
            <p:cNvPr id="10" name="圓角矩形 9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微軟正黑體" panose="020B0604030504040204" pitchFamily="34" charset="-120"/>
                <a:cs typeface="+mn-cs"/>
              </a:endParaRPr>
            </a:p>
          </p:txBody>
        </p:sp>
        <p:sp>
          <p:nvSpPr>
            <p:cNvPr id="11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Why?</a:t>
              </a:r>
            </a:p>
            <a:p>
              <a:pPr marL="0" marR="0" lvl="0" indent="0" algn="l" defTabSz="914400" rtl="0" eaLnBrk="1" fontAlgn="auto" latinLnBrk="0" hangingPunct="1">
                <a:lnSpc>
                  <a:spcPts val="3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TW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Do we have to?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2971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126311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1369744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8800" b="1" dirty="0">
                <a:latin typeface="Arial" panose="020B0604020202020204" pitchFamily="34" charset="0"/>
                <a:cs typeface="Arial" panose="020B0604020202020204" pitchFamily="34" charset="0"/>
              </a:rPr>
              <a:t>Story Review</a:t>
            </a:r>
            <a:endParaRPr lang="zh-TW" alt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>
            <a:off x="162046" y="3006880"/>
            <a:ext cx="8802442" cy="110998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7200" b="1" cap="none" dirty="0">
                <a:latin typeface="Arial" panose="020B0604020202020204" pitchFamily="34" charset="0"/>
                <a:cs typeface="Arial" panose="020B0604020202020204" pitchFamily="34" charset="0"/>
              </a:rPr>
              <a:t>Read Aloud</a:t>
            </a:r>
            <a:endParaRPr lang="zh-TW" altLang="en-US" sz="5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202" b="93642" l="7766" r="94146">
                        <a14:foregroundMark x1="8602" y1="40462" x2="8602" y2="40462"/>
                        <a14:foregroundMark x1="7885" y1="40462" x2="7885" y2="40462"/>
                        <a14:foregroundMark x1="7885" y1="40462" x2="7885" y2="40462"/>
                        <a14:foregroundMark x1="15890" y1="87476" x2="15890" y2="87476"/>
                        <a14:foregroundMark x1="17802" y1="84778" x2="17802" y2="84778"/>
                        <a14:foregroundMark x1="20550" y1="82274" x2="20550" y2="82274"/>
                        <a14:foregroundMark x1="25448" y1="80732" x2="25448" y2="80732"/>
                        <a14:foregroundMark x1="51254" y1="89017" x2="51254" y2="89017"/>
                        <a14:foregroundMark x1="65472" y1="85356" x2="65472" y2="85356"/>
                        <a14:foregroundMark x1="74671" y1="81696" x2="74671" y2="81696"/>
                        <a14:foregroundMark x1="79570" y1="85356" x2="79570" y2="85356"/>
                        <a14:foregroundMark x1="81123" y1="87476" x2="81123" y2="87476"/>
                        <a14:foregroundMark x1="81720" y1="86898" x2="81720" y2="86898"/>
                        <a14:foregroundMark x1="82915" y1="82659" x2="82915" y2="82659"/>
                        <a14:foregroundMark x1="84468" y1="64355" x2="84468" y2="64355"/>
                        <a14:foregroundMark x1="87575" y1="39499" x2="87575" y2="39499"/>
                        <a14:foregroundMark x1="75627" y1="37380" x2="88530" y2="42582"/>
                        <a14:foregroundMark x1="87814" y1="38343" x2="92832" y2="51638"/>
                        <a14:foregroundMark x1="85066" y1="30443" x2="94265" y2="46243"/>
                        <a14:foregroundMark x1="94265" y1="46243" x2="93429" y2="52601"/>
                        <a14:foregroundMark x1="77437" y1="24310" x2="75269" y2="32177"/>
                        <a14:foregroundMark x1="15054" y1="79576" x2="36798" y2="82659"/>
                        <a14:foregroundMark x1="59020" y1="83237" x2="74910" y2="81696"/>
                        <a14:foregroundMark x1="74910" y1="81696" x2="81123" y2="83815"/>
                        <a14:foregroundMark x1="81123" y1="83237" x2="83513" y2="90751"/>
                        <a14:foregroundMark x1="83513" y1="89017" x2="83871" y2="75337"/>
                        <a14:foregroundMark x1="81123" y1="75337" x2="74074" y2="70135"/>
                        <a14:foregroundMark x1="82318" y1="92871" x2="82318" y2="92871"/>
                        <a14:foregroundMark x1="82676" y1="93834" x2="82676" y2="93834"/>
                        <a14:foregroundMark x1="23895" y1="72640" x2="23895" y2="72640"/>
                        <a14:foregroundMark x1="65166" y1="15222" x2="66308" y2="15222"/>
                        <a14:foregroundMark x1="63919" y1="15222" x2="64335" y2="15222"/>
                        <a14:foregroundMark x1="45759" y1="5202" x2="51254" y2="8285"/>
                        <a14:foregroundMark x1="63919" y1="25819" x2="63919" y2="25819"/>
                        <a14:foregroundMark x1="60812" y1="24277" x2="72521" y2="26204"/>
                        <a14:foregroundMark x1="65114" y1="17341" x2="68459" y2="17341"/>
                        <a14:foregroundMark x1="68817" y1="16763" x2="66906" y2="11561"/>
                        <a14:foregroundMark x1="66308" y1="10019" x2="69773" y2="16185"/>
                        <a14:foregroundMark x1="67264" y1="9441" x2="72760" y2="17341"/>
                        <a14:foregroundMark x1="70370" y1="13102" x2="73118" y2="18882"/>
                        <a14:foregroundMark x1="73118" y1="16185" x2="74074" y2="21002"/>
                        <a14:foregroundMark x1="73716" y1="20424" x2="77419" y2="16763"/>
                        <a14:foregroundMark x1="75269" y1="22158" x2="79211" y2="19461"/>
                        <a14:foregroundMark x1="78614" y1="22158" x2="78973" y2="17919"/>
                        <a14:foregroundMark x1="78375" y1="18304" x2="78017" y2="14644"/>
                        <a14:foregroundMark x1="76464" y1="16763" x2="79211" y2="21580"/>
                        <a14:foregroundMark x1="74313" y1="18882" x2="79211" y2="21002"/>
                        <a14:foregroundMark x1="76225" y1="19461" x2="78973" y2="21002"/>
                        <a14:foregroundMark x1="78375" y1="16763" x2="80526" y2="19461"/>
                        <a14:foregroundMark x1="77061" y1="16185" x2="80526" y2="20039"/>
                        <a14:foregroundMark x1="78017" y1="16763" x2="80167" y2="18304"/>
                        <a14:foregroundMark x1="78375" y1="15800" x2="81123" y2="19461"/>
                        <a14:backgroundMark x1="64755" y1="10019" x2="65743" y2="10691"/>
                        <a14:backgroundMark x1="65711" y1="8863" x2="66354" y2="9965"/>
                        <a14:backgroundMark x1="78655" y1="23899" x2="78614" y2="23699"/>
                        <a14:backgroundMark x1="69004" y1="18352" x2="68102" y2="18245"/>
                        <a14:backgroundMark x1="70569" y1="18537" x2="69201" y2="18375"/>
                        <a14:backgroundMark x1="65120" y1="17325" x2="63919" y2="14258"/>
                        <a14:backgroundMark x1="75102" y1="15432" x2="76164" y2="15897"/>
                        <a14:backgroundMark x1="73750" y1="14840" x2="74848" y2="15321"/>
                        <a14:backgroundMark x1="61410" y1="9441" x2="65345" y2="11163"/>
                        <a14:backgroundMark x1="72506" y1="12223" x2="76567" y2="154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9792" y="4122188"/>
            <a:ext cx="3672408" cy="213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8365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758"/>
            <a:ext cx="9144000" cy="6464484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0" y="260648"/>
            <a:ext cx="4680519" cy="639954"/>
            <a:chOff x="251520" y="260648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" name="內容版面配置區 2"/>
            <p:cNvSpPr txBox="1">
              <a:spLocks/>
            </p:cNvSpPr>
            <p:nvPr/>
          </p:nvSpPr>
          <p:spPr>
            <a:xfrm>
              <a:off x="285518" y="303399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A-Di! I need your help.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364088" y="2132856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Dad?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8227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3" y="17327"/>
            <a:ext cx="7740352" cy="6796049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1" y="260648"/>
            <a:ext cx="6192688" cy="648072"/>
            <a:chOff x="251520" y="260648"/>
            <a:chExt cx="4680519" cy="1008112"/>
          </a:xfrm>
        </p:grpSpPr>
        <p:sp>
          <p:nvSpPr>
            <p:cNvPr id="6" name="圓角矩形 5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this box.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7527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4761</TotalTime>
  <Words>469</Words>
  <Application>Microsoft Macintosh PowerPoint</Application>
  <PresentationFormat>如螢幕大小 (4:3)</PresentationFormat>
  <Paragraphs>95</Paragraphs>
  <Slides>64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64</vt:i4>
      </vt:variant>
    </vt:vector>
  </HeadingPairs>
  <TitlesOfParts>
    <vt:vector size="69" baseType="lpstr">
      <vt:lpstr>標楷體</vt:lpstr>
      <vt:lpstr>Arial</vt:lpstr>
      <vt:lpstr>Arial Narrow</vt:lpstr>
      <vt:lpstr>Calibri</vt:lpstr>
      <vt:lpstr>地平線</vt:lpstr>
      <vt:lpstr>Keep Learning</vt:lpstr>
      <vt:lpstr>PowerPoint 簡報</vt:lpstr>
      <vt:lpstr>PowerPoint 簡報</vt:lpstr>
      <vt:lpstr>Can You Help Me (1)</vt:lpstr>
      <vt:lpstr>Can You Help Me (2)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Microsoft Office User</cp:lastModifiedBy>
  <cp:revision>980</cp:revision>
  <dcterms:created xsi:type="dcterms:W3CDTF">2014-09-01T07:17:07Z</dcterms:created>
  <dcterms:modified xsi:type="dcterms:W3CDTF">2025-02-20T17:43:21Z</dcterms:modified>
</cp:coreProperties>
</file>