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1"/>
  </p:notesMasterIdLst>
  <p:sldIdLst>
    <p:sldId id="613" r:id="rId2"/>
    <p:sldId id="886" r:id="rId3"/>
    <p:sldId id="920" r:id="rId4"/>
    <p:sldId id="921" r:id="rId5"/>
    <p:sldId id="892" r:id="rId6"/>
    <p:sldId id="893" r:id="rId7"/>
    <p:sldId id="894" r:id="rId8"/>
    <p:sldId id="895" r:id="rId9"/>
    <p:sldId id="896" r:id="rId10"/>
    <p:sldId id="897" r:id="rId11"/>
    <p:sldId id="898" r:id="rId12"/>
    <p:sldId id="899" r:id="rId13"/>
    <p:sldId id="900" r:id="rId14"/>
    <p:sldId id="901" r:id="rId15"/>
    <p:sldId id="922" r:id="rId16"/>
    <p:sldId id="923" r:id="rId17"/>
    <p:sldId id="924" r:id="rId18"/>
    <p:sldId id="925" r:id="rId19"/>
    <p:sldId id="926" r:id="rId20"/>
    <p:sldId id="927" r:id="rId21"/>
    <p:sldId id="928" r:id="rId22"/>
    <p:sldId id="929" r:id="rId23"/>
    <p:sldId id="930" r:id="rId24"/>
    <p:sldId id="931" r:id="rId25"/>
    <p:sldId id="932" r:id="rId26"/>
    <p:sldId id="933" r:id="rId27"/>
    <p:sldId id="903" r:id="rId28"/>
    <p:sldId id="905" r:id="rId29"/>
    <p:sldId id="907" r:id="rId30"/>
    <p:sldId id="908" r:id="rId31"/>
    <p:sldId id="909" r:id="rId32"/>
    <p:sldId id="910" r:id="rId33"/>
    <p:sldId id="911" r:id="rId34"/>
    <p:sldId id="912" r:id="rId35"/>
    <p:sldId id="913" r:id="rId36"/>
    <p:sldId id="914" r:id="rId37"/>
    <p:sldId id="915" r:id="rId38"/>
    <p:sldId id="916" r:id="rId39"/>
    <p:sldId id="917" r:id="rId40"/>
    <p:sldId id="918" r:id="rId41"/>
    <p:sldId id="919" r:id="rId42"/>
    <p:sldId id="936" r:id="rId43"/>
    <p:sldId id="887" r:id="rId44"/>
    <p:sldId id="934" r:id="rId45"/>
    <p:sldId id="935" r:id="rId46"/>
    <p:sldId id="937" r:id="rId47"/>
    <p:sldId id="938" r:id="rId48"/>
    <p:sldId id="888" r:id="rId49"/>
    <p:sldId id="889" r:id="rId5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EEF4BBDB-5DE9-472E-9183-356B19A88434}">
          <p14:sldIdLst>
            <p14:sldId id="613"/>
          </p14:sldIdLst>
        </p14:section>
        <p14:section name="第8節" id="{AD7FBE94-3B4F-49E3-A665-4E14C9AD3E28}">
          <p14:sldIdLst>
            <p14:sldId id="886"/>
            <p14:sldId id="920"/>
            <p14:sldId id="921"/>
            <p14:sldId id="892"/>
            <p14:sldId id="893"/>
            <p14:sldId id="894"/>
            <p14:sldId id="895"/>
            <p14:sldId id="896"/>
            <p14:sldId id="897"/>
            <p14:sldId id="898"/>
            <p14:sldId id="899"/>
            <p14:sldId id="900"/>
            <p14:sldId id="901"/>
            <p14:sldId id="922"/>
            <p14:sldId id="923"/>
            <p14:sldId id="924"/>
            <p14:sldId id="925"/>
            <p14:sldId id="926"/>
            <p14:sldId id="927"/>
            <p14:sldId id="928"/>
            <p14:sldId id="929"/>
            <p14:sldId id="930"/>
            <p14:sldId id="931"/>
            <p14:sldId id="932"/>
            <p14:sldId id="933"/>
            <p14:sldId id="903"/>
            <p14:sldId id="905"/>
            <p14:sldId id="907"/>
            <p14:sldId id="908"/>
            <p14:sldId id="909"/>
            <p14:sldId id="910"/>
            <p14:sldId id="911"/>
            <p14:sldId id="912"/>
            <p14:sldId id="913"/>
            <p14:sldId id="914"/>
            <p14:sldId id="915"/>
            <p14:sldId id="916"/>
            <p14:sldId id="917"/>
            <p14:sldId id="918"/>
            <p14:sldId id="919"/>
            <p14:sldId id="936"/>
            <p14:sldId id="887"/>
            <p14:sldId id="934"/>
            <p14:sldId id="935"/>
            <p14:sldId id="937"/>
            <p14:sldId id="938"/>
            <p14:sldId id="888"/>
            <p14:sldId id="8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FF"/>
    <a:srgbClr val="0000FF"/>
    <a:srgbClr val="CCFFFF"/>
    <a:srgbClr val="00FFFF"/>
    <a:srgbClr val="00FF00"/>
    <a:srgbClr val="FFCCFF"/>
    <a:srgbClr val="FF3399"/>
    <a:srgbClr val="FF0066"/>
    <a:srgbClr val="C0A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47" autoAdjust="0"/>
    <p:restoredTop sz="96310" autoAdjust="0"/>
  </p:normalViewPr>
  <p:slideViewPr>
    <p:cSldViewPr>
      <p:cViewPr varScale="1">
        <p:scale>
          <a:sx n="75" d="100"/>
          <a:sy n="75" d="100"/>
        </p:scale>
        <p:origin x="78" y="36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4F988-973C-47D6-947D-B2B51FDDE6D1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1F110-ACF9-4B01-82E1-A2F10F8A26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17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GO1_8X9vp4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4" Type="http://schemas.openxmlformats.org/officeDocument/2006/relationships/image" Target="../media/image38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39.jpg"/><Relationship Id="rId7" Type="http://schemas.openxmlformats.org/officeDocument/2006/relationships/image" Target="../media/image4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3" Type="http://schemas.openxmlformats.org/officeDocument/2006/relationships/image" Target="../media/image50.jpg"/><Relationship Id="rId7" Type="http://schemas.openxmlformats.org/officeDocument/2006/relationships/image" Target="../media/image5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5" Type="http://schemas.openxmlformats.org/officeDocument/2006/relationships/image" Target="../media/image58.jpg"/><Relationship Id="rId4" Type="http://schemas.openxmlformats.org/officeDocument/2006/relationships/image" Target="../media/image5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60" y="3717032"/>
            <a:ext cx="9144000" cy="18002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世間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藝業，要會一件</a:t>
            </a: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5400" b="1" dirty="0" smtClean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有時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貧窮，救你患難。</a:t>
            </a:r>
            <a:endParaRPr lang="zh-TW" altLang="en-US" sz="54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2008" y="1988840"/>
            <a:ext cx="9036496" cy="1470025"/>
          </a:xfrm>
        </p:spPr>
        <p:txBody>
          <a:bodyPr/>
          <a:lstStyle/>
          <a:p>
            <a:r>
              <a:rPr lang="en-US" altLang="zh-TW" sz="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Keep Learning</a:t>
            </a:r>
            <a:endParaRPr lang="zh-TW" alt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8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1882"/>
            <a:ext cx="9144000" cy="6454235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251520" y="260648"/>
            <a:ext cx="5184576" cy="639954"/>
            <a:chOff x="251520" y="260648"/>
            <a:chExt cx="5184576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5184576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03399"/>
              <a:ext cx="5006562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A-Mei! I need your help.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5220072" y="5957398"/>
            <a:ext cx="3672408" cy="639954"/>
            <a:chOff x="251520" y="260648"/>
            <a:chExt cx="4680519" cy="639954"/>
          </a:xfrm>
        </p:grpSpPr>
        <p:sp>
          <p:nvSpPr>
            <p:cNvPr id="8" name="圓角矩形 7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up,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Mom?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4819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6480720" cy="6858000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683568" y="620688"/>
            <a:ext cx="6912767" cy="648072"/>
            <a:chOff x="251520" y="260648"/>
            <a:chExt cx="4680519" cy="1008112"/>
          </a:xfrm>
        </p:grpSpPr>
        <p:sp>
          <p:nvSpPr>
            <p:cNvPr id="5" name="圓角矩形 4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Please help me with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cooking.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884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6480720" cy="6858000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4840010" y="1716600"/>
            <a:ext cx="2950646" cy="1120543"/>
            <a:chOff x="2313078" y="4581128"/>
            <a:chExt cx="2950646" cy="1120543"/>
          </a:xfrm>
        </p:grpSpPr>
        <p:sp>
          <p:nvSpPr>
            <p:cNvPr id="8" name="圓角矩形 7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356378" y="4668395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I have to?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1483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0"/>
            <a:ext cx="7200800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707904" y="332656"/>
            <a:ext cx="5328592" cy="1224136"/>
            <a:chOff x="251520" y="-747464"/>
            <a:chExt cx="4027423" cy="1904212"/>
          </a:xfrm>
        </p:grpSpPr>
        <p:sp>
          <p:nvSpPr>
            <p:cNvPr id="4" name="圓角矩形 3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should learn to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help.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will do you good.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841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0"/>
            <a:ext cx="7272808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5076056" y="836712"/>
            <a:ext cx="2016224" cy="832508"/>
            <a:chOff x="5940152" y="148220"/>
            <a:chExt cx="2016224" cy="832508"/>
          </a:xfrm>
        </p:grpSpPr>
        <p:sp>
          <p:nvSpPr>
            <p:cNvPr id="7" name="圓角矩形 6"/>
            <p:cNvSpPr/>
            <p:nvPr/>
          </p:nvSpPr>
          <p:spPr>
            <a:xfrm>
              <a:off x="5940152" y="148220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5983478" y="306766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 right.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710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9497"/>
            <a:ext cx="9144000" cy="647900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251520" y="260648"/>
            <a:ext cx="5184576" cy="639954"/>
            <a:chOff x="251520" y="260648"/>
            <a:chExt cx="5184576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5184576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03399"/>
              <a:ext cx="5006562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Kids! I need your help.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5292080" y="5517232"/>
            <a:ext cx="3672408" cy="639954"/>
            <a:chOff x="251520" y="260648"/>
            <a:chExt cx="4680519" cy="639954"/>
          </a:xfrm>
        </p:grpSpPr>
        <p:sp>
          <p:nvSpPr>
            <p:cNvPr id="7" name="圓角矩形 6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up, Dad?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8121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811" y="0"/>
            <a:ext cx="7092280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2771800" y="1196752"/>
            <a:ext cx="6264696" cy="64807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Please help me with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tools.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823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811" y="0"/>
            <a:ext cx="7146541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4644009" y="476672"/>
            <a:ext cx="3384377" cy="1120543"/>
            <a:chOff x="2752538" y="3341200"/>
            <a:chExt cx="2950646" cy="1120543"/>
          </a:xfrm>
        </p:grpSpPr>
        <p:sp>
          <p:nvSpPr>
            <p:cNvPr id="7" name="圓角矩形 6"/>
            <p:cNvSpPr/>
            <p:nvPr/>
          </p:nvSpPr>
          <p:spPr>
            <a:xfrm>
              <a:off x="2752538" y="3341200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795838" y="3428467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we have to?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8423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0"/>
            <a:ext cx="6768752" cy="6858000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3707904" y="332656"/>
            <a:ext cx="5328592" cy="1224136"/>
            <a:chOff x="251520" y="-747464"/>
            <a:chExt cx="4027423" cy="1904212"/>
          </a:xfrm>
        </p:grpSpPr>
        <p:sp>
          <p:nvSpPr>
            <p:cNvPr id="8" name="圓角矩形 7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should learn to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help.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will do you good.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2450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0"/>
            <a:ext cx="6768752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5076056" y="1124744"/>
            <a:ext cx="2016224" cy="832508"/>
            <a:chOff x="6156176" y="-891480"/>
            <a:chExt cx="2016224" cy="832508"/>
          </a:xfrm>
        </p:grpSpPr>
        <p:sp>
          <p:nvSpPr>
            <p:cNvPr id="10" name="圓角矩形 9"/>
            <p:cNvSpPr/>
            <p:nvPr/>
          </p:nvSpPr>
          <p:spPr>
            <a:xfrm>
              <a:off x="6156176" y="-891480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內容版面配置區 2"/>
            <p:cNvSpPr txBox="1">
              <a:spLocks/>
            </p:cNvSpPr>
            <p:nvPr/>
          </p:nvSpPr>
          <p:spPr>
            <a:xfrm>
              <a:off x="6199502" y="-732934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 right.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0044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850106"/>
          </a:xfrm>
        </p:spPr>
        <p:txBody>
          <a:bodyPr anchor="ctr"/>
          <a:lstStyle/>
          <a:p>
            <a:pPr algn="ctr"/>
            <a:r>
              <a:rPr lang="en-US" altLang="zh-TW" sz="4400" b="1" u="sng" dirty="0">
                <a:solidFill>
                  <a:srgbClr val="FFFF00"/>
                </a:solidFill>
              </a:rPr>
              <a:t>Calling for Help </a:t>
            </a:r>
            <a:r>
              <a:rPr lang="en-US" altLang="zh-TW" sz="4400" b="1" u="sng" dirty="0" smtClean="0"/>
              <a:t>Dialogue</a:t>
            </a:r>
            <a:endParaRPr lang="zh-TW" altLang="en-US" sz="4400" u="sng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609600" y="1196752"/>
            <a:ext cx="8282880" cy="5184576"/>
          </a:xfrm>
        </p:spPr>
        <p:txBody>
          <a:bodyPr>
            <a:normAutofit lnSpcReduction="10000"/>
          </a:bodyPr>
          <a:lstStyle/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Mom: Oh, my goodness. I am so tired.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Kid: How can I help?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Mom: You can help me with the </a:t>
            </a:r>
            <a:endParaRPr lang="en-US" altLang="zh-TW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TW" alt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en-US" altLang="zh-TW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housework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Kid: What can I do?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Mom: Can you help me with the </a:t>
            </a:r>
            <a:r>
              <a:rPr lang="zh-TW" alt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altLang="zh-TW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TW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TW" alt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r>
              <a:rPr lang="en-US" altLang="zh-TW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cleaning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Kid: Yes, I can.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165151"/>
            <a:ext cx="565229" cy="576064"/>
          </a:xfrm>
          <a:prstGeom prst="rect">
            <a:avLst/>
          </a:prstGeom>
          <a:effectLst>
            <a:glow rad="63500">
              <a:schemeClr val="tx1"/>
            </a:glow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2348880"/>
            <a:ext cx="565229" cy="576064"/>
          </a:xfrm>
          <a:prstGeom prst="rect">
            <a:avLst/>
          </a:prstGeom>
          <a:effectLst>
            <a:glow rad="63500">
              <a:schemeClr val="tx1"/>
            </a:glow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4221088"/>
            <a:ext cx="565229" cy="576064"/>
          </a:xfrm>
          <a:prstGeom prst="rect">
            <a:avLst/>
          </a:prstGeom>
          <a:effectLst>
            <a:glow rad="63500">
              <a:schemeClr val="tx1"/>
            </a:glow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7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906" y="1831529"/>
            <a:ext cx="698859" cy="457341"/>
          </a:xfrm>
          <a:prstGeom prst="rect">
            <a:avLst/>
          </a:prstGeom>
          <a:effectLst>
            <a:glow rad="63500">
              <a:schemeClr val="tx1"/>
            </a:glow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7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906" y="3546292"/>
            <a:ext cx="698859" cy="457341"/>
          </a:xfrm>
          <a:prstGeom prst="rect">
            <a:avLst/>
          </a:prstGeom>
          <a:effectLst>
            <a:glow rad="63500">
              <a:schemeClr val="tx1"/>
            </a:glow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7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906" y="5445224"/>
            <a:ext cx="698859" cy="457341"/>
          </a:xfrm>
          <a:prstGeom prst="rect">
            <a:avLst/>
          </a:prstGeom>
          <a:effectLst>
            <a:glow rad="63500">
              <a:schemeClr val="tx1"/>
            </a:glo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982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49" y="188640"/>
            <a:ext cx="4167987" cy="612068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282" b="98299" l="13769" r="49063">
                        <a14:foregroundMark x1="23788" y1="45274" x2="23788" y2="45274"/>
                        <a14:foregroundMark x1="24240" y1="44140" x2="25275" y2="43006"/>
                        <a14:foregroundMark x1="26050" y1="42439" x2="27020" y2="41399"/>
                        <a14:foregroundMark x1="27666" y1="40548" x2="29670" y2="40737"/>
                        <a14:foregroundMark x1="30640" y1="43384" x2="30640" y2="43384"/>
                        <a14:foregroundMark x1="30575" y1="43384" x2="29282" y2="42439"/>
                        <a14:foregroundMark x1="29282" y1="42439" x2="29994" y2="42060"/>
                        <a14:foregroundMark x1="29994" y1="42060" x2="30317" y2="42060"/>
                        <a14:foregroundMark x1="33355" y1="44329" x2="34583" y2="47637"/>
                        <a14:foregroundMark x1="34454" y1="48582" x2="33613" y2="51040"/>
                        <a14:foregroundMark x1="33613" y1="51040" x2="34389" y2="51134"/>
                        <a14:foregroundMark x1="35488" y1="51701" x2="35488" y2="51701"/>
                        <a14:foregroundMark x1="35876" y1="51040" x2="35876" y2="51040"/>
                        <a14:foregroundMark x1="29153" y1="91115" x2="28895" y2="90832"/>
                        <a14:foregroundMark x1="28442" y1="90265" x2="28442" y2="90265"/>
                        <a14:foregroundMark x1="30123" y1="93384" x2="30123" y2="93384"/>
                        <a14:foregroundMark x1="27666" y1="93100" x2="27666" y2="93100"/>
                        <a14:foregroundMark x1="26309" y1="91115" x2="26309" y2="91115"/>
                        <a14:foregroundMark x1="26309" y1="91115" x2="23788" y2="91115"/>
                        <a14:foregroundMark x1="23788" y1="91115" x2="23788" y2="91115"/>
                        <a14:foregroundMark x1="23788" y1="91115" x2="23788" y2="91115"/>
                        <a14:foregroundMark x1="23594" y1="90926" x2="22560" y2="90170"/>
                        <a14:foregroundMark x1="22495" y1="89981" x2="22495" y2="89981"/>
                        <a14:foregroundMark x1="21719" y1="89319" x2="21719" y2="89319"/>
                        <a14:foregroundMark x1="21461" y1="89036" x2="18617" y2="87996"/>
                        <a14:foregroundMark x1="18617" y1="87996" x2="18617" y2="87996"/>
                        <a14:foregroundMark x1="18617" y1="87996" x2="17841" y2="88091"/>
                        <a14:foregroundMark x1="17776" y1="88091" x2="16290" y2="88752"/>
                        <a14:foregroundMark x1="15772" y1="88752" x2="15772" y2="88752"/>
                        <a14:foregroundMark x1="15708" y1="88752" x2="15708" y2="88752"/>
                        <a14:foregroundMark x1="15708" y1="88752" x2="15708" y2="88752"/>
                        <a14:foregroundMark x1="15643" y1="88658" x2="15643" y2="88658"/>
                        <a14:foregroundMark x1="15514" y1="88469" x2="14609" y2="88469"/>
                        <a14:foregroundMark x1="14480" y1="88469" x2="14480" y2="88469"/>
                        <a14:foregroundMark x1="14480" y1="88469" x2="13833" y2="88658"/>
                        <a14:foregroundMark x1="13833" y1="88658" x2="13833" y2="88658"/>
                        <a14:foregroundMark x1="15255" y1="87429" x2="15255" y2="87429"/>
                        <a14:foregroundMark x1="15255" y1="87051" x2="15255" y2="87051"/>
                        <a14:foregroundMark x1="16160" y1="86295" x2="17453" y2="86484"/>
                        <a14:foregroundMark x1="17776" y1="86484" x2="18100" y2="86484"/>
                        <a14:foregroundMark x1="17195" y1="86862" x2="18617" y2="87335"/>
                        <a14:foregroundMark x1="18681" y1="87335" x2="19069" y2="87051"/>
                        <a14:foregroundMark x1="19134" y1="87051" x2="19457" y2="86578"/>
                        <a14:foregroundMark x1="39884" y1="90926" x2="39884" y2="90926"/>
                        <a14:foregroundMark x1="39043" y1="91210" x2="37363" y2="92722"/>
                        <a14:foregroundMark x1="37363" y1="93006" x2="37621" y2="93951"/>
                        <a14:foregroundMark x1="37621" y1="94234" x2="37233" y2="94802"/>
                        <a14:foregroundMark x1="37169" y1="94802" x2="37169" y2="95558"/>
                        <a14:foregroundMark x1="38720" y1="94329" x2="41176" y2="92344"/>
                        <a14:foregroundMark x1="41888" y1="90832" x2="42922" y2="88658"/>
                        <a14:foregroundMark x1="43051" y1="88658" x2="43051" y2="88658"/>
                        <a14:foregroundMark x1="43051" y1="88280" x2="40336" y2="91210"/>
                        <a14:foregroundMark x1="40530" y1="91493" x2="41823" y2="91777"/>
                        <a14:foregroundMark x1="43051" y1="91777" x2="43051" y2="91777"/>
                        <a14:foregroundMark x1="43180" y1="90832" x2="43180" y2="90832"/>
                        <a14:foregroundMark x1="43568" y1="90548" x2="43762" y2="90170"/>
                        <a14:foregroundMark x1="43956" y1="89981" x2="44538" y2="89981"/>
                        <a14:foregroundMark x1="44538" y1="89981" x2="39302" y2="92628"/>
                        <a14:foregroundMark x1="43697" y1="90454" x2="43697" y2="89887"/>
                        <a14:foregroundMark x1="43956" y1="89225" x2="43956" y2="89225"/>
                        <a14:foregroundMark x1="44150" y1="88752" x2="44150" y2="88752"/>
                        <a14:foregroundMark x1="44344" y1="88658" x2="45055" y2="88941"/>
                        <a14:foregroundMark x1="45701" y1="89603" x2="45184" y2="90454"/>
                        <a14:foregroundMark x1="44538" y1="90454" x2="44538" y2="90454"/>
                        <a14:foregroundMark x1="44796" y1="90170" x2="45055" y2="89981"/>
                        <a14:foregroundMark x1="45184" y1="89981" x2="44861" y2="88091"/>
                        <a14:foregroundMark x1="44861" y1="88091" x2="44861" y2="88091"/>
                        <a14:foregroundMark x1="46671" y1="91115" x2="47123" y2="92439"/>
                        <a14:foregroundMark x1="47188" y1="92628" x2="47576" y2="93573"/>
                        <a14:foregroundMark x1="46348" y1="89319" x2="45701" y2="88469"/>
                        <a14:foregroundMark x1="44990" y1="87996" x2="44990" y2="87996"/>
                        <a14:foregroundMark x1="46154" y1="89603" x2="47188" y2="91210"/>
                        <a14:foregroundMark x1="47511" y1="91682" x2="47511" y2="91682"/>
                        <a14:foregroundMark x1="46283" y1="88752" x2="46283" y2="88752"/>
                        <a14:foregroundMark x1="45831" y1="88091" x2="45831" y2="88091"/>
                        <a14:foregroundMark x1="49063" y1="94045" x2="49063" y2="94045"/>
                        <a14:foregroundMark x1="46477" y1="89319" x2="46154" y2="89036"/>
                        <a14:foregroundMark x1="44990" y1="86484" x2="44990" y2="86484"/>
                        <a14:foregroundMark x1="47641" y1="93384" x2="47641" y2="93384"/>
                        <a14:foregroundMark x1="45443" y1="92817" x2="41241" y2="92722"/>
                        <a14:foregroundMark x1="41241" y1="92722" x2="41241" y2="92722"/>
                        <a14:foregroundMark x1="44344" y1="95463" x2="42663" y2="94991"/>
                        <a14:foregroundMark x1="42211" y1="94802" x2="42211" y2="94802"/>
                        <a14:foregroundMark x1="42017" y1="94802" x2="39948" y2="94896"/>
                        <a14:foregroundMark x1="39754" y1="94802" x2="39754" y2="94802"/>
                        <a14:foregroundMark x1="39690" y1="94896" x2="38397" y2="95558"/>
                        <a14:foregroundMark x1="38397" y1="95558" x2="38397" y2="95558"/>
                        <a14:foregroundMark x1="39690" y1="96219" x2="40983" y2="97637"/>
                        <a14:foregroundMark x1="39496" y1="95747" x2="39496" y2="95747"/>
                        <a14:foregroundMark x1="39302" y1="96219" x2="39302" y2="96219"/>
                        <a14:foregroundMark x1="38655" y1="96219" x2="38655" y2="96219"/>
                        <a14:foregroundMark x1="38655" y1="96786" x2="38655" y2="96786"/>
                        <a14:foregroundMark x1="39884" y1="97637" x2="39884" y2="97637"/>
                        <a14:foregroundMark x1="34842" y1="80340" x2="34842" y2="80340"/>
                        <a14:foregroundMark x1="35941" y1="81853" x2="35941" y2="81853"/>
                        <a14:foregroundMark x1="35488" y1="79962" x2="35488" y2="79962"/>
                        <a14:foregroundMark x1="36910" y1="82420" x2="36910" y2="82420"/>
                        <a14:foregroundMark x1="38009" y1="85255" x2="38009" y2="85255"/>
                        <a14:foregroundMark x1="36781" y1="82798" x2="36781" y2="82798"/>
                        <a14:foregroundMark x1="37815" y1="84688" x2="37815" y2="84688"/>
                        <a14:foregroundMark x1="36975" y1="83176" x2="36975" y2="83176"/>
                        <a14:foregroundMark x1="38268" y1="85822" x2="38268" y2="85822"/>
                        <a14:foregroundMark x1="38849" y1="87524" x2="38849" y2="87524"/>
                        <a14:foregroundMark x1="38914" y1="87524" x2="38914" y2="87524"/>
                        <a14:foregroundMark x1="40078" y1="89603" x2="40078" y2="89603"/>
                        <a14:foregroundMark x1="39302" y1="88091" x2="39302" y2="88091"/>
                        <a14:foregroundMark x1="38591" y1="86484" x2="38591" y2="86484"/>
                        <a14:foregroundMark x1="37750" y1="24953" x2="37750" y2="24953"/>
                        <a14:foregroundMark x1="38462" y1="22873" x2="38462" y2="22873"/>
                        <a14:foregroundMark x1="36910" y1="22212" x2="36910" y2="22212"/>
                        <a14:foregroundMark x1="36975" y1="22117" x2="36975" y2="22117"/>
                        <a14:foregroundMark x1="37427" y1="22495" x2="37427" y2="22495"/>
                        <a14:foregroundMark x1="37427" y1="22495" x2="37427" y2="22495"/>
                        <a14:foregroundMark x1="36716" y1="21928" x2="36716" y2="21928"/>
                        <a14:foregroundMark x1="30511" y1="90454" x2="30511" y2="90454"/>
                        <a14:foregroundMark x1="31610" y1="89603" x2="31610" y2="89603"/>
                        <a14:foregroundMark x1="31868" y1="89225" x2="31868" y2="89225"/>
                        <a14:foregroundMark x1="32127" y1="91682" x2="32127" y2="91682"/>
                        <a14:foregroundMark x1="33484" y1="91871" x2="29347" y2="91210"/>
                        <a14:foregroundMark x1="30963" y1="91682" x2="30575" y2="91399"/>
                        <a14:foregroundMark x1="29929" y1="90926" x2="29670" y2="90832"/>
                        <a14:foregroundMark x1="29282" y1="90643" x2="28830" y2="90548"/>
                        <a14:foregroundMark x1="28442" y1="90548" x2="28054" y2="90548"/>
                        <a14:foregroundMark x1="27666" y1="90548" x2="29541" y2="90926"/>
                        <a14:foregroundMark x1="29800" y1="90926" x2="30575" y2="90926"/>
                        <a14:foregroundMark x1="28701" y1="92060" x2="29994" y2="91777"/>
                        <a14:foregroundMark x1="30187" y1="91777" x2="31480" y2="91682"/>
                        <a14:foregroundMark x1="31480" y1="91682" x2="30834" y2="91871"/>
                        <a14:foregroundMark x1="33355" y1="92722" x2="33743" y2="92722"/>
                        <a14:foregroundMark x1="34001" y1="92344" x2="34001" y2="92344"/>
                        <a14:foregroundMark x1="34001" y1="91871" x2="34001" y2="91871"/>
                        <a14:foregroundMark x1="26503" y1="89036" x2="26503" y2="89036"/>
                        <a14:foregroundMark x1="34131" y1="92628" x2="33937" y2="92060"/>
                        <a14:foregroundMark x1="36458" y1="51701" x2="36458" y2="51701"/>
                        <a14:foregroundMark x1="36716" y1="49527" x2="36716" y2="49527"/>
                        <a14:foregroundMark x1="36522" y1="51040" x2="36522" y2="510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39" t="19289" r="49433" b="1842"/>
          <a:stretch/>
        </p:blipFill>
        <p:spPr>
          <a:xfrm>
            <a:off x="4427984" y="0"/>
            <a:ext cx="4536504" cy="66986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9461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8" y="-1"/>
            <a:ext cx="5277272" cy="693263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563888" y="900602"/>
            <a:ext cx="5184576" cy="639954"/>
            <a:chOff x="251520" y="260648"/>
            <a:chExt cx="5184576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5184576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03399"/>
              <a:ext cx="5006562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Kids! I need your help.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8578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0"/>
            <a:ext cx="5868144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563888" y="1196752"/>
            <a:ext cx="3672408" cy="639954"/>
            <a:chOff x="251520" y="260648"/>
            <a:chExt cx="4680519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up,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Mom?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0222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680" y="1"/>
            <a:ext cx="5580112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766874" y="981771"/>
            <a:ext cx="5197614" cy="1007068"/>
            <a:chOff x="251520" y="260648"/>
            <a:chExt cx="3883274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3883274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260648"/>
              <a:ext cx="3849276" cy="9984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Please help me with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yard cleaning.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9239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680" y="1"/>
            <a:ext cx="5580112" cy="6858000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4139950" y="1412776"/>
            <a:ext cx="3384377" cy="1120543"/>
            <a:chOff x="2313078" y="4581128"/>
            <a:chExt cx="2950646" cy="1120543"/>
          </a:xfrm>
        </p:grpSpPr>
        <p:sp>
          <p:nvSpPr>
            <p:cNvPr id="8" name="圓角矩形 7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356378" y="4668395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we have to?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8708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2" y="0"/>
            <a:ext cx="4968552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3707904" y="332656"/>
            <a:ext cx="5328592" cy="1224136"/>
            <a:chOff x="251520" y="-747464"/>
            <a:chExt cx="4027423" cy="1904212"/>
          </a:xfrm>
        </p:grpSpPr>
        <p:sp>
          <p:nvSpPr>
            <p:cNvPr id="7" name="圓角矩形 6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should learn to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help.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will do you good.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975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2" y="-91478"/>
            <a:ext cx="4968552" cy="6949478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4067944" y="1196752"/>
            <a:ext cx="2016224" cy="832508"/>
            <a:chOff x="6156176" y="-571860"/>
            <a:chExt cx="2016224" cy="832508"/>
          </a:xfrm>
        </p:grpSpPr>
        <p:sp>
          <p:nvSpPr>
            <p:cNvPr id="7" name="圓角矩形 6"/>
            <p:cNvSpPr/>
            <p:nvPr/>
          </p:nvSpPr>
          <p:spPr>
            <a:xfrm>
              <a:off x="6156176" y="-571860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6199502" y="-413314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 right.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5032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6764"/>
            <a:ext cx="7200800" cy="6885516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403648" y="5189137"/>
            <a:ext cx="6624736" cy="616127"/>
            <a:chOff x="251520" y="260648"/>
            <a:chExt cx="6624736" cy="616127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6308754" cy="61612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357526" y="279572"/>
              <a:ext cx="6518730" cy="5972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Kids! Let’s go camping today.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9988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3768" y="665954"/>
            <a:ext cx="4499992" cy="6192046"/>
          </a:xfrm>
          <a:prstGeom prst="rect">
            <a:avLst/>
          </a:prstGeom>
        </p:spPr>
      </p:pic>
      <p:sp>
        <p:nvSpPr>
          <p:cNvPr id="4" name="圓角矩形 3"/>
          <p:cNvSpPr/>
          <p:nvPr/>
        </p:nvSpPr>
        <p:spPr>
          <a:xfrm>
            <a:off x="2699792" y="33505"/>
            <a:ext cx="4176464" cy="616127"/>
          </a:xfrm>
          <a:prstGeom prst="roundRect">
            <a:avLst/>
          </a:prstGeom>
          <a:gradFill>
            <a:gsLst>
              <a:gs pos="65000">
                <a:srgbClr val="FFFFFF">
                  <a:alpha val="95000"/>
                </a:srgbClr>
              </a:gs>
              <a:gs pos="35000">
                <a:srgbClr val="FFFFFF">
                  <a:alpha val="95000"/>
                </a:srgbClr>
              </a:gs>
              <a:gs pos="0">
                <a:schemeClr val="tx1">
                  <a:alpha val="80000"/>
                </a:schemeClr>
              </a:gs>
              <a:gs pos="50000">
                <a:schemeClr val="tx1"/>
              </a:gs>
              <a:gs pos="100000">
                <a:schemeClr val="tx1">
                  <a:alpha val="80000"/>
                </a:schemeClr>
              </a:gs>
            </a:gsLst>
            <a:lin ang="5400000" scaled="0"/>
          </a:gradFill>
          <a:ln w="76200" cmpd="thickThin"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2771800" y="33505"/>
            <a:ext cx="4032448" cy="5972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 camping day</a:t>
            </a:r>
            <a:endParaRPr lang="en-US" altLang="zh-TW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1880574" y="630641"/>
            <a:ext cx="5814900" cy="616127"/>
            <a:chOff x="1421396" y="764704"/>
            <a:chExt cx="5814900" cy="616127"/>
          </a:xfrm>
        </p:grpSpPr>
        <p:sp>
          <p:nvSpPr>
            <p:cNvPr id="7" name="圓角矩形 6"/>
            <p:cNvSpPr/>
            <p:nvPr/>
          </p:nvSpPr>
          <p:spPr>
            <a:xfrm>
              <a:off x="1421396" y="764704"/>
              <a:ext cx="5814900" cy="61612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1527573" y="783628"/>
              <a:ext cx="5646002" cy="5972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is packed away.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1159037" y="6093296"/>
            <a:ext cx="7411880" cy="643871"/>
            <a:chOff x="2313078" y="4581128"/>
            <a:chExt cx="2950646" cy="1120543"/>
          </a:xfrm>
        </p:grpSpPr>
        <p:sp>
          <p:nvSpPr>
            <p:cNvPr id="11" name="圓角矩形 10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內容版面配置區 2"/>
            <p:cNvSpPr txBox="1">
              <a:spLocks/>
            </p:cNvSpPr>
            <p:nvPr/>
          </p:nvSpPr>
          <p:spPr>
            <a:xfrm>
              <a:off x="2356379" y="4581128"/>
              <a:ext cx="2907345" cy="10063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Hooray! We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are off to the campsite.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8110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4664"/>
            <a:ext cx="9122749" cy="6113462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107504" y="116632"/>
            <a:ext cx="5434769" cy="1205212"/>
            <a:chOff x="0" y="116632"/>
            <a:chExt cx="5434769" cy="1205212"/>
          </a:xfrm>
        </p:grpSpPr>
        <p:sp>
          <p:nvSpPr>
            <p:cNvPr id="4" name="圓角矩形 3"/>
            <p:cNvSpPr/>
            <p:nvPr/>
          </p:nvSpPr>
          <p:spPr>
            <a:xfrm>
              <a:off x="0" y="116632"/>
              <a:ext cx="5434769" cy="1080120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0" y="188640"/>
              <a:ext cx="5434769" cy="113320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Here we are at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Good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Virtue Campground.</a:t>
              </a:r>
              <a:endParaRPr lang="zh-TW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4607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62046" y="1369744"/>
            <a:ext cx="8802442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Story Review</a:t>
            </a:r>
            <a:endParaRPr lang="zh-TW" altLang="en-US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162046" y="3006880"/>
            <a:ext cx="8802442" cy="110998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72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Read Aloud</a:t>
            </a:r>
            <a:endParaRPr lang="zh-TW" altLang="en-US" sz="5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未提供相片說明。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022" b="83804" l="2394" r="99021">
                        <a14:foregroundMark x1="79108" y1="26739" x2="79108" y2="26739"/>
                        <a14:foregroundMark x1="78999" y1="26304" x2="78999" y2="26304"/>
                        <a14:foregroundMark x1="78890" y1="26304" x2="78128" y2="27174"/>
                        <a14:foregroundMark x1="78020" y1="27717" x2="77911" y2="28370"/>
                        <a14:foregroundMark x1="78455" y1="24348" x2="78455" y2="24348"/>
                        <a14:foregroundMark x1="78672" y1="25652" x2="78781" y2="25326"/>
                        <a14:foregroundMark x1="78890" y1="24457" x2="78890" y2="24457"/>
                        <a14:foregroundMark x1="81066" y1="25326" x2="81066" y2="25326"/>
                        <a14:foregroundMark x1="15125" y1="25435" x2="15125" y2="25435"/>
                        <a14:foregroundMark x1="15125" y1="24891" x2="15125" y2="24891"/>
                        <a14:foregroundMark x1="90751" y1="52826" x2="90751" y2="52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807" b="23047"/>
          <a:stretch/>
        </p:blipFill>
        <p:spPr bwMode="auto">
          <a:xfrm>
            <a:off x="2843808" y="4014992"/>
            <a:ext cx="3456384" cy="215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791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258" y="332656"/>
            <a:ext cx="9240973" cy="6192688"/>
          </a:xfrm>
          <a:prstGeom prst="rect">
            <a:avLst/>
          </a:prstGeom>
        </p:spPr>
      </p:pic>
      <p:grpSp>
        <p:nvGrpSpPr>
          <p:cNvPr id="8" name="群組 7"/>
          <p:cNvGrpSpPr/>
          <p:nvPr/>
        </p:nvGrpSpPr>
        <p:grpSpPr>
          <a:xfrm>
            <a:off x="3995936" y="404664"/>
            <a:ext cx="4860032" cy="643871"/>
            <a:chOff x="2313078" y="4581128"/>
            <a:chExt cx="2950646" cy="1120543"/>
          </a:xfrm>
        </p:grpSpPr>
        <p:sp>
          <p:nvSpPr>
            <p:cNvPr id="9" name="圓角矩形 8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內容版面配置區 2"/>
            <p:cNvSpPr txBox="1">
              <a:spLocks/>
            </p:cNvSpPr>
            <p:nvPr/>
          </p:nvSpPr>
          <p:spPr>
            <a:xfrm>
              <a:off x="2336210" y="4581128"/>
              <a:ext cx="2906928" cy="10063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Time to set up our tent!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6127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6045"/>
            <a:ext cx="9144000" cy="6205909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251520" y="260648"/>
            <a:ext cx="6696744" cy="64807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Who can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 me with this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box?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2847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6045"/>
            <a:ext cx="9144000" cy="6205909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2051720" y="404664"/>
            <a:ext cx="7067153" cy="643871"/>
            <a:chOff x="2313078" y="4581128"/>
            <a:chExt cx="2950646" cy="1120543"/>
          </a:xfrm>
        </p:grpSpPr>
        <p:sp>
          <p:nvSpPr>
            <p:cNvPr id="7" name="圓角矩形 6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336210" y="4581128"/>
              <a:ext cx="2906928" cy="10063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can. I can help you with this box.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237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0167"/>
            <a:ext cx="9144000" cy="6257666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619672" y="476672"/>
            <a:ext cx="7416826" cy="648072"/>
            <a:chOff x="1205800" y="-187402"/>
            <a:chExt cx="4680520" cy="1008112"/>
          </a:xfrm>
        </p:grpSpPr>
        <p:sp>
          <p:nvSpPr>
            <p:cNvPr id="4" name="圓角矩形 3"/>
            <p:cNvSpPr/>
            <p:nvPr/>
          </p:nvSpPr>
          <p:spPr>
            <a:xfrm>
              <a:off x="1205800" y="-187402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1239799" y="-72642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Who can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 me with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cooking?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7945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0167"/>
            <a:ext cx="9144000" cy="6257666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1290887" y="836712"/>
            <a:ext cx="7877124" cy="664409"/>
            <a:chOff x="2424853" y="4581129"/>
            <a:chExt cx="2957360" cy="1156286"/>
          </a:xfrm>
        </p:grpSpPr>
        <p:sp>
          <p:nvSpPr>
            <p:cNvPr id="7" name="圓角矩形 6"/>
            <p:cNvSpPr/>
            <p:nvPr/>
          </p:nvSpPr>
          <p:spPr>
            <a:xfrm>
              <a:off x="2424853" y="4616872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475285" y="4581129"/>
              <a:ext cx="2906928" cy="10063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can. I can help you with the cooking.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1907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8042"/>
            <a:ext cx="9144000" cy="620191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07504" y="764704"/>
            <a:ext cx="6840760" cy="64807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Who can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 me with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tools?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1981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8042"/>
            <a:ext cx="9144000" cy="620191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835696" y="5903648"/>
            <a:ext cx="7211169" cy="643871"/>
            <a:chOff x="2313078" y="4581128"/>
            <a:chExt cx="2950646" cy="1120543"/>
          </a:xfrm>
        </p:grpSpPr>
        <p:sp>
          <p:nvSpPr>
            <p:cNvPr id="4" name="圓角矩形 3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336210" y="4581128"/>
              <a:ext cx="2906928" cy="10063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can. I can help you with the tools.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3893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3917"/>
            <a:ext cx="9144000" cy="635016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07504" y="764704"/>
            <a:ext cx="5544616" cy="100811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280681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Who can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 me with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campsite cleaning?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0501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3917"/>
            <a:ext cx="9144000" cy="6350165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3275856" y="235289"/>
            <a:ext cx="5760640" cy="1238215"/>
            <a:chOff x="2313078" y="4581128"/>
            <a:chExt cx="2950646" cy="1120544"/>
          </a:xfrm>
        </p:grpSpPr>
        <p:sp>
          <p:nvSpPr>
            <p:cNvPr id="7" name="圓角矩形 6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336210" y="4581129"/>
              <a:ext cx="2906928" cy="112054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 can. We can help you with the campsite cleaning.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9230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9752"/>
            <a:ext cx="9144000" cy="651849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07504" y="1772816"/>
            <a:ext cx="2664296" cy="100811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280681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Thank you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 the help.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6137151" y="347284"/>
            <a:ext cx="3024336" cy="1008112"/>
            <a:chOff x="251520" y="203268"/>
            <a:chExt cx="4933522" cy="1008112"/>
          </a:xfrm>
        </p:grpSpPr>
        <p:sp>
          <p:nvSpPr>
            <p:cNvPr id="7" name="圓角矩形 6"/>
            <p:cNvSpPr/>
            <p:nvPr/>
          </p:nvSpPr>
          <p:spPr>
            <a:xfrm>
              <a:off x="251520" y="20326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51520" y="260648"/>
              <a:ext cx="4933522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 a great camping trip!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406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1720" y="0"/>
            <a:ext cx="5040560" cy="68782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546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2977"/>
            <a:ext cx="9144000" cy="6192046"/>
          </a:xfrm>
          <a:prstGeom prst="rect">
            <a:avLst/>
          </a:prstGeom>
        </p:spPr>
      </p:pic>
      <p:sp>
        <p:nvSpPr>
          <p:cNvPr id="4" name="圓角矩形 3"/>
          <p:cNvSpPr/>
          <p:nvPr/>
        </p:nvSpPr>
        <p:spPr>
          <a:xfrm>
            <a:off x="556060" y="692696"/>
            <a:ext cx="6480720" cy="616127"/>
          </a:xfrm>
          <a:prstGeom prst="roundRect">
            <a:avLst/>
          </a:prstGeom>
          <a:gradFill>
            <a:gsLst>
              <a:gs pos="65000">
                <a:srgbClr val="FFFFFF">
                  <a:alpha val="95000"/>
                </a:srgbClr>
              </a:gs>
              <a:gs pos="35000">
                <a:srgbClr val="FFFFFF">
                  <a:alpha val="95000"/>
                </a:srgbClr>
              </a:gs>
              <a:gs pos="0">
                <a:schemeClr val="tx1">
                  <a:alpha val="80000"/>
                </a:schemeClr>
              </a:gs>
              <a:gs pos="50000">
                <a:schemeClr val="tx1"/>
              </a:gs>
              <a:gs pos="100000">
                <a:schemeClr val="tx1">
                  <a:alpha val="80000"/>
                </a:schemeClr>
              </a:gs>
            </a:gsLst>
            <a:lin ang="5400000" scaled="0"/>
          </a:gradFill>
          <a:ln w="76200" cmpd="thickThin"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611560" y="764704"/>
            <a:ext cx="6480720" cy="5972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TW" alt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世間藝業，要會一件。有時貧窮，救你患難。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305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2977"/>
            <a:ext cx="9144000" cy="6192046"/>
          </a:xfrm>
          <a:prstGeom prst="rect">
            <a:avLst/>
          </a:prstGeom>
        </p:spPr>
      </p:pic>
      <p:sp>
        <p:nvSpPr>
          <p:cNvPr id="4" name="圓角矩形 3"/>
          <p:cNvSpPr/>
          <p:nvPr/>
        </p:nvSpPr>
        <p:spPr>
          <a:xfrm>
            <a:off x="251520" y="476672"/>
            <a:ext cx="6910523" cy="950125"/>
          </a:xfrm>
          <a:prstGeom prst="roundRect">
            <a:avLst/>
          </a:prstGeom>
          <a:gradFill>
            <a:gsLst>
              <a:gs pos="65000">
                <a:srgbClr val="FFFFFF">
                  <a:alpha val="95000"/>
                </a:srgbClr>
              </a:gs>
              <a:gs pos="35000">
                <a:srgbClr val="FFFFFF">
                  <a:alpha val="95000"/>
                </a:srgbClr>
              </a:gs>
              <a:gs pos="0">
                <a:schemeClr val="tx1">
                  <a:alpha val="80000"/>
                </a:schemeClr>
              </a:gs>
              <a:gs pos="50000">
                <a:schemeClr val="tx1"/>
              </a:gs>
              <a:gs pos="100000">
                <a:schemeClr val="tx1">
                  <a:alpha val="80000"/>
                </a:schemeClr>
              </a:gs>
            </a:gsLst>
            <a:lin ang="5400000" scaled="0"/>
          </a:gradFill>
          <a:ln w="76200" cmpd="thickThin"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302183" y="692696"/>
            <a:ext cx="6859860" cy="936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600"/>
              </a:lnSpc>
              <a:spcBef>
                <a:spcPct val="0"/>
              </a:spcBef>
            </a:pPr>
            <a:r>
              <a:rPr lang="en-US" altLang="zh-TW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Keep </a:t>
            </a:r>
            <a:r>
              <a:rPr lang="en-US" altLang="zh-TW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learning</a:t>
            </a:r>
            <a:r>
              <a:rPr lang="en-US" altLang="zh-TW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. </a:t>
            </a:r>
            <a:r>
              <a:rPr lang="en-US" altLang="zh-TW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標楷體" panose="03000509000000000000" pitchFamily="65" charset="-120"/>
                <a:cs typeface="Arial" panose="020B0604020202020204" pitchFamily="34" charset="0"/>
              </a:rPr>
              <a:t>I</a:t>
            </a:r>
            <a:r>
              <a:rPr lang="en-US" altLang="zh-TW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t will do you </a:t>
            </a:r>
            <a:r>
              <a:rPr lang="en-US" altLang="zh-TW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good</a:t>
            </a:r>
            <a:r>
              <a:rPr lang="en-US" altLang="zh-TW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!</a:t>
            </a:r>
            <a:endParaRPr lang="zh-TW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175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857500"/>
            <a:ext cx="7924800" cy="1143000"/>
          </a:xfrm>
        </p:spPr>
        <p:txBody>
          <a:bodyPr/>
          <a:lstStyle/>
          <a:p>
            <a:pPr algn="ctr"/>
            <a:r>
              <a:rPr lang="en-US" altLang="zh-TW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End</a:t>
            </a:r>
            <a:endParaRPr lang="zh-TW" altLang="en-US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609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604" y="2005001"/>
            <a:ext cx="7128792" cy="4671031"/>
          </a:xfrm>
          <a:prstGeom prst="rect">
            <a:avLst/>
          </a:prstGeom>
        </p:spPr>
      </p:pic>
      <p:sp>
        <p:nvSpPr>
          <p:cNvPr id="3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570186"/>
          </a:xfrm>
        </p:spPr>
        <p:txBody>
          <a:bodyPr anchor="ctr"/>
          <a:lstStyle/>
          <a:p>
            <a:pPr algn="ctr">
              <a:lnSpc>
                <a:spcPts val="6600"/>
              </a:lnSpc>
            </a:pPr>
            <a:r>
              <a:rPr lang="en-US" altLang="zh-TW" sz="66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Let’s Plant A </a:t>
            </a:r>
            <a:r>
              <a:rPr lang="en-US" altLang="zh-TW" sz="6600" b="1" u="sng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Tree</a:t>
            </a:r>
            <a:endParaRPr lang="zh-TW" altLang="en-US" sz="6600" u="sng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88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35" y="584684"/>
            <a:ext cx="2561242" cy="1584176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776" y="332656"/>
            <a:ext cx="2402897" cy="208823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3829" y="429611"/>
            <a:ext cx="2693935" cy="1894321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35" y="4006366"/>
            <a:ext cx="2577635" cy="1826221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3829" y="3999872"/>
            <a:ext cx="2557699" cy="1832715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85" y="3337769"/>
            <a:ext cx="2829571" cy="24961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023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964" y="3496022"/>
            <a:ext cx="3764320" cy="2998197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3501008"/>
            <a:ext cx="4010689" cy="3024336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488" y="551469"/>
            <a:ext cx="2464777" cy="1941368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800" y="552448"/>
            <a:ext cx="2952328" cy="1933298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4851" y="548100"/>
            <a:ext cx="2981284" cy="19811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455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643" y="116633"/>
            <a:ext cx="2622209" cy="208823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4226" y="151682"/>
            <a:ext cx="2303502" cy="2379651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7971" y="260787"/>
            <a:ext cx="2974812" cy="205290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47" y="3717032"/>
            <a:ext cx="2755177" cy="225164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0886" y="3726730"/>
            <a:ext cx="2821181" cy="223224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6882" y="3732634"/>
            <a:ext cx="2675390" cy="22279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047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4086225" cy="427672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2844855"/>
            <a:ext cx="4313362" cy="3878475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148" y="260648"/>
            <a:ext cx="2726128" cy="23746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664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3628" y="116632"/>
            <a:ext cx="6696744" cy="66247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16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圖片 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016" y="332656"/>
            <a:ext cx="3600000" cy="2805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圖片 2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19118"/>
            <a:ext cx="3600000" cy="3232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圖片 2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284984"/>
            <a:ext cx="3600000" cy="324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圖片 2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375" y="3516654"/>
            <a:ext cx="3600000" cy="3010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564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758"/>
            <a:ext cx="9144000" cy="6464484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251520" y="260648"/>
            <a:ext cx="4680519" cy="639954"/>
            <a:chOff x="251520" y="260648"/>
            <a:chExt cx="4680519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" name="內容版面配置區 2"/>
            <p:cNvSpPr txBox="1">
              <a:spLocks/>
            </p:cNvSpPr>
            <p:nvPr/>
          </p:nvSpPr>
          <p:spPr>
            <a:xfrm>
              <a:off x="285518" y="303399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A-Di! I need your help.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5364088" y="2132856"/>
            <a:ext cx="3672408" cy="639954"/>
            <a:chOff x="251520" y="260648"/>
            <a:chExt cx="4680519" cy="639954"/>
          </a:xfrm>
        </p:grpSpPr>
        <p:sp>
          <p:nvSpPr>
            <p:cNvPr id="7" name="圓角矩形 6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up, Dad?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1001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3" y="17327"/>
            <a:ext cx="7740352" cy="6796049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251521" y="260648"/>
            <a:ext cx="6192688" cy="648072"/>
            <a:chOff x="251520" y="260648"/>
            <a:chExt cx="4680519" cy="1008112"/>
          </a:xfrm>
        </p:grpSpPr>
        <p:sp>
          <p:nvSpPr>
            <p:cNvPr id="6" name="圓角矩形 5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7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Please help me with this box.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722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624"/>
            <a:ext cx="7740352" cy="6813376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331640" y="5229200"/>
            <a:ext cx="2950646" cy="1120543"/>
            <a:chOff x="2313078" y="4581128"/>
            <a:chExt cx="2950646" cy="1120543"/>
          </a:xfrm>
        </p:grpSpPr>
        <p:sp>
          <p:nvSpPr>
            <p:cNvPr id="8" name="圓角矩形 7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內容版面配置區 2"/>
            <p:cNvSpPr txBox="1">
              <a:spLocks/>
            </p:cNvSpPr>
            <p:nvPr/>
          </p:nvSpPr>
          <p:spPr>
            <a:xfrm>
              <a:off x="2356378" y="4668395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I have to?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5531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7020272" cy="6813376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395536" y="260648"/>
            <a:ext cx="5328592" cy="1224136"/>
            <a:chOff x="251520" y="-747464"/>
            <a:chExt cx="4027423" cy="1904212"/>
          </a:xfrm>
        </p:grpSpPr>
        <p:sp>
          <p:nvSpPr>
            <p:cNvPr id="5" name="圓角矩形 4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should learn to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help.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will do you good.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6615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864" y="0"/>
            <a:ext cx="7020272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5652120" y="260648"/>
            <a:ext cx="2016224" cy="832508"/>
            <a:chOff x="5940152" y="148220"/>
            <a:chExt cx="2016224" cy="832508"/>
          </a:xfrm>
        </p:grpSpPr>
        <p:sp>
          <p:nvSpPr>
            <p:cNvPr id="8" name="圓角矩形 7"/>
            <p:cNvSpPr/>
            <p:nvPr/>
          </p:nvSpPr>
          <p:spPr>
            <a:xfrm>
              <a:off x="5940152" y="148220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5983478" y="306766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 right.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6194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heme/theme1.xml><?xml version="1.0" encoding="utf-8"?>
<a:theme xmlns:a="http://schemas.openxmlformats.org/drawingml/2006/main" name="地平線">
  <a:themeElements>
    <a:clrScheme name="地平線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地平線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地平線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4712</TotalTime>
  <Words>409</Words>
  <Application>Microsoft Office PowerPoint</Application>
  <PresentationFormat>如螢幕大小 (4:3)</PresentationFormat>
  <Paragraphs>69</Paragraphs>
  <Slides>49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49</vt:i4>
      </vt:variant>
    </vt:vector>
  </HeadingPairs>
  <TitlesOfParts>
    <vt:vector size="57" baseType="lpstr">
      <vt:lpstr>微軟正黑體</vt:lpstr>
      <vt:lpstr>新細明體</vt:lpstr>
      <vt:lpstr>標楷體</vt:lpstr>
      <vt:lpstr>Arial</vt:lpstr>
      <vt:lpstr>Arial Narrow</vt:lpstr>
      <vt:lpstr>Calibri</vt:lpstr>
      <vt:lpstr>Georgia</vt:lpstr>
      <vt:lpstr>地平線</vt:lpstr>
      <vt:lpstr>Keep Learning</vt:lpstr>
      <vt:lpstr>Calling for Help Dialogue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The End</vt:lpstr>
      <vt:lpstr>Let’s Plant A Learning Tree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kiec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KB3L1 NUMBERS</dc:title>
  <dc:creator>user</dc:creator>
  <cp:lastModifiedBy>ALEX</cp:lastModifiedBy>
  <cp:revision>980</cp:revision>
  <dcterms:created xsi:type="dcterms:W3CDTF">2014-09-01T07:17:07Z</dcterms:created>
  <dcterms:modified xsi:type="dcterms:W3CDTF">2025-02-16T16:52:54Z</dcterms:modified>
</cp:coreProperties>
</file>