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613" r:id="rId2"/>
    <p:sldId id="882" r:id="rId3"/>
    <p:sldId id="607" r:id="rId4"/>
    <p:sldId id="875" r:id="rId5"/>
    <p:sldId id="876" r:id="rId6"/>
    <p:sldId id="878" r:id="rId7"/>
    <p:sldId id="877" r:id="rId8"/>
    <p:sldId id="879" r:id="rId9"/>
    <p:sldId id="880" r:id="rId10"/>
    <p:sldId id="881" r:id="rId11"/>
    <p:sldId id="885" r:id="rId12"/>
    <p:sldId id="589" r:id="rId13"/>
    <p:sldId id="491" r:id="rId1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7節" id="{C2604D8B-00E5-46DD-910B-6EE4C83BA923}">
          <p14:sldIdLst>
            <p14:sldId id="882"/>
            <p14:sldId id="607"/>
            <p14:sldId id="875"/>
            <p14:sldId id="876"/>
            <p14:sldId id="878"/>
            <p14:sldId id="877"/>
            <p14:sldId id="879"/>
            <p14:sldId id="880"/>
            <p14:sldId id="881"/>
            <p14:sldId id="885"/>
            <p14:sldId id="589"/>
            <p14:sldId id="4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7" autoAdjust="0"/>
    <p:restoredTop sz="93680" autoAdjust="0"/>
  </p:normalViewPr>
  <p:slideViewPr>
    <p:cSldViewPr>
      <p:cViewPr varScale="1">
        <p:scale>
          <a:sx n="75" d="100"/>
          <a:sy n="75" d="100"/>
        </p:scale>
        <p:origin x="78" y="3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2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WCZ0VbfjMk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(8)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328592"/>
          </a:xfrm>
        </p:spPr>
        <p:txBody>
          <a:bodyPr>
            <a:normAutofit/>
          </a:bodyPr>
          <a:lstStyle/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“You say…”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How 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I want to do a nice thing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To make things better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15"/>
          <a:stretch/>
        </p:blipFill>
        <p:spPr>
          <a:xfrm>
            <a:off x="4572001" y="3759717"/>
            <a:ext cx="2220416" cy="132594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308843"/>
            <a:ext cx="2220416" cy="168811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369" y="1446460"/>
            <a:ext cx="2308631" cy="141287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26" y="3759717"/>
            <a:ext cx="2385329" cy="17575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812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9470" y="37020"/>
            <a:ext cx="6885060" cy="6783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297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744" y="2432925"/>
            <a:ext cx="4461167" cy="439566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40" y="119228"/>
            <a:ext cx="909629" cy="845956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  <p:sp>
        <p:nvSpPr>
          <p:cNvPr id="4" name="矩形 3"/>
          <p:cNvSpPr/>
          <p:nvPr/>
        </p:nvSpPr>
        <p:spPr>
          <a:xfrm>
            <a:off x="1475656" y="116632"/>
            <a:ext cx="6715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Can you help me with the </a:t>
            </a:r>
            <a:r>
              <a:rPr lang="en-US" altLang="zh-TW" sz="32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676129"/>
            <a:ext cx="3001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TW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en-US" altLang="zh-TW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can’t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656" y="1205479"/>
            <a:ext cx="6715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Can you help me with the </a:t>
            </a:r>
            <a:r>
              <a:rPr lang="en-US" altLang="zh-TW" sz="32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5656" y="1764976"/>
            <a:ext cx="2408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Yes. I can.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60" y="529185"/>
            <a:ext cx="844951" cy="955599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1" y="1524026"/>
            <a:ext cx="959052" cy="824992"/>
          </a:xfrm>
          <a:prstGeom prst="rect">
            <a:avLst/>
          </a:prstGeom>
          <a:effectLst>
            <a:glow rad="63500">
              <a:schemeClr val="tx1"/>
            </a:glow>
          </a:effectLst>
        </p:spPr>
      </p:pic>
      <p:sp>
        <p:nvSpPr>
          <p:cNvPr id="12" name="文字方塊 11"/>
          <p:cNvSpPr txBox="1"/>
          <p:nvPr/>
        </p:nvSpPr>
        <p:spPr>
          <a:xfrm>
            <a:off x="2949190" y="3501008"/>
            <a:ext cx="813043" cy="4001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Ryan</a:t>
            </a:r>
            <a:endParaRPr lang="zh-TW" altLang="en-US" sz="105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40" y="1027577"/>
            <a:ext cx="935452" cy="869972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44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55112E-17 L 1.94444E-6 5.55112E-17 C 0.00139 0.00556 0.00278 0.01088 0.00417 0.01667 C 0.00556 0.02269 0.00712 0.03125 0.00833 0.0375 C 0.00903 0.04144 0.00955 0.04583 0.01042 0.05 C 0.01163 0.05741 0.01319 0.06458 0.01458 0.07222 C 0.01528 0.07639 0.01563 0.08056 0.01667 0.08472 C 0.01736 0.08796 0.01875 0.09097 0.01979 0.09444 C 0.02049 0.09745 0.02101 0.10093 0.02188 0.10417 C 0.0224 0.10648 0.02326 0.10856 0.02396 0.11111 C 0.02535 0.11644 0.02604 0.12245 0.02813 0.12778 C 0.02917 0.13056 0.03021 0.1331 0.03125 0.13611 C 0.03194 0.13866 0.03212 0.14167 0.03333 0.14444 C 0.03646 0.15208 0.04271 0.16273 0.04688 0.17083 C 0.04826 0.17338 0.04965 0.17616 0.05104 0.17917 C 0.05208 0.18148 0.05295 0.1838 0.05417 0.18611 C 0.05938 0.19653 0.05521 0.18634 0.06042 0.19861 C 0.06285 0.20463 0.06181 0.20417 0.06563 0.20972 C 0.07222 0.21944 0.06944 0.21551 0.075 0.22083 C 0.07552 0.2213 0.0809 0.22685 0.08229 0.22778 C 0.0842 0.22894 0.08646 0.2294 0.08854 0.23056 C 0.09028 0.23148 0.09184 0.23241 0.09375 0.23333 C 0.10017 0.23588 0.11233 0.23565 0.11649 0.23611 C 0.12274 0.23866 0.12639 0.24074 0.13333 0.24167 C 0.13837 0.24213 0.14757 0.24306 0.15313 0.24444 C 0.15451 0.24468 0.15573 0.24537 0.15729 0.24583 C 0.15885 0.2463 0.16076 0.24676 0.1625 0.24722 C 0.17569 0.24676 0.18889 0.24676 0.20208 0.24583 C 0.20486 0.24537 0.20747 0.24352 0.21042 0.24306 C 0.2125 0.24259 0.21458 0.24213 0.21667 0.24167 C 0.21771 0.2412 0.21858 0.24051 0.21979 0.24028 C 0.22569 0.23866 0.22552 0.23889 0.22917 0.23889 L 0.23125 0.2375 " pathEditMode="relative" ptsTypes="AAAAAAAAAAAAAAAAAAAAAAAAAAAAAAA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7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1178"/>
            <a:ext cx="9144000" cy="50913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582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(1)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Make sure they’re 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okay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What’s the thing to say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en-US" sz="12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9" y="4581128"/>
            <a:ext cx="3053242" cy="172125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621" y="4581128"/>
            <a:ext cx="3053242" cy="172125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863" y="4581128"/>
            <a:ext cx="3053242" cy="1721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4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(2)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328592"/>
          </a:xfrm>
        </p:spPr>
        <p:txBody>
          <a:bodyPr>
            <a:normAutofit/>
          </a:bodyPr>
          <a:lstStyle/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“You say…”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How 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I want to do a nice thing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To make things better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1" y="3760834"/>
            <a:ext cx="2220416" cy="132370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24744"/>
            <a:ext cx="2220416" cy="165402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33" y="1446460"/>
            <a:ext cx="2308103" cy="141287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26" y="3759990"/>
            <a:ext cx="2385329" cy="1756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991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3176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(3)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Make sure they’re 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okay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What’s the thing to say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en-US" sz="12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69160"/>
            <a:ext cx="9144000" cy="17094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56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(4)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328592"/>
          </a:xfrm>
        </p:spPr>
        <p:txBody>
          <a:bodyPr>
            <a:normAutofit/>
          </a:bodyPr>
          <a:lstStyle/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“You say…”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How 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I want to do a nice thing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To make things better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1" y="3760834"/>
            <a:ext cx="2220416" cy="132370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196752"/>
            <a:ext cx="2220416" cy="158202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33" y="1446460"/>
            <a:ext cx="2308103" cy="141287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26" y="3759990"/>
            <a:ext cx="2385329" cy="1756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062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3176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(5)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Make sure they’re 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okay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What’s the thing to say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en-US" sz="1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24" y="5001108"/>
            <a:ext cx="9144000" cy="17278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429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(6)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328592"/>
          </a:xfrm>
        </p:spPr>
        <p:txBody>
          <a:bodyPr>
            <a:normAutofit/>
          </a:bodyPr>
          <a:lstStyle/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“You say…”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How 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I want to do a nice thing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can I help?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 can I do?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To make things better for you</a:t>
            </a: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1" y="3760834"/>
            <a:ext cx="2220416" cy="132370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349" y="1308843"/>
            <a:ext cx="2209717" cy="168811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33" y="1446460"/>
            <a:ext cx="2308103" cy="141287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26" y="3759990"/>
            <a:ext cx="2385329" cy="1756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95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603176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Helping Song (7)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Make sure they’re 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okay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zh-TW" altLang="zh-TW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someone’s in </a:t>
            </a:r>
            <a:r>
              <a:rPr lang="en-US" altLang="zh-TW" sz="3200" b="1" dirty="0">
                <a:solidFill>
                  <a:srgbClr val="FF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</a:t>
            </a:r>
            <a:endParaRPr lang="zh-TW" altLang="zh-TW" sz="3200" b="1" dirty="0">
              <a:solidFill>
                <a:srgbClr val="FF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your </a:t>
            </a:r>
            <a:r>
              <a:rPr lang="en-US" altLang="zh-TW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endParaRPr lang="zh-TW" altLang="zh-TW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What’s the thing to say</a:t>
            </a:r>
            <a:r>
              <a:rPr lang="en-US" altLang="zh-TW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TW" altLang="en-US" sz="12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25144"/>
            <a:ext cx="3060000" cy="172481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00" y="4725144"/>
            <a:ext cx="3060000" cy="172481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000" y="4725144"/>
            <a:ext cx="3060000" cy="17248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09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4701</TotalTime>
  <Words>357</Words>
  <Application>Microsoft Office PowerPoint</Application>
  <PresentationFormat>如螢幕大小 (4:3)</PresentationFormat>
  <Paragraphs>76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0" baseType="lpstr">
      <vt:lpstr>微軟正黑體</vt:lpstr>
      <vt:lpstr>新細明體</vt:lpstr>
      <vt:lpstr>標楷體</vt:lpstr>
      <vt:lpstr>Arial</vt:lpstr>
      <vt:lpstr>Arial Narrow</vt:lpstr>
      <vt:lpstr>Calibri</vt:lpstr>
      <vt:lpstr>地平線</vt:lpstr>
      <vt:lpstr>Keep Learning</vt:lpstr>
      <vt:lpstr>PowerPoint 簡報</vt:lpstr>
      <vt:lpstr>Helping Song (1)</vt:lpstr>
      <vt:lpstr>Helping Song (2)</vt:lpstr>
      <vt:lpstr>Helping Song (3)</vt:lpstr>
      <vt:lpstr>Helping Song (4)</vt:lpstr>
      <vt:lpstr>Helping Song (5)</vt:lpstr>
      <vt:lpstr>Helping Song (6)</vt:lpstr>
      <vt:lpstr>Helping Song (7)</vt:lpstr>
      <vt:lpstr>Helping Song (8)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976</cp:revision>
  <dcterms:created xsi:type="dcterms:W3CDTF">2014-09-01T07:17:07Z</dcterms:created>
  <dcterms:modified xsi:type="dcterms:W3CDTF">2025-02-16T16:36:06Z</dcterms:modified>
</cp:coreProperties>
</file>