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8"/>
  </p:notesMasterIdLst>
  <p:sldIdLst>
    <p:sldId id="613" r:id="rId2"/>
    <p:sldId id="809" r:id="rId3"/>
    <p:sldId id="810" r:id="rId4"/>
    <p:sldId id="811" r:id="rId5"/>
    <p:sldId id="812" r:id="rId6"/>
    <p:sldId id="814" r:id="rId7"/>
    <p:sldId id="816" r:id="rId8"/>
    <p:sldId id="817" r:id="rId9"/>
    <p:sldId id="818" r:id="rId10"/>
    <p:sldId id="819" r:id="rId11"/>
    <p:sldId id="820" r:id="rId12"/>
    <p:sldId id="821" r:id="rId13"/>
    <p:sldId id="822" r:id="rId14"/>
    <p:sldId id="823" r:id="rId15"/>
    <p:sldId id="824" r:id="rId16"/>
    <p:sldId id="825" r:id="rId17"/>
    <p:sldId id="826" r:id="rId18"/>
    <p:sldId id="660" r:id="rId19"/>
    <p:sldId id="661" r:id="rId20"/>
    <p:sldId id="662" r:id="rId21"/>
    <p:sldId id="663" r:id="rId22"/>
    <p:sldId id="664" r:id="rId23"/>
    <p:sldId id="665" r:id="rId24"/>
    <p:sldId id="778" r:id="rId25"/>
    <p:sldId id="779" r:id="rId26"/>
    <p:sldId id="780" r:id="rId27"/>
    <p:sldId id="781" r:id="rId28"/>
    <p:sldId id="653" r:id="rId29"/>
    <p:sldId id="773" r:id="rId30"/>
    <p:sldId id="652" r:id="rId31"/>
    <p:sldId id="671" r:id="rId32"/>
    <p:sldId id="672" r:id="rId33"/>
    <p:sldId id="772" r:id="rId34"/>
    <p:sldId id="782" r:id="rId35"/>
    <p:sldId id="783" r:id="rId36"/>
    <p:sldId id="784" r:id="rId3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4節" id="{66967D04-4A8A-4151-A71F-233323CD7333}">
          <p14:sldIdLst>
            <p14:sldId id="809"/>
            <p14:sldId id="810"/>
            <p14:sldId id="811"/>
            <p14:sldId id="812"/>
            <p14:sldId id="814"/>
            <p14:sldId id="816"/>
            <p14:sldId id="817"/>
            <p14:sldId id="818"/>
            <p14:sldId id="819"/>
            <p14:sldId id="820"/>
            <p14:sldId id="821"/>
            <p14:sldId id="822"/>
            <p14:sldId id="823"/>
            <p14:sldId id="824"/>
            <p14:sldId id="825"/>
            <p14:sldId id="826"/>
            <p14:sldId id="660"/>
            <p14:sldId id="661"/>
            <p14:sldId id="662"/>
            <p14:sldId id="663"/>
            <p14:sldId id="664"/>
            <p14:sldId id="665"/>
            <p14:sldId id="778"/>
            <p14:sldId id="779"/>
            <p14:sldId id="780"/>
            <p14:sldId id="781"/>
            <p14:sldId id="653"/>
            <p14:sldId id="773"/>
            <p14:sldId id="652"/>
            <p14:sldId id="671"/>
            <p14:sldId id="672"/>
            <p14:sldId id="772"/>
            <p14:sldId id="782"/>
            <p14:sldId id="783"/>
            <p14:sldId id="7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7" autoAdjust="0"/>
    <p:restoredTop sz="93680" autoAdjust="0"/>
  </p:normalViewPr>
  <p:slideViewPr>
    <p:cSldViewPr>
      <p:cViewPr varScale="1">
        <p:scale>
          <a:sx n="75" d="100"/>
          <a:sy n="75" d="100"/>
        </p:scale>
        <p:origin x="78" y="3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9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0.png"/><Relationship Id="rId7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21.png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30.png"/><Relationship Id="rId5" Type="http://schemas.microsoft.com/office/2007/relationships/hdphoto" Target="../media/hdphoto4.wdp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2.png"/><Relationship Id="rId5" Type="http://schemas.openxmlformats.org/officeDocument/2006/relationships/image" Target="../media/image14.png"/><Relationship Id="rId4" Type="http://schemas.openxmlformats.org/officeDocument/2006/relationships/image" Target="../media/image3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34.png"/><Relationship Id="rId5" Type="http://schemas.openxmlformats.org/officeDocument/2006/relationships/image" Target="../media/image14.pn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36.png"/><Relationship Id="rId5" Type="http://schemas.openxmlformats.org/officeDocument/2006/relationships/image" Target="../media/image14.pn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9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10" Type="http://schemas.microsoft.com/office/2007/relationships/hdphoto" Target="../media/hdphoto6.wdp"/><Relationship Id="rId4" Type="http://schemas.microsoft.com/office/2007/relationships/hdphoto" Target="../media/hdphoto5.wdp"/><Relationship Id="rId9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0.jpeg"/><Relationship Id="rId7" Type="http://schemas.microsoft.com/office/2007/relationships/hdphoto" Target="../media/hdphoto6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42.png"/><Relationship Id="rId5" Type="http://schemas.microsoft.com/office/2007/relationships/hdphoto" Target="../media/hdphoto2.wdp"/><Relationship Id="rId10" Type="http://schemas.microsoft.com/office/2007/relationships/hdphoto" Target="../media/hdphoto5.wdp"/><Relationship Id="rId4" Type="http://schemas.openxmlformats.org/officeDocument/2006/relationships/image" Target="../media/image20.png"/><Relationship Id="rId9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0.png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microsoft.com/office/2007/relationships/hdphoto" Target="../media/hdphoto6.wdp"/><Relationship Id="rId5" Type="http://schemas.openxmlformats.org/officeDocument/2006/relationships/image" Target="../media/image42.png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microsoft.com/office/2007/relationships/hdphoto" Target="../media/hdphoto7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9.png"/><Relationship Id="rId5" Type="http://schemas.openxmlformats.org/officeDocument/2006/relationships/image" Target="../media/image46.jpeg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9.jpe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20.png"/><Relationship Id="rId5" Type="http://schemas.openxmlformats.org/officeDocument/2006/relationships/image" Target="../media/image44.jpeg"/><Relationship Id="rId4" Type="http://schemas.openxmlformats.org/officeDocument/2006/relationships/image" Target="../media/image31.jpg"/><Relationship Id="rId9" Type="http://schemas.microsoft.com/office/2007/relationships/hdphoto" Target="../media/hdphoto6.wdp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9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40.jpeg"/><Relationship Id="rId5" Type="http://schemas.openxmlformats.org/officeDocument/2006/relationships/image" Target="../media/image49.jpe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藝業，要會一件</a:t>
            </a: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400" b="1" dirty="0" smtClean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045"/>
            <a:ext cx="9144000" cy="6205909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2051720" y="404664"/>
            <a:ext cx="7067153" cy="643871"/>
            <a:chOff x="2313078" y="4581128"/>
            <a:chExt cx="2950646" cy="1120543"/>
          </a:xfrm>
        </p:grpSpPr>
        <p:sp>
          <p:nvSpPr>
            <p:cNvPr id="7" name="圓角矩形 6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336210" y="4581128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can. I can help you with this box.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0731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167"/>
            <a:ext cx="9144000" cy="625766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07504" y="764704"/>
            <a:ext cx="7416824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cooking?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9476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167"/>
            <a:ext cx="9144000" cy="6257666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1115616" y="836712"/>
            <a:ext cx="7859241" cy="643871"/>
            <a:chOff x="2313078" y="4581128"/>
            <a:chExt cx="2950646" cy="1120543"/>
          </a:xfrm>
        </p:grpSpPr>
        <p:sp>
          <p:nvSpPr>
            <p:cNvPr id="7" name="圓角矩形 6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336210" y="4581128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can. I can help you with the cooking.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537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042"/>
            <a:ext cx="9144000" cy="620191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07504" y="764704"/>
            <a:ext cx="6840760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tools?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024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042"/>
            <a:ext cx="9144000" cy="620191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835696" y="5903648"/>
            <a:ext cx="7211169" cy="643871"/>
            <a:chOff x="2313078" y="4581128"/>
            <a:chExt cx="2950646" cy="1120543"/>
          </a:xfrm>
        </p:grpSpPr>
        <p:sp>
          <p:nvSpPr>
            <p:cNvPr id="4" name="圓角矩形 3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336210" y="4581128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can. I can help you with the tools.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640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917"/>
            <a:ext cx="9144000" cy="635016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07504" y="764704"/>
            <a:ext cx="5544616" cy="100811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80681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campsite cleaning?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0773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917"/>
            <a:ext cx="9144000" cy="6350165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3275856" y="235289"/>
            <a:ext cx="5760640" cy="1238215"/>
            <a:chOff x="2313078" y="4581128"/>
            <a:chExt cx="2950646" cy="1120544"/>
          </a:xfrm>
        </p:grpSpPr>
        <p:sp>
          <p:nvSpPr>
            <p:cNvPr id="7" name="圓角矩形 6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336210" y="4581129"/>
              <a:ext cx="2906928" cy="112054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 can. We can help you with the campsite cleaning.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1346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752"/>
            <a:ext cx="9144000" cy="651849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07504" y="1772816"/>
            <a:ext cx="2664296" cy="100811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80681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Thank you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the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6137151" y="347284"/>
            <a:ext cx="3024336" cy="1008112"/>
            <a:chOff x="251520" y="203268"/>
            <a:chExt cx="4933522" cy="1008112"/>
          </a:xfrm>
        </p:grpSpPr>
        <p:sp>
          <p:nvSpPr>
            <p:cNvPr id="7" name="圓角矩形 6"/>
            <p:cNvSpPr/>
            <p:nvPr/>
          </p:nvSpPr>
          <p:spPr>
            <a:xfrm>
              <a:off x="251520" y="20326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51520" y="260648"/>
              <a:ext cx="4933522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a great camping trip!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700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542" l="0" r="975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0334" y="2681536"/>
            <a:ext cx="403136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69768"/>
            <a:ext cx="1656184" cy="75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030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219948"/>
            <a:ext cx="6624736" cy="357339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50537"/>
            <a:ext cx="2448272" cy="91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217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2007888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zh-TW" sz="96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Period</a:t>
            </a:r>
            <a:endParaRPr lang="zh-TW" altLang="en-US" sz="6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588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07796"/>
            <a:ext cx="3888432" cy="3888432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tesa® 4662 - tesa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36912"/>
            <a:ext cx="4056385" cy="40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73016"/>
            <a:ext cx="33528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879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曼谷小而美的The Yard Hostel - 曼谷- 泰好網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72113"/>
            <a:ext cx="5034136" cy="349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082" y="4293096"/>
            <a:ext cx="2880320" cy="129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403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me cooking good for your healt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985" y="3187282"/>
            <a:ext cx="5074030" cy="33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25144"/>
            <a:ext cx="30956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177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87" y="3189308"/>
            <a:ext cx="5395026" cy="359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799" y="4509120"/>
            <a:ext cx="6842402" cy="114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29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700" y1="9388" x2="10700" y2="9388"/>
                        <a14:foregroundMark x1="94000" y1="27449" x2="94000" y2="28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342590"/>
            <a:ext cx="3456384" cy="3387256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525" y="4380842"/>
            <a:ext cx="3962901" cy="11412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898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46" y="3142966"/>
            <a:ext cx="6943108" cy="331178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685" y="3861048"/>
            <a:ext cx="3152630" cy="1141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613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031" y="3212976"/>
            <a:ext cx="5255937" cy="3377834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90" y="5229200"/>
            <a:ext cx="5347508" cy="11412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258" y="5222000"/>
            <a:ext cx="2574757" cy="11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370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09" y="0"/>
            <a:ext cx="8667145" cy="159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250" y="3140968"/>
            <a:ext cx="5221499" cy="348584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44528"/>
            <a:ext cx="6638925" cy="1362075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99" y="4725144"/>
            <a:ext cx="4633803" cy="1141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094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00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I</a:t>
            </a:r>
            <a:r>
              <a:rPr lang="en-US" altLang="zh-TW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altLang="zh-TW" sz="10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you</a:t>
            </a:r>
            <a:endParaRPr lang="zh-TW" altLang="en-US" sz="1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71500" y="1484784"/>
            <a:ext cx="900100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with the ____.</a:t>
            </a:r>
            <a:endParaRPr lang="zh-TW" altLang="en-US" sz="1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9300" y="3356992"/>
            <a:ext cx="4361004" cy="3287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019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00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I</a:t>
            </a:r>
            <a:r>
              <a:rPr lang="en-US" altLang="zh-TW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altLang="zh-TW" sz="10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you</a:t>
            </a:r>
            <a:endParaRPr lang="zh-TW" altLang="en-US" sz="1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71500" y="1484784"/>
            <a:ext cx="900100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with the ____.</a:t>
            </a:r>
            <a:endParaRPr lang="zh-TW" altLang="en-US" sz="1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465" y="3215101"/>
            <a:ext cx="4779070" cy="35700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084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700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642" l="3212" r="95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60648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573016"/>
            <a:ext cx="4256695" cy="283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7918"/>
            <a:ext cx="4256695" cy="3012551"/>
          </a:xfrm>
          <a:prstGeom prst="rect">
            <a:avLst/>
          </a:prstGeom>
        </p:spPr>
      </p:pic>
      <p:pic>
        <p:nvPicPr>
          <p:cNvPr id="6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30" y="3954115"/>
            <a:ext cx="2391164" cy="2391164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esa® 4662 - tesa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622629"/>
            <a:ext cx="1815100" cy="18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019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838"/>
            <a:ext cx="4256695" cy="283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08324"/>
            <a:ext cx="2391164" cy="2391164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esa® 4662 - tesa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190" y="476838"/>
            <a:ext cx="1815100" cy="18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ome cooking good for your health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7482"/>
            <a:ext cx="4255200" cy="283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6642" l="3212" r="95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0187" y="3507482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17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49080"/>
            <a:ext cx="2391164" cy="2391164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esa® 4662 - tes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46" y="3817594"/>
            <a:ext cx="1815100" cy="18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曼谷小而美的The Yard Hostel - 曼谷- 泰好網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3172"/>
            <a:ext cx="4140000" cy="287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ome cooking good for your health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2254"/>
            <a:ext cx="4255200" cy="283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10700" y1="9388" x2="10700" y2="9388"/>
                        <a14:foregroundMark x1="94000" y1="27449" x2="94000" y2="28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55" y="419859"/>
            <a:ext cx="3144030" cy="3081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17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914" l="1606" r="972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0547"/>
            <a:ext cx="3144030" cy="307977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2" y="527009"/>
            <a:ext cx="4176464" cy="268408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84" y="3632586"/>
            <a:ext cx="4098726" cy="2588466"/>
          </a:xfrm>
          <a:prstGeom prst="rect">
            <a:avLst/>
          </a:prstGeom>
        </p:spPr>
      </p:pic>
      <p:pic>
        <p:nvPicPr>
          <p:cNvPr id="10" name="Picture 2" descr="home cooking good for your health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32585"/>
            <a:ext cx="3882702" cy="2588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241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741321"/>
            <a:ext cx="3888432" cy="2684087"/>
          </a:xfrm>
          <a:prstGeom prst="rect">
            <a:avLst/>
          </a:prstGeom>
        </p:spPr>
      </p:pic>
      <p:pic>
        <p:nvPicPr>
          <p:cNvPr id="9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26" y="476838"/>
            <a:ext cx="4256695" cy="283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26" y="3741321"/>
            <a:ext cx="4176464" cy="2684088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642" l="3212" r="95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499682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374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669" y="3741321"/>
            <a:ext cx="4175650" cy="278763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41322"/>
            <a:ext cx="3888432" cy="2787638"/>
          </a:xfrm>
          <a:prstGeom prst="rect">
            <a:avLst/>
          </a:prstGeom>
        </p:spPr>
      </p:pic>
      <p:pic>
        <p:nvPicPr>
          <p:cNvPr id="8" name="Picture 4" descr="曼谷小而美的The Yard Hostel - 曼谷- 泰好網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62" y="404664"/>
            <a:ext cx="4140000" cy="287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52148"/>
            <a:ext cx="2391164" cy="2391164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tesa® 4662 - tesa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46" y="620662"/>
            <a:ext cx="1815100" cy="18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141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0700" y1="9388" x2="10700" y2="9388"/>
                        <a14:foregroundMark x1="94000" y1="27449" x2="94000" y2="28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47812"/>
            <a:ext cx="3144030" cy="308114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1" y="476672"/>
            <a:ext cx="4175650" cy="2787639"/>
          </a:xfrm>
          <a:prstGeom prst="rect">
            <a:avLst/>
          </a:prstGeom>
        </p:spPr>
      </p:pic>
      <p:pic>
        <p:nvPicPr>
          <p:cNvPr id="9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69487"/>
            <a:ext cx="4256695" cy="283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6642" l="3212" r="954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511028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584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2007888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Story Time</a:t>
            </a:r>
            <a:endParaRPr lang="zh-TW" altLang="en-US" sz="6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5876" y="3477913"/>
            <a:ext cx="2232248" cy="30460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434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22049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1600" y="6764"/>
            <a:ext cx="7200800" cy="688551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403648" y="5189137"/>
            <a:ext cx="6624736" cy="616127"/>
            <a:chOff x="251520" y="260648"/>
            <a:chExt cx="6624736" cy="616127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6308754" cy="61612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357526" y="279572"/>
              <a:ext cx="6518730" cy="5972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Kids! Let’s go camping today.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080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3768" y="665954"/>
            <a:ext cx="4499992" cy="6192046"/>
          </a:xfrm>
          <a:prstGeom prst="rect">
            <a:avLst/>
          </a:prstGeom>
        </p:spPr>
      </p:pic>
      <p:sp>
        <p:nvSpPr>
          <p:cNvPr id="4" name="圓角矩形 3"/>
          <p:cNvSpPr/>
          <p:nvPr/>
        </p:nvSpPr>
        <p:spPr>
          <a:xfrm>
            <a:off x="2699792" y="33505"/>
            <a:ext cx="4176464" cy="616127"/>
          </a:xfrm>
          <a:prstGeom prst="roundRect">
            <a:avLst/>
          </a:prstGeom>
          <a:gradFill>
            <a:gsLst>
              <a:gs pos="65000">
                <a:srgbClr val="FFFFFF">
                  <a:alpha val="95000"/>
                </a:srgbClr>
              </a:gs>
              <a:gs pos="35000">
                <a:srgbClr val="FFFFFF">
                  <a:alpha val="95000"/>
                </a:srgbClr>
              </a:gs>
              <a:gs pos="0">
                <a:schemeClr val="tx1">
                  <a:alpha val="80000"/>
                </a:schemeClr>
              </a:gs>
              <a:gs pos="50000">
                <a:schemeClr val="tx1"/>
              </a:gs>
              <a:gs pos="100000">
                <a:schemeClr val="tx1">
                  <a:alpha val="80000"/>
                </a:schemeClr>
              </a:gs>
            </a:gsLst>
            <a:lin ang="5400000" scaled="0"/>
          </a:gradFill>
          <a:ln w="76200" cmpd="thickThin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2771800" y="33505"/>
            <a:ext cx="4032448" cy="5972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 camping day</a:t>
            </a:r>
            <a:endParaRPr lang="en-US" altLang="zh-TW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1880574" y="630641"/>
            <a:ext cx="5814900" cy="616127"/>
            <a:chOff x="1421396" y="764704"/>
            <a:chExt cx="5814900" cy="616127"/>
          </a:xfrm>
        </p:grpSpPr>
        <p:sp>
          <p:nvSpPr>
            <p:cNvPr id="7" name="圓角矩形 6"/>
            <p:cNvSpPr/>
            <p:nvPr/>
          </p:nvSpPr>
          <p:spPr>
            <a:xfrm>
              <a:off x="1421396" y="764704"/>
              <a:ext cx="5814900" cy="61612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1527573" y="783628"/>
              <a:ext cx="5646002" cy="5972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is packed away.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1159037" y="6093296"/>
            <a:ext cx="7411880" cy="643871"/>
            <a:chOff x="2313078" y="4581128"/>
            <a:chExt cx="2950646" cy="1120543"/>
          </a:xfrm>
        </p:grpSpPr>
        <p:sp>
          <p:nvSpPr>
            <p:cNvPr id="11" name="圓角矩形 10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內容版面配置區 2"/>
            <p:cNvSpPr txBox="1">
              <a:spLocks/>
            </p:cNvSpPr>
            <p:nvPr/>
          </p:nvSpPr>
          <p:spPr>
            <a:xfrm>
              <a:off x="2356379" y="4581128"/>
              <a:ext cx="2907345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Hooray! We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are off to the campsite.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9493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32656"/>
            <a:ext cx="9139717" cy="6225975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107504" y="116632"/>
            <a:ext cx="5434769" cy="1205212"/>
            <a:chOff x="0" y="116632"/>
            <a:chExt cx="5434769" cy="1205212"/>
          </a:xfrm>
        </p:grpSpPr>
        <p:sp>
          <p:nvSpPr>
            <p:cNvPr id="4" name="圓角矩形 3"/>
            <p:cNvSpPr/>
            <p:nvPr/>
          </p:nvSpPr>
          <p:spPr>
            <a:xfrm>
              <a:off x="0" y="116632"/>
              <a:ext cx="5434769" cy="1080120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0" y="188640"/>
              <a:ext cx="5434769" cy="113320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Here we are at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Good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Virtue Campground.</a:t>
              </a:r>
              <a:endParaRPr lang="zh-TW" alt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020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32656"/>
            <a:ext cx="9139717" cy="6225975"/>
          </a:xfrm>
          <a:prstGeom prst="rect">
            <a:avLst/>
          </a:prstGeom>
        </p:spPr>
      </p:pic>
      <p:grpSp>
        <p:nvGrpSpPr>
          <p:cNvPr id="8" name="群組 7"/>
          <p:cNvGrpSpPr/>
          <p:nvPr/>
        </p:nvGrpSpPr>
        <p:grpSpPr>
          <a:xfrm>
            <a:off x="3995936" y="404664"/>
            <a:ext cx="4860032" cy="643871"/>
            <a:chOff x="2313078" y="4581128"/>
            <a:chExt cx="2950646" cy="1120543"/>
          </a:xfrm>
        </p:grpSpPr>
        <p:sp>
          <p:nvSpPr>
            <p:cNvPr id="9" name="圓角矩形 8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內容版面配置區 2"/>
            <p:cNvSpPr txBox="1">
              <a:spLocks/>
            </p:cNvSpPr>
            <p:nvPr/>
          </p:nvSpPr>
          <p:spPr>
            <a:xfrm>
              <a:off x="2336210" y="4581128"/>
              <a:ext cx="2906928" cy="10063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Time to set up our tent!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5455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045"/>
            <a:ext cx="9144000" cy="6205909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51520" y="260648"/>
            <a:ext cx="6696744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Who can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 me with this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box?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6069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4692</TotalTime>
  <Words>167</Words>
  <Application>Microsoft Office PowerPoint</Application>
  <PresentationFormat>如螢幕大小 (4:3)</PresentationFormat>
  <Paragraphs>27</Paragraphs>
  <Slides>36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4" baseType="lpstr">
      <vt:lpstr>微軟正黑體</vt:lpstr>
      <vt:lpstr>新細明體</vt:lpstr>
      <vt:lpstr>標楷體</vt:lpstr>
      <vt:lpstr>Arial</vt:lpstr>
      <vt:lpstr>Arial Narrow</vt:lpstr>
      <vt:lpstr>Calibri</vt:lpstr>
      <vt:lpstr>Georgia</vt:lpstr>
      <vt:lpstr>地平線</vt:lpstr>
      <vt:lpstr>Keep Learning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ALEX</cp:lastModifiedBy>
  <cp:revision>976</cp:revision>
  <dcterms:created xsi:type="dcterms:W3CDTF">2014-09-01T07:17:07Z</dcterms:created>
  <dcterms:modified xsi:type="dcterms:W3CDTF">2025-02-16T16:55:54Z</dcterms:modified>
</cp:coreProperties>
</file>