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4" r:id="rId4"/>
    <p:sldId id="260" r:id="rId5"/>
    <p:sldId id="262" r:id="rId6"/>
  </p:sldIdLst>
  <p:sldSz cx="12801600" cy="9601200" type="A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4" roundtripDataSignature="AMtx7mhf+KutFnBhvIHa2SUINIoMa++W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150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4" Type="http://schemas.openxmlformats.org/officeDocument/2006/relationships/slide" Target="slides/slide3.xml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"/>
          <p:cNvSpPr txBox="1">
            <a:spLocks noGrp="1"/>
          </p:cNvSpPr>
          <p:nvPr>
            <p:ph type="dt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ft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sldNum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1"/>
          <p:cNvSpPr txBox="1">
            <a:spLocks noGrp="1"/>
          </p:cNvSpPr>
          <p:nvPr>
            <p:ph type="body" idx="1"/>
          </p:nvPr>
        </p:nvSpPr>
        <p:spPr>
          <a:xfrm rot="5400000">
            <a:off x="3354863" y="81122"/>
            <a:ext cx="6091873" cy="11041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1"/>
          <p:cNvSpPr txBox="1">
            <a:spLocks noGrp="1"/>
          </p:cNvSpPr>
          <p:nvPr>
            <p:ph type="dt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1"/>
          <p:cNvSpPr txBox="1">
            <a:spLocks noGrp="1"/>
          </p:cNvSpPr>
          <p:nvPr>
            <p:ph type="ft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1"/>
          <p:cNvSpPr txBox="1">
            <a:spLocks noGrp="1"/>
          </p:cNvSpPr>
          <p:nvPr>
            <p:ph type="sldNum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>
            <a:spLocks noGrp="1"/>
          </p:cNvSpPr>
          <p:nvPr>
            <p:ph type="title"/>
          </p:nvPr>
        </p:nvSpPr>
        <p:spPr>
          <a:xfrm rot="5400000">
            <a:off x="6473031" y="3199289"/>
            <a:ext cx="8136573" cy="2760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2"/>
          <p:cNvSpPr txBox="1">
            <a:spLocks noGrp="1"/>
          </p:cNvSpPr>
          <p:nvPr>
            <p:ph type="body" idx="1"/>
          </p:nvPr>
        </p:nvSpPr>
        <p:spPr>
          <a:xfrm rot="5400000">
            <a:off x="872332" y="518954"/>
            <a:ext cx="8136573" cy="8121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2"/>
          <p:cNvSpPr txBox="1">
            <a:spLocks noGrp="1"/>
          </p:cNvSpPr>
          <p:nvPr>
            <p:ph type="dt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2"/>
          <p:cNvSpPr txBox="1">
            <a:spLocks noGrp="1"/>
          </p:cNvSpPr>
          <p:nvPr>
            <p:ph type="ft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2"/>
          <p:cNvSpPr txBox="1">
            <a:spLocks noGrp="1"/>
          </p:cNvSpPr>
          <p:nvPr>
            <p:ph type="sldNum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Calibri"/>
              <a:buNone/>
              <a:defRPr sz="8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3"/>
          <p:cNvSpPr txBox="1"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3360"/>
              <a:buNone/>
              <a:defRPr sz="3359"/>
            </a:lvl1pPr>
            <a:lvl2pPr lvl="1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/>
            </a:lvl2pPr>
            <a:lvl3pPr lvl="2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520"/>
              <a:buNone/>
              <a:defRPr sz="2520"/>
            </a:lvl3pPr>
            <a:lvl4pPr lvl="3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/>
            </a:lvl4pPr>
            <a:lvl5pPr lvl="4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/>
            </a:lvl5pPr>
            <a:lvl6pPr lvl="5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/>
            </a:lvl6pPr>
            <a:lvl7pPr lvl="6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/>
            </a:lvl7pPr>
            <a:lvl8pPr lvl="7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/>
            </a:lvl8pPr>
            <a:lvl9pPr lvl="8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/>
            </a:lvl9pPr>
          </a:lstStyle>
          <a:p>
            <a:endParaRPr/>
          </a:p>
        </p:txBody>
      </p:sp>
      <p:sp>
        <p:nvSpPr>
          <p:cNvPr id="18" name="Google Shape;18;p13"/>
          <p:cNvSpPr txBox="1">
            <a:spLocks noGrp="1"/>
          </p:cNvSpPr>
          <p:nvPr>
            <p:ph type="dt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3"/>
          <p:cNvSpPr txBox="1">
            <a:spLocks noGrp="1"/>
          </p:cNvSpPr>
          <p:nvPr>
            <p:ph type="ft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3"/>
          <p:cNvSpPr txBox="1">
            <a:spLocks noGrp="1"/>
          </p:cNvSpPr>
          <p:nvPr>
            <p:ph type="sldNum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4"/>
          <p:cNvSpPr txBox="1"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4"/>
          <p:cNvSpPr txBox="1"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4"/>
          <p:cNvSpPr txBox="1">
            <a:spLocks noGrp="1"/>
          </p:cNvSpPr>
          <p:nvPr>
            <p:ph type="dt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4"/>
          <p:cNvSpPr txBox="1">
            <a:spLocks noGrp="1"/>
          </p:cNvSpPr>
          <p:nvPr>
            <p:ph type="ft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4"/>
          <p:cNvSpPr txBox="1">
            <a:spLocks noGrp="1"/>
          </p:cNvSpPr>
          <p:nvPr>
            <p:ph type="sldNum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Calibri"/>
              <a:buNone/>
              <a:defRPr sz="8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5"/>
          <p:cNvSpPr txBox="1"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3360"/>
              <a:buNone/>
              <a:defRPr sz="3359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 sz="2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2520"/>
              <a:buNone/>
              <a:defRPr sz="252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2240"/>
              <a:buNone/>
              <a:defRPr sz="224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2240"/>
              <a:buNone/>
              <a:defRPr sz="224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2240"/>
              <a:buNone/>
              <a:defRPr sz="224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2240"/>
              <a:buNone/>
              <a:defRPr sz="224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2240"/>
              <a:buNone/>
              <a:defRPr sz="224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888888"/>
              </a:buClr>
              <a:buSzPts val="2240"/>
              <a:buNone/>
              <a:defRPr sz="224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5"/>
          <p:cNvSpPr txBox="1">
            <a:spLocks noGrp="1"/>
          </p:cNvSpPr>
          <p:nvPr>
            <p:ph type="dt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5"/>
          <p:cNvSpPr txBox="1">
            <a:spLocks noGrp="1"/>
          </p:cNvSpPr>
          <p:nvPr>
            <p:ph type="ft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5"/>
          <p:cNvSpPr txBox="1">
            <a:spLocks noGrp="1"/>
          </p:cNvSpPr>
          <p:nvPr>
            <p:ph type="sldNum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個內容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6"/>
          <p:cNvSpPr txBox="1"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6"/>
          <p:cNvSpPr txBox="1">
            <a:spLocks noGrp="1"/>
          </p:cNvSpPr>
          <p:nvPr>
            <p:ph type="body" idx="1"/>
          </p:nvPr>
        </p:nvSpPr>
        <p:spPr>
          <a:xfrm>
            <a:off x="880110" y="2555875"/>
            <a:ext cx="5440680" cy="6091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6"/>
          <p:cNvSpPr txBox="1">
            <a:spLocks noGrp="1"/>
          </p:cNvSpPr>
          <p:nvPr>
            <p:ph type="body" idx="2"/>
          </p:nvPr>
        </p:nvSpPr>
        <p:spPr>
          <a:xfrm>
            <a:off x="6480810" y="2555875"/>
            <a:ext cx="5440680" cy="6091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6"/>
          <p:cNvSpPr txBox="1">
            <a:spLocks noGrp="1"/>
          </p:cNvSpPr>
          <p:nvPr>
            <p:ph type="dt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6"/>
          <p:cNvSpPr txBox="1">
            <a:spLocks noGrp="1"/>
          </p:cNvSpPr>
          <p:nvPr>
            <p:ph type="ft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6"/>
          <p:cNvSpPr txBox="1">
            <a:spLocks noGrp="1"/>
          </p:cNvSpPr>
          <p:nvPr>
            <p:ph type="sldNum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7"/>
          <p:cNvSpPr txBox="1"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7"/>
          <p:cNvSpPr txBox="1"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3360"/>
              <a:buNone/>
              <a:defRPr sz="3359" b="1"/>
            </a:lvl1pPr>
            <a:lvl2pPr marL="914400" lvl="1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/>
            </a:lvl2pPr>
            <a:lvl3pPr marL="1371600" lvl="2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520"/>
              <a:buNone/>
              <a:defRPr sz="2520" b="1"/>
            </a:lvl3pPr>
            <a:lvl4pPr marL="1828800" lvl="3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 b="1"/>
            </a:lvl4pPr>
            <a:lvl5pPr marL="2286000" lvl="4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 b="1"/>
            </a:lvl5pPr>
            <a:lvl6pPr marL="2743200" lvl="5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 b="1"/>
            </a:lvl6pPr>
            <a:lvl7pPr marL="3200400" lvl="6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 b="1"/>
            </a:lvl7pPr>
            <a:lvl8pPr marL="3657600" lvl="7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 b="1"/>
            </a:lvl8pPr>
            <a:lvl9pPr marL="4114800" lvl="8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 b="1"/>
            </a:lvl9pPr>
          </a:lstStyle>
          <a:p>
            <a:endParaRPr/>
          </a:p>
        </p:txBody>
      </p:sp>
      <p:sp>
        <p:nvSpPr>
          <p:cNvPr id="43" name="Google Shape;43;p17"/>
          <p:cNvSpPr txBox="1">
            <a:spLocks noGrp="1"/>
          </p:cNvSpPr>
          <p:nvPr>
            <p:ph type="body" idx="2"/>
          </p:nvPr>
        </p:nvSpPr>
        <p:spPr>
          <a:xfrm>
            <a:off x="881779" y="3507105"/>
            <a:ext cx="5415676" cy="5158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7"/>
          <p:cNvSpPr txBox="1">
            <a:spLocks noGrp="1"/>
          </p:cNvSpPr>
          <p:nvPr>
            <p:ph type="body" idx="3"/>
          </p:nvPr>
        </p:nvSpPr>
        <p:spPr>
          <a:xfrm>
            <a:off x="6480811" y="2353628"/>
            <a:ext cx="5442347" cy="11534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3360"/>
              <a:buNone/>
              <a:defRPr sz="3359" b="1"/>
            </a:lvl1pPr>
            <a:lvl2pPr marL="914400" lvl="1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 b="1"/>
            </a:lvl2pPr>
            <a:lvl3pPr marL="1371600" lvl="2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520"/>
              <a:buNone/>
              <a:defRPr sz="2520" b="1"/>
            </a:lvl3pPr>
            <a:lvl4pPr marL="1828800" lvl="3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 b="1"/>
            </a:lvl4pPr>
            <a:lvl5pPr marL="2286000" lvl="4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 b="1"/>
            </a:lvl5pPr>
            <a:lvl6pPr marL="2743200" lvl="5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 b="1"/>
            </a:lvl6pPr>
            <a:lvl7pPr marL="3200400" lvl="6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 b="1"/>
            </a:lvl7pPr>
            <a:lvl8pPr marL="3657600" lvl="7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 b="1"/>
            </a:lvl8pPr>
            <a:lvl9pPr marL="4114800" lvl="8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 b="1"/>
            </a:lvl9pPr>
          </a:lstStyle>
          <a:p>
            <a:endParaRPr/>
          </a:p>
        </p:txBody>
      </p:sp>
      <p:sp>
        <p:nvSpPr>
          <p:cNvPr id="45" name="Google Shape;45;p17"/>
          <p:cNvSpPr txBox="1">
            <a:spLocks noGrp="1"/>
          </p:cNvSpPr>
          <p:nvPr>
            <p:ph type="body" idx="4"/>
          </p:nvPr>
        </p:nvSpPr>
        <p:spPr>
          <a:xfrm>
            <a:off x="6480811" y="3507105"/>
            <a:ext cx="5442347" cy="51584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7"/>
          <p:cNvSpPr txBox="1">
            <a:spLocks noGrp="1"/>
          </p:cNvSpPr>
          <p:nvPr>
            <p:ph type="dt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7"/>
          <p:cNvSpPr txBox="1">
            <a:spLocks noGrp="1"/>
          </p:cNvSpPr>
          <p:nvPr>
            <p:ph type="ft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7"/>
          <p:cNvSpPr txBox="1">
            <a:spLocks noGrp="1"/>
          </p:cNvSpPr>
          <p:nvPr>
            <p:ph type="sldNum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8"/>
          <p:cNvSpPr txBox="1"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8"/>
          <p:cNvSpPr txBox="1">
            <a:spLocks noGrp="1"/>
          </p:cNvSpPr>
          <p:nvPr>
            <p:ph type="dt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8"/>
          <p:cNvSpPr txBox="1">
            <a:spLocks noGrp="1"/>
          </p:cNvSpPr>
          <p:nvPr>
            <p:ph type="ft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8"/>
          <p:cNvSpPr txBox="1">
            <a:spLocks noGrp="1"/>
          </p:cNvSpPr>
          <p:nvPr>
            <p:ph type="sldNum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輔助字幕的內容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80"/>
              <a:buFont typeface="Calibri"/>
              <a:buNone/>
              <a:defRPr sz="448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body" idx="1"/>
          </p:nvPr>
        </p:nvSpPr>
        <p:spPr>
          <a:xfrm>
            <a:off x="5442347" y="1382397"/>
            <a:ext cx="6480810" cy="6823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51308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4480"/>
              <a:buChar char="•"/>
              <a:defRPr sz="4480"/>
            </a:lvl1pPr>
            <a:lvl2pPr marL="914400" lvl="1" indent="-477519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920"/>
              <a:buChar char="•"/>
              <a:defRPr sz="3920"/>
            </a:lvl2pPr>
            <a:lvl3pPr marL="1371600" lvl="2" indent="-44196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60"/>
              <a:buChar char="•"/>
              <a:defRPr sz="3359"/>
            </a:lvl3pPr>
            <a:lvl4pPr marL="1828800" lvl="3" indent="-4064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4pPr>
            <a:lvl5pPr marL="2286000" lvl="4" indent="-4064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5pPr>
            <a:lvl6pPr marL="2743200" lvl="5" indent="-4064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6pPr>
            <a:lvl7pPr marL="3200400" lvl="6" indent="-4064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7pPr>
            <a:lvl8pPr marL="3657600" lvl="7" indent="-4064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8pPr>
            <a:lvl9pPr marL="4114800" lvl="8" indent="-4064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9pPr>
          </a:lstStyle>
          <a:p>
            <a:endParaRPr/>
          </a:p>
        </p:txBody>
      </p:sp>
      <p:sp>
        <p:nvSpPr>
          <p:cNvPr id="57" name="Google Shape;57;p19"/>
          <p:cNvSpPr txBox="1">
            <a:spLocks noGrp="1"/>
          </p:cNvSpPr>
          <p:nvPr>
            <p:ph type="body" idx="2"/>
          </p:nvPr>
        </p:nvSpPr>
        <p:spPr>
          <a:xfrm>
            <a:off x="881778" y="2880360"/>
            <a:ext cx="4128849" cy="5336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/>
            </a:lvl1pPr>
            <a:lvl2pPr marL="914400" lvl="1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960"/>
              <a:buNone/>
              <a:defRPr sz="1960"/>
            </a:lvl2pPr>
            <a:lvl3pPr marL="1371600" lvl="2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sz="1679"/>
            </a:lvl3pPr>
            <a:lvl4pPr marL="1828800" lvl="3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6pPr>
            <a:lvl7pPr marL="3200400" lvl="6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7pPr>
            <a:lvl8pPr marL="3657600" lvl="7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8pPr>
            <a:lvl9pPr marL="4114800" lvl="8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58" name="Google Shape;58;p19"/>
          <p:cNvSpPr txBox="1">
            <a:spLocks noGrp="1"/>
          </p:cNvSpPr>
          <p:nvPr>
            <p:ph type="dt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9"/>
          <p:cNvSpPr txBox="1">
            <a:spLocks noGrp="1"/>
          </p:cNvSpPr>
          <p:nvPr>
            <p:ph type="ft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sldNum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輔助字幕的圖片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80"/>
              <a:buFont typeface="Calibri"/>
              <a:buNone/>
              <a:defRPr sz="448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0"/>
          <p:cNvSpPr>
            <a:spLocks noGrp="1"/>
          </p:cNvSpPr>
          <p:nvPr>
            <p:ph type="pic" idx="2"/>
          </p:nvPr>
        </p:nvSpPr>
        <p:spPr>
          <a:xfrm>
            <a:off x="5442347" y="1382397"/>
            <a:ext cx="6480810" cy="682307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>
            <a:spLocks noGrp="1"/>
          </p:cNvSpPr>
          <p:nvPr>
            <p:ph type="body" idx="1"/>
          </p:nvPr>
        </p:nvSpPr>
        <p:spPr>
          <a:xfrm>
            <a:off x="881778" y="2880360"/>
            <a:ext cx="4128849" cy="5336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2240"/>
              <a:buNone/>
              <a:defRPr sz="2240"/>
            </a:lvl1pPr>
            <a:lvl2pPr marL="914400" lvl="1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960"/>
              <a:buNone/>
              <a:defRPr sz="1960"/>
            </a:lvl2pPr>
            <a:lvl3pPr marL="1371600" lvl="2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680"/>
              <a:buNone/>
              <a:defRPr sz="1679"/>
            </a:lvl3pPr>
            <a:lvl4pPr marL="1828800" lvl="3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6pPr>
            <a:lvl7pPr marL="3200400" lvl="6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7pPr>
            <a:lvl8pPr marL="3657600" lvl="7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8pPr>
            <a:lvl9pPr marL="4114800" lvl="8" indent="-228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65" name="Google Shape;65;p20"/>
          <p:cNvSpPr txBox="1">
            <a:spLocks noGrp="1"/>
          </p:cNvSpPr>
          <p:nvPr>
            <p:ph type="dt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0"/>
          <p:cNvSpPr txBox="1">
            <a:spLocks noGrp="1"/>
          </p:cNvSpPr>
          <p:nvPr>
            <p:ph type="ft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0"/>
          <p:cNvSpPr txBox="1">
            <a:spLocks noGrp="1"/>
          </p:cNvSpPr>
          <p:nvPr>
            <p:ph type="sldNum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160"/>
              <a:buFont typeface="Calibri"/>
              <a:buNone/>
              <a:defRPr sz="61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77519" algn="l" rtl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3920"/>
              <a:buFont typeface="Arial"/>
              <a:buChar char="•"/>
              <a:defRPr sz="392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4196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360"/>
              <a:buFont typeface="Arial"/>
              <a:buChar char="•"/>
              <a:defRPr sz="33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064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88619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520"/>
              <a:buFont typeface="Arial"/>
              <a:buChar char="•"/>
              <a:defRPr sz="252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8862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520"/>
              <a:buFont typeface="Arial"/>
              <a:buChar char="•"/>
              <a:defRPr sz="252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8862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520"/>
              <a:buFont typeface="Arial"/>
              <a:buChar char="•"/>
              <a:defRPr sz="252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8862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520"/>
              <a:buFont typeface="Arial"/>
              <a:buChar char="•"/>
              <a:defRPr sz="252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8862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520"/>
              <a:buFont typeface="Arial"/>
              <a:buChar char="•"/>
              <a:defRPr sz="252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8862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520"/>
              <a:buFont typeface="Arial"/>
              <a:buChar char="•"/>
              <a:defRPr sz="252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79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79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sldNum" idx="12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79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79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79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79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79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79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79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79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79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" descr="Printable World Map Coloring Page Kids Pages Maps"/>
          <p:cNvPicPr preferRelativeResize="0"/>
          <p:nvPr/>
        </p:nvPicPr>
        <p:blipFill rotWithShape="1">
          <a:blip r:embed="rId3">
            <a:alphaModFix/>
          </a:blip>
          <a:srcRect t="2207" b="3294"/>
          <a:stretch/>
        </p:blipFill>
        <p:spPr>
          <a:xfrm>
            <a:off x="136090" y="1344228"/>
            <a:ext cx="12665510" cy="7690561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"/>
          <p:cNvSpPr txBox="1"/>
          <p:nvPr/>
        </p:nvSpPr>
        <p:spPr>
          <a:xfrm>
            <a:off x="136090" y="6388"/>
            <a:ext cx="4994034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Name:_______  </a:t>
            </a:r>
            <a:endParaRPr sz="48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7202466" y="6388"/>
            <a:ext cx="6029386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Date:2021/08/17</a:t>
            </a:r>
            <a:endParaRPr sz="48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11781964" y="8862536"/>
            <a:ext cx="160020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#1</a:t>
            </a:r>
            <a:endParaRPr sz="42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2" descr="South Africa Flag"/>
          <p:cNvPicPr preferRelativeResize="0"/>
          <p:nvPr/>
        </p:nvPicPr>
        <p:blipFill rotWithShape="1">
          <a:blip r:embed="rId3">
            <a:alphaModFix/>
          </a:blip>
          <a:srcRect l="5710" t="757" r="2784" b="5523"/>
          <a:stretch/>
        </p:blipFill>
        <p:spPr>
          <a:xfrm>
            <a:off x="865256" y="1400188"/>
            <a:ext cx="11007362" cy="7656129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"/>
          <p:cNvSpPr txBox="1"/>
          <p:nvPr/>
        </p:nvSpPr>
        <p:spPr>
          <a:xfrm>
            <a:off x="179215" y="173153"/>
            <a:ext cx="481436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Name</a:t>
            </a:r>
            <a:r>
              <a:rPr lang="en-US" sz="48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:_______</a:t>
            </a:r>
            <a:r>
              <a:rPr lang="en-US" sz="44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endParaRPr sz="44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7177414" y="239360"/>
            <a:ext cx="639264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Date:2021/08/17</a:t>
            </a:r>
            <a:endParaRPr sz="48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5" name="Google Shape;105;p2"/>
          <p:cNvSpPr txBox="1"/>
          <p:nvPr/>
        </p:nvSpPr>
        <p:spPr>
          <a:xfrm>
            <a:off x="11744385" y="8862536"/>
            <a:ext cx="160020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#2</a:t>
            </a:r>
            <a:endParaRPr sz="42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6" name="Google Shape;106;p2"/>
          <p:cNvSpPr txBox="1"/>
          <p:nvPr/>
        </p:nvSpPr>
        <p:spPr>
          <a:xfrm rot="10800000">
            <a:off x="7485550" y="7876573"/>
            <a:ext cx="1936804" cy="43441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2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"/>
          <p:cNvSpPr txBox="1"/>
          <p:nvPr/>
        </p:nvSpPr>
        <p:spPr>
          <a:xfrm rot="10800000">
            <a:off x="11344375" y="1004149"/>
            <a:ext cx="1457225" cy="129917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2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"/>
          <p:cNvSpPr txBox="1"/>
          <p:nvPr/>
        </p:nvSpPr>
        <p:spPr>
          <a:xfrm rot="10800000">
            <a:off x="1500021" y="960126"/>
            <a:ext cx="1457225" cy="129917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2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2B75B1FA-E1CE-4DDB-AB51-074D43D42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452" y="391395"/>
            <a:ext cx="8352696" cy="815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994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801601" cy="9707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5"/>
          <p:cNvPicPr preferRelativeResize="0"/>
          <p:nvPr/>
        </p:nvPicPr>
        <p:blipFill rotWithShape="1">
          <a:blip r:embed="rId4">
            <a:alphaModFix/>
          </a:blip>
          <a:srcRect b="6853"/>
          <a:stretch/>
        </p:blipFill>
        <p:spPr>
          <a:xfrm>
            <a:off x="304677" y="1177804"/>
            <a:ext cx="12302290" cy="7862416"/>
          </a:xfrm>
          <a:prstGeom prst="roundRect">
            <a:avLst>
              <a:gd name="adj" fmla="val 16667"/>
            </a:avLst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50" name="Google Shape;150;p5"/>
          <p:cNvSpPr txBox="1"/>
          <p:nvPr/>
        </p:nvSpPr>
        <p:spPr>
          <a:xfrm>
            <a:off x="154162" y="139895"/>
            <a:ext cx="5958539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Name:_______  </a:t>
            </a:r>
            <a:endParaRPr sz="48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51" name="Google Shape;151;p5"/>
          <p:cNvSpPr txBox="1"/>
          <p:nvPr/>
        </p:nvSpPr>
        <p:spPr>
          <a:xfrm>
            <a:off x="7177413" y="117110"/>
            <a:ext cx="591665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Date:2021/08/17</a:t>
            </a:r>
            <a:endParaRPr sz="48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11806867" y="8862536"/>
            <a:ext cx="1600200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#4</a:t>
            </a:r>
            <a:endParaRPr sz="42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7" descr="粉紅色的背景圖畫、圖片和照片檔- iStock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0557"/>
            <a:ext cx="12801600" cy="9789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7" descr="元気な心臓のキャラクター"/>
          <p:cNvPicPr preferRelativeResize="0"/>
          <p:nvPr/>
        </p:nvPicPr>
        <p:blipFill rotWithShape="1">
          <a:blip r:embed="rId4">
            <a:alphaModFix amt="35000"/>
          </a:blip>
          <a:srcRect/>
          <a:stretch/>
        </p:blipFill>
        <p:spPr>
          <a:xfrm>
            <a:off x="551147" y="1124132"/>
            <a:ext cx="11311003" cy="9331578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7"/>
          <p:cNvSpPr txBox="1"/>
          <p:nvPr/>
        </p:nvSpPr>
        <p:spPr>
          <a:xfrm>
            <a:off x="588724" y="1286439"/>
            <a:ext cx="12766102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Be </a:t>
            </a: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Kind</a:t>
            </a:r>
            <a:r>
              <a:rPr lang="en-US" sz="8000" b="1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 and </a:t>
            </a:r>
            <a:r>
              <a:rPr lang="en-US" sz="8000" b="1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Respectful</a:t>
            </a:r>
            <a:r>
              <a:rPr lang="en-US" sz="8000" b="1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8000" b="1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67" name="Google Shape;167;p7"/>
          <p:cNvSpPr txBox="1"/>
          <p:nvPr/>
        </p:nvSpPr>
        <p:spPr>
          <a:xfrm>
            <a:off x="187890" y="-15142"/>
            <a:ext cx="756572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Name:_____</a:t>
            </a:r>
            <a:endParaRPr sz="48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68" name="Google Shape;168;p7"/>
          <p:cNvSpPr txBox="1"/>
          <p:nvPr/>
        </p:nvSpPr>
        <p:spPr>
          <a:xfrm>
            <a:off x="11493526" y="8675095"/>
            <a:ext cx="151385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#6</a:t>
            </a:r>
            <a:endParaRPr sz="5400" b="1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Microsoft Office PowerPoint</Application>
  <PresentationFormat>A3 紙張 (297x420 公釐)</PresentationFormat>
  <Paragraphs>12</Paragraphs>
  <Slides>5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9" baseType="lpstr">
      <vt:lpstr>Arial</vt:lpstr>
      <vt:lpstr>Calibri</vt:lpstr>
      <vt:lpstr>Comic Sans MS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wendy8722433@gmail.com</dc:creator>
  <cp:lastModifiedBy>kiwi1200</cp:lastModifiedBy>
  <cp:revision>3</cp:revision>
  <dcterms:created xsi:type="dcterms:W3CDTF">2021-08-15T08:22:44Z</dcterms:created>
  <dcterms:modified xsi:type="dcterms:W3CDTF">2021-10-22T12:52:53Z</dcterms:modified>
</cp:coreProperties>
</file>