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0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53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4AB330-E0B7-4A3D-954B-53944787A411}" type="datetimeFigureOut">
              <a:rPr lang="zh-TW" altLang="en-US" smtClean="0"/>
              <a:t>2025/2/19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667292-5505-45FC-8A83-3C5501E67DB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664985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169248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E1BBF-BF77-4A87-9152-9AB7051BAB07}" type="datetimeFigureOut">
              <a:rPr lang="zh-TW" altLang="en-US" smtClean="0"/>
              <a:t>2025/2/19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1C481-0BC7-4E18-BFA3-ED5FF4BFCBA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16193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E1BBF-BF77-4A87-9152-9AB7051BAB07}" type="datetimeFigureOut">
              <a:rPr lang="zh-TW" altLang="en-US" smtClean="0"/>
              <a:t>2025/2/19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1C481-0BC7-4E18-BFA3-ED5FF4BFCBA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763204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E1BBF-BF77-4A87-9152-9AB7051BAB07}" type="datetimeFigureOut">
              <a:rPr lang="zh-TW" altLang="en-US" smtClean="0"/>
              <a:t>2025/2/19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1C481-0BC7-4E18-BFA3-ED5FF4BFCBA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27643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bg>
      <p:bgPr>
        <a:solidFill>
          <a:schemeClr val="dk1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3"/>
          <p:cNvGrpSpPr/>
          <p:nvPr/>
        </p:nvGrpSpPr>
        <p:grpSpPr>
          <a:xfrm>
            <a:off x="8131173" y="8"/>
            <a:ext cx="4060833" cy="2707427"/>
            <a:chOff x="6098378" y="5"/>
            <a:chExt cx="3045625" cy="2030570"/>
          </a:xfrm>
        </p:grpSpPr>
        <p:sp>
          <p:nvSpPr>
            <p:cNvPr id="21" name="Google Shape;21;p3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" name="Google Shape;22;p3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" name="Google Shape;23;p3"/>
            <p:cNvSpPr/>
            <p:nvPr/>
          </p:nvSpPr>
          <p:spPr>
            <a:xfrm rot="10800000" flipH="1">
              <a:off x="7113588" y="107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" name="Google Shape;24;p3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" name="Google Shape;25;p3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6" name="Google Shape;26;p3"/>
          <p:cNvSpPr txBox="1">
            <a:spLocks noGrp="1"/>
          </p:cNvSpPr>
          <p:nvPr>
            <p:ph type="title"/>
          </p:nvPr>
        </p:nvSpPr>
        <p:spPr>
          <a:xfrm>
            <a:off x="797467" y="2869796"/>
            <a:ext cx="10962800" cy="111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7" name="Google Shape;27;p3"/>
          <p:cNvSpPr txBox="1">
            <a:spLocks noGrp="1"/>
          </p:cNvSpPr>
          <p:nvPr>
            <p:ph type="sldNum" idx="12"/>
          </p:nvPr>
        </p:nvSpPr>
        <p:spPr>
          <a:xfrm>
            <a:off x="11280575" y="6201587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US" altLang="zh-TW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753926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oogle Shape;29;p4"/>
          <p:cNvGrpSpPr/>
          <p:nvPr/>
        </p:nvGrpSpPr>
        <p:grpSpPr>
          <a:xfrm>
            <a:off x="0" y="5204894"/>
            <a:ext cx="12192000" cy="1653233"/>
            <a:chOff x="0" y="3903669"/>
            <a:chExt cx="9144000" cy="1239925"/>
          </a:xfrm>
        </p:grpSpPr>
        <p:sp>
          <p:nvSpPr>
            <p:cNvPr id="30" name="Google Shape;30;p4"/>
            <p:cNvSpPr/>
            <p:nvPr/>
          </p:nvSpPr>
          <p:spPr>
            <a:xfrm>
              <a:off x="8154895" y="3903669"/>
              <a:ext cx="989100" cy="9879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" name="Google Shape;31;p4"/>
            <p:cNvSpPr/>
            <p:nvPr/>
          </p:nvSpPr>
          <p:spPr>
            <a:xfrm flipH="1">
              <a:off x="6181163" y="3903669"/>
              <a:ext cx="989100" cy="9879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" name="Google Shape;32;p4"/>
            <p:cNvSpPr/>
            <p:nvPr/>
          </p:nvSpPr>
          <p:spPr>
            <a:xfrm>
              <a:off x="7170274" y="3903669"/>
              <a:ext cx="989100" cy="9879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" name="Google Shape;33;p4"/>
            <p:cNvSpPr/>
            <p:nvPr/>
          </p:nvSpPr>
          <p:spPr>
            <a:xfrm rot="10800000">
              <a:off x="8154757" y="3903682"/>
              <a:ext cx="989100" cy="987900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" name="Google Shape;34;p4"/>
            <p:cNvSpPr/>
            <p:nvPr/>
          </p:nvSpPr>
          <p:spPr>
            <a:xfrm>
              <a:off x="0" y="4891594"/>
              <a:ext cx="9144000" cy="2520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5" name="Google Shape;35;p4"/>
          <p:cNvSpPr txBox="1">
            <a:spLocks noGrp="1"/>
          </p:cNvSpPr>
          <p:nvPr>
            <p:ph type="title"/>
          </p:nvPr>
        </p:nvSpPr>
        <p:spPr>
          <a:xfrm>
            <a:off x="415600" y="546667"/>
            <a:ext cx="11360800" cy="81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4"/>
          <p:cNvSpPr txBox="1">
            <a:spLocks noGrp="1"/>
          </p:cNvSpPr>
          <p:nvPr>
            <p:ph type="body" idx="1"/>
          </p:nvPr>
        </p:nvSpPr>
        <p:spPr>
          <a:xfrm>
            <a:off x="415600" y="1639833"/>
            <a:ext cx="11360800" cy="445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70" lvl="0" indent="-457178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40" lvl="1" indent="-42331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09" lvl="2" indent="-42331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278" lvl="3" indent="-42331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848" lvl="4" indent="-42331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418" lvl="5" indent="-42331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6987" lvl="6" indent="-42331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557" lvl="7" indent="-42331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126" lvl="8" indent="-42331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7" name="Google Shape;37;p4"/>
          <p:cNvSpPr txBox="1">
            <a:spLocks noGrp="1"/>
          </p:cNvSpPr>
          <p:nvPr>
            <p:ph type="sldNum" idx="12"/>
          </p:nvPr>
        </p:nvSpPr>
        <p:spPr>
          <a:xfrm>
            <a:off x="11280575" y="6201587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US" altLang="zh-TW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952995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5"/>
          <p:cNvSpPr txBox="1">
            <a:spLocks noGrp="1"/>
          </p:cNvSpPr>
          <p:nvPr>
            <p:ph type="title"/>
          </p:nvPr>
        </p:nvSpPr>
        <p:spPr>
          <a:xfrm>
            <a:off x="415600" y="546667"/>
            <a:ext cx="11360800" cy="81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5"/>
          <p:cNvSpPr txBox="1">
            <a:spLocks noGrp="1"/>
          </p:cNvSpPr>
          <p:nvPr>
            <p:ph type="body" idx="1"/>
          </p:nvPr>
        </p:nvSpPr>
        <p:spPr>
          <a:xfrm>
            <a:off x="415600" y="1639967"/>
            <a:ext cx="5333200" cy="445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70" lvl="0" indent="-423312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40" lvl="1" indent="-406381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09" lvl="2" indent="-406381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278" lvl="3" indent="-406381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848" lvl="4" indent="-406381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418" lvl="5" indent="-406381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6987" lvl="6" indent="-406381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557" lvl="7" indent="-406381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126" lvl="8" indent="-406381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41" name="Google Shape;41;p5"/>
          <p:cNvSpPr txBox="1">
            <a:spLocks noGrp="1"/>
          </p:cNvSpPr>
          <p:nvPr>
            <p:ph type="body" idx="2"/>
          </p:nvPr>
        </p:nvSpPr>
        <p:spPr>
          <a:xfrm>
            <a:off x="6443200" y="1639967"/>
            <a:ext cx="5333200" cy="445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70" lvl="0" indent="-423312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40" lvl="1" indent="-406381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09" lvl="2" indent="-406381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278" lvl="3" indent="-406381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848" lvl="4" indent="-406381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418" lvl="5" indent="-406381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6987" lvl="6" indent="-406381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557" lvl="7" indent="-406381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126" lvl="8" indent="-406381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42" name="Google Shape;42;p5"/>
          <p:cNvSpPr txBox="1">
            <a:spLocks noGrp="1"/>
          </p:cNvSpPr>
          <p:nvPr>
            <p:ph type="sldNum" idx="12"/>
          </p:nvPr>
        </p:nvSpPr>
        <p:spPr>
          <a:xfrm>
            <a:off x="11280575" y="6201587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dk2"/>
                </a:solidFill>
              </a:defRPr>
            </a:lvl1pPr>
            <a:lvl2pPr lvl="1">
              <a:buNone/>
              <a:defRPr>
                <a:solidFill>
                  <a:schemeClr val="dk2"/>
                </a:solidFill>
              </a:defRPr>
            </a:lvl2pPr>
            <a:lvl3pPr lvl="2">
              <a:buNone/>
              <a:defRPr>
                <a:solidFill>
                  <a:schemeClr val="dk2"/>
                </a:solidFill>
              </a:defRPr>
            </a:lvl3pPr>
            <a:lvl4pPr lvl="3">
              <a:buNone/>
              <a:defRPr>
                <a:solidFill>
                  <a:schemeClr val="dk2"/>
                </a:solidFill>
              </a:defRPr>
            </a:lvl4pPr>
            <a:lvl5pPr lvl="4">
              <a:buNone/>
              <a:defRPr>
                <a:solidFill>
                  <a:schemeClr val="dk2"/>
                </a:solidFill>
              </a:defRPr>
            </a:lvl5pPr>
            <a:lvl6pPr lvl="5">
              <a:buNone/>
              <a:defRPr>
                <a:solidFill>
                  <a:schemeClr val="dk2"/>
                </a:solidFill>
              </a:defRPr>
            </a:lvl6pPr>
            <a:lvl7pPr lvl="6">
              <a:buNone/>
              <a:defRPr>
                <a:solidFill>
                  <a:schemeClr val="dk2"/>
                </a:solidFill>
              </a:defRPr>
            </a:lvl7pPr>
            <a:lvl8pPr lvl="7">
              <a:buNone/>
              <a:defRPr>
                <a:solidFill>
                  <a:schemeClr val="dk2"/>
                </a:solidFill>
              </a:defRPr>
            </a:lvl8pPr>
            <a:lvl9pPr lvl="8">
              <a:buNone/>
              <a:defRPr>
                <a:solidFill>
                  <a:schemeClr val="dk2"/>
                </a:solidFill>
              </a:defRPr>
            </a:lvl9pPr>
          </a:lstStyle>
          <a:p>
            <a:fld id="{00000000-1234-1234-1234-123412341234}" type="slidenum">
              <a:rPr lang="en-US" altLang="zh-TW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22267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6"/>
          <p:cNvSpPr txBox="1">
            <a:spLocks noGrp="1"/>
          </p:cNvSpPr>
          <p:nvPr>
            <p:ph type="title"/>
          </p:nvPr>
        </p:nvSpPr>
        <p:spPr>
          <a:xfrm>
            <a:off x="415600" y="546667"/>
            <a:ext cx="11360800" cy="81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6"/>
          <p:cNvSpPr txBox="1">
            <a:spLocks noGrp="1"/>
          </p:cNvSpPr>
          <p:nvPr>
            <p:ph type="sldNum" idx="12"/>
          </p:nvPr>
        </p:nvSpPr>
        <p:spPr>
          <a:xfrm>
            <a:off x="11280575" y="6201587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dk2"/>
                </a:solidFill>
              </a:defRPr>
            </a:lvl1pPr>
            <a:lvl2pPr lvl="1">
              <a:buNone/>
              <a:defRPr>
                <a:solidFill>
                  <a:schemeClr val="dk2"/>
                </a:solidFill>
              </a:defRPr>
            </a:lvl2pPr>
            <a:lvl3pPr lvl="2">
              <a:buNone/>
              <a:defRPr>
                <a:solidFill>
                  <a:schemeClr val="dk2"/>
                </a:solidFill>
              </a:defRPr>
            </a:lvl3pPr>
            <a:lvl4pPr lvl="3">
              <a:buNone/>
              <a:defRPr>
                <a:solidFill>
                  <a:schemeClr val="dk2"/>
                </a:solidFill>
              </a:defRPr>
            </a:lvl4pPr>
            <a:lvl5pPr lvl="4">
              <a:buNone/>
              <a:defRPr>
                <a:solidFill>
                  <a:schemeClr val="dk2"/>
                </a:solidFill>
              </a:defRPr>
            </a:lvl5pPr>
            <a:lvl6pPr lvl="5">
              <a:buNone/>
              <a:defRPr>
                <a:solidFill>
                  <a:schemeClr val="dk2"/>
                </a:solidFill>
              </a:defRPr>
            </a:lvl6pPr>
            <a:lvl7pPr lvl="6">
              <a:buNone/>
              <a:defRPr>
                <a:solidFill>
                  <a:schemeClr val="dk2"/>
                </a:solidFill>
              </a:defRPr>
            </a:lvl7pPr>
            <a:lvl8pPr lvl="7">
              <a:buNone/>
              <a:defRPr>
                <a:solidFill>
                  <a:schemeClr val="dk2"/>
                </a:solidFill>
              </a:defRPr>
            </a:lvl8pPr>
            <a:lvl9pPr lvl="8">
              <a:buNone/>
              <a:defRPr>
                <a:solidFill>
                  <a:schemeClr val="dk2"/>
                </a:solidFill>
              </a:defRPr>
            </a:lvl9pPr>
          </a:lstStyle>
          <a:p>
            <a:fld id="{00000000-1234-1234-1234-123412341234}" type="slidenum">
              <a:rPr lang="en-US" altLang="zh-TW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756109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body" idx="1"/>
          </p:nvPr>
        </p:nvSpPr>
        <p:spPr>
          <a:xfrm>
            <a:off x="415600" y="1954405"/>
            <a:ext cx="3744000" cy="413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70" lvl="0" indent="-406381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40" lvl="1" indent="-406381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09" lvl="2" indent="-406381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278" lvl="3" indent="-406381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848" lvl="4" indent="-406381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418" lvl="5" indent="-406381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6987" lvl="6" indent="-406381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557" lvl="7" indent="-406381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126" lvl="8" indent="-406381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ldNum" idx="12"/>
          </p:nvPr>
        </p:nvSpPr>
        <p:spPr>
          <a:xfrm>
            <a:off x="11280575" y="6201587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dk2"/>
                </a:solidFill>
              </a:defRPr>
            </a:lvl1pPr>
            <a:lvl2pPr lvl="1">
              <a:buNone/>
              <a:defRPr>
                <a:solidFill>
                  <a:schemeClr val="dk2"/>
                </a:solidFill>
              </a:defRPr>
            </a:lvl2pPr>
            <a:lvl3pPr lvl="2">
              <a:buNone/>
              <a:defRPr>
                <a:solidFill>
                  <a:schemeClr val="dk2"/>
                </a:solidFill>
              </a:defRPr>
            </a:lvl3pPr>
            <a:lvl4pPr lvl="3">
              <a:buNone/>
              <a:defRPr>
                <a:solidFill>
                  <a:schemeClr val="dk2"/>
                </a:solidFill>
              </a:defRPr>
            </a:lvl4pPr>
            <a:lvl5pPr lvl="4">
              <a:buNone/>
              <a:defRPr>
                <a:solidFill>
                  <a:schemeClr val="dk2"/>
                </a:solidFill>
              </a:defRPr>
            </a:lvl5pPr>
            <a:lvl6pPr lvl="5">
              <a:buNone/>
              <a:defRPr>
                <a:solidFill>
                  <a:schemeClr val="dk2"/>
                </a:solidFill>
              </a:defRPr>
            </a:lvl6pPr>
            <a:lvl7pPr lvl="6">
              <a:buNone/>
              <a:defRPr>
                <a:solidFill>
                  <a:schemeClr val="dk2"/>
                </a:solidFill>
              </a:defRPr>
            </a:lvl7pPr>
            <a:lvl8pPr lvl="7">
              <a:buNone/>
              <a:defRPr>
                <a:solidFill>
                  <a:schemeClr val="dk2"/>
                </a:solidFill>
              </a:defRPr>
            </a:lvl8pPr>
            <a:lvl9pPr lvl="8">
              <a:buNone/>
              <a:defRPr>
                <a:solidFill>
                  <a:schemeClr val="dk2"/>
                </a:solidFill>
              </a:defRPr>
            </a:lvl9pPr>
          </a:lstStyle>
          <a:p>
            <a:fld id="{00000000-1234-1234-1234-123412341234}" type="slidenum">
              <a:rPr lang="en-US" altLang="zh-TW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260035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bg>
      <p:bgPr>
        <a:solidFill>
          <a:schemeClr val="accent4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oogle Shape;51;p8"/>
          <p:cNvGrpSpPr/>
          <p:nvPr/>
        </p:nvGrpSpPr>
        <p:grpSpPr>
          <a:xfrm>
            <a:off x="8131173" y="8"/>
            <a:ext cx="4060833" cy="2707427"/>
            <a:chOff x="6098378" y="5"/>
            <a:chExt cx="3045625" cy="2030570"/>
          </a:xfrm>
        </p:grpSpPr>
        <p:sp>
          <p:nvSpPr>
            <p:cNvPr id="52" name="Google Shape;52;p8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3" name="Google Shape;53;p8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" name="Google Shape;54;p8"/>
            <p:cNvSpPr/>
            <p:nvPr/>
          </p:nvSpPr>
          <p:spPr>
            <a:xfrm rot="10800000" flipH="1">
              <a:off x="7113588" y="107"/>
              <a:ext cx="1015200" cy="1015200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5" name="Google Shape;55;p8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" name="Google Shape;56;p8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57" name="Google Shape;57;p8"/>
          <p:cNvSpPr txBox="1">
            <a:spLocks noGrp="1"/>
          </p:cNvSpPr>
          <p:nvPr>
            <p:ph type="title"/>
          </p:nvPr>
        </p:nvSpPr>
        <p:spPr>
          <a:xfrm>
            <a:off x="653667" y="701800"/>
            <a:ext cx="74916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8" name="Google Shape;58;p8"/>
          <p:cNvSpPr txBox="1">
            <a:spLocks noGrp="1"/>
          </p:cNvSpPr>
          <p:nvPr>
            <p:ph type="sldNum" idx="12"/>
          </p:nvPr>
        </p:nvSpPr>
        <p:spPr>
          <a:xfrm>
            <a:off x="11280575" y="6201587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US" altLang="zh-TW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820511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9"/>
          <p:cNvSpPr/>
          <p:nvPr/>
        </p:nvSpPr>
        <p:spPr>
          <a:xfrm>
            <a:off x="6096000" y="-233"/>
            <a:ext cx="6096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cxnSp>
        <p:nvCxnSpPr>
          <p:cNvPr id="61" name="Google Shape;61;p9"/>
          <p:cNvCxnSpPr/>
          <p:nvPr/>
        </p:nvCxnSpPr>
        <p:spPr>
          <a:xfrm>
            <a:off x="6706233" y="5994000"/>
            <a:ext cx="6244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2" name="Google Shape;62;p9"/>
          <p:cNvSpPr txBox="1">
            <a:spLocks noGrp="1"/>
          </p:cNvSpPr>
          <p:nvPr>
            <p:ph type="title"/>
          </p:nvPr>
        </p:nvSpPr>
        <p:spPr>
          <a:xfrm>
            <a:off x="354000" y="1534800"/>
            <a:ext cx="5393600" cy="2086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subTitle" idx="1"/>
          </p:nvPr>
        </p:nvSpPr>
        <p:spPr>
          <a:xfrm>
            <a:off x="354000" y="3692001"/>
            <a:ext cx="5393600" cy="169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body" idx="2"/>
          </p:nvPr>
        </p:nvSpPr>
        <p:spPr>
          <a:xfrm>
            <a:off x="6586000" y="965600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70" lvl="0" indent="-45717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1219140" lvl="1" indent="-42331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828709" lvl="2" indent="-42331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2438278" lvl="3" indent="-42331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3047848" lvl="4" indent="-42331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3657418" lvl="5" indent="-42331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4266987" lvl="6" indent="-42331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4876557" lvl="7" indent="-42331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5486126" lvl="8" indent="-42331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5" name="Google Shape;65;p9"/>
          <p:cNvSpPr txBox="1">
            <a:spLocks noGrp="1"/>
          </p:cNvSpPr>
          <p:nvPr>
            <p:ph type="sldNum" idx="12"/>
          </p:nvPr>
        </p:nvSpPr>
        <p:spPr>
          <a:xfrm>
            <a:off x="11280575" y="6201587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US" altLang="zh-TW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450914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0"/>
          <p:cNvSpPr txBox="1">
            <a:spLocks noGrp="1"/>
          </p:cNvSpPr>
          <p:nvPr>
            <p:ph type="body" idx="1"/>
          </p:nvPr>
        </p:nvSpPr>
        <p:spPr>
          <a:xfrm>
            <a:off x="426000" y="5640767"/>
            <a:ext cx="7998400" cy="79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70" lvl="0" indent="-30478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68" name="Google Shape;68;p10"/>
          <p:cNvSpPr txBox="1">
            <a:spLocks noGrp="1"/>
          </p:cNvSpPr>
          <p:nvPr>
            <p:ph type="sldNum" idx="12"/>
          </p:nvPr>
        </p:nvSpPr>
        <p:spPr>
          <a:xfrm>
            <a:off x="11280575" y="6201587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dk2"/>
                </a:solidFill>
              </a:defRPr>
            </a:lvl1pPr>
            <a:lvl2pPr lvl="1">
              <a:buNone/>
              <a:defRPr>
                <a:solidFill>
                  <a:schemeClr val="dk2"/>
                </a:solidFill>
              </a:defRPr>
            </a:lvl2pPr>
            <a:lvl3pPr lvl="2">
              <a:buNone/>
              <a:defRPr>
                <a:solidFill>
                  <a:schemeClr val="dk2"/>
                </a:solidFill>
              </a:defRPr>
            </a:lvl3pPr>
            <a:lvl4pPr lvl="3">
              <a:buNone/>
              <a:defRPr>
                <a:solidFill>
                  <a:schemeClr val="dk2"/>
                </a:solidFill>
              </a:defRPr>
            </a:lvl4pPr>
            <a:lvl5pPr lvl="4">
              <a:buNone/>
              <a:defRPr>
                <a:solidFill>
                  <a:schemeClr val="dk2"/>
                </a:solidFill>
              </a:defRPr>
            </a:lvl5pPr>
            <a:lvl6pPr lvl="5">
              <a:buNone/>
              <a:defRPr>
                <a:solidFill>
                  <a:schemeClr val="dk2"/>
                </a:solidFill>
              </a:defRPr>
            </a:lvl6pPr>
            <a:lvl7pPr lvl="6">
              <a:buNone/>
              <a:defRPr>
                <a:solidFill>
                  <a:schemeClr val="dk2"/>
                </a:solidFill>
              </a:defRPr>
            </a:lvl7pPr>
            <a:lvl8pPr lvl="7">
              <a:buNone/>
              <a:defRPr>
                <a:solidFill>
                  <a:schemeClr val="dk2"/>
                </a:solidFill>
              </a:defRPr>
            </a:lvl8pPr>
            <a:lvl9pPr lvl="8">
              <a:buNone/>
              <a:defRPr>
                <a:solidFill>
                  <a:schemeClr val="dk2"/>
                </a:solidFill>
              </a:defRPr>
            </a:lvl9pPr>
          </a:lstStyle>
          <a:p>
            <a:fld id="{00000000-1234-1234-1234-123412341234}" type="slidenum">
              <a:rPr lang="en-US" altLang="zh-TW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64932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E1BBF-BF77-4A87-9152-9AB7051BAB07}" type="datetimeFigureOut">
              <a:rPr lang="zh-TW" altLang="en-US" smtClean="0"/>
              <a:t>2025/2/19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1C481-0BC7-4E18-BFA3-ED5FF4BFCBA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763634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bg>
      <p:bgPr>
        <a:solidFill>
          <a:schemeClr val="dk1"/>
        </a:solidFill>
        <a:effectLst/>
      </p:bgPr>
    </p:bg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oogle Shape;70;p11"/>
          <p:cNvGrpSpPr/>
          <p:nvPr/>
        </p:nvGrpSpPr>
        <p:grpSpPr>
          <a:xfrm>
            <a:off x="8131173" y="8"/>
            <a:ext cx="4060833" cy="2707427"/>
            <a:chOff x="6098378" y="5"/>
            <a:chExt cx="3045625" cy="2030570"/>
          </a:xfrm>
        </p:grpSpPr>
        <p:sp>
          <p:nvSpPr>
            <p:cNvPr id="71" name="Google Shape;71;p11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" name="Google Shape;72;p11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" name="Google Shape;73;p11"/>
            <p:cNvSpPr/>
            <p:nvPr/>
          </p:nvSpPr>
          <p:spPr>
            <a:xfrm rot="10800000" flipH="1">
              <a:off x="7113588" y="107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" name="Google Shape;74;p11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5" name="Google Shape;75;p11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76" name="Google Shape;76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674733"/>
            <a:ext cx="11360800" cy="27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7" name="Google Shape;77;p11"/>
          <p:cNvSpPr txBox="1">
            <a:spLocks noGrp="1"/>
          </p:cNvSpPr>
          <p:nvPr>
            <p:ph type="body" idx="1"/>
          </p:nvPr>
        </p:nvSpPr>
        <p:spPr>
          <a:xfrm>
            <a:off x="415600" y="4492300"/>
            <a:ext cx="11360800" cy="170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70" lvl="0" indent="-45717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1219140" lvl="1" indent="-42331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828709" lvl="2" indent="-42331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2438278" lvl="3" indent="-42331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3047848" lvl="4" indent="-42331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3657418" lvl="5" indent="-42331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4266987" lvl="6" indent="-42331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4876557" lvl="7" indent="-42331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5486126" lvl="8" indent="-42331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8" name="Google Shape;78;p11"/>
          <p:cNvSpPr txBox="1">
            <a:spLocks noGrp="1"/>
          </p:cNvSpPr>
          <p:nvPr>
            <p:ph type="sldNum" idx="12"/>
          </p:nvPr>
        </p:nvSpPr>
        <p:spPr>
          <a:xfrm>
            <a:off x="11280575" y="6201587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US" altLang="zh-TW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297313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2"/>
          <p:cNvSpPr txBox="1">
            <a:spLocks noGrp="1"/>
          </p:cNvSpPr>
          <p:nvPr>
            <p:ph type="sldNum" idx="12"/>
          </p:nvPr>
        </p:nvSpPr>
        <p:spPr>
          <a:xfrm>
            <a:off x="11280575" y="6201587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dk2"/>
                </a:solidFill>
              </a:defRPr>
            </a:lvl1pPr>
            <a:lvl2pPr lvl="1">
              <a:buNone/>
              <a:defRPr>
                <a:solidFill>
                  <a:schemeClr val="dk2"/>
                </a:solidFill>
              </a:defRPr>
            </a:lvl2pPr>
            <a:lvl3pPr lvl="2">
              <a:buNone/>
              <a:defRPr>
                <a:solidFill>
                  <a:schemeClr val="dk2"/>
                </a:solidFill>
              </a:defRPr>
            </a:lvl3pPr>
            <a:lvl4pPr lvl="3">
              <a:buNone/>
              <a:defRPr>
                <a:solidFill>
                  <a:schemeClr val="dk2"/>
                </a:solidFill>
              </a:defRPr>
            </a:lvl4pPr>
            <a:lvl5pPr lvl="4">
              <a:buNone/>
              <a:defRPr>
                <a:solidFill>
                  <a:schemeClr val="dk2"/>
                </a:solidFill>
              </a:defRPr>
            </a:lvl5pPr>
            <a:lvl6pPr lvl="5">
              <a:buNone/>
              <a:defRPr>
                <a:solidFill>
                  <a:schemeClr val="dk2"/>
                </a:solidFill>
              </a:defRPr>
            </a:lvl6pPr>
            <a:lvl7pPr lvl="6">
              <a:buNone/>
              <a:defRPr>
                <a:solidFill>
                  <a:schemeClr val="dk2"/>
                </a:solidFill>
              </a:defRPr>
            </a:lvl7pPr>
            <a:lvl8pPr lvl="7">
              <a:buNone/>
              <a:defRPr>
                <a:solidFill>
                  <a:schemeClr val="dk2"/>
                </a:solidFill>
              </a:defRPr>
            </a:lvl8pPr>
            <a:lvl9pPr lvl="8">
              <a:buNone/>
              <a:defRPr>
                <a:solidFill>
                  <a:schemeClr val="dk2"/>
                </a:solidFill>
              </a:defRPr>
            </a:lvl9pPr>
          </a:lstStyle>
          <a:p>
            <a:fld id="{00000000-1234-1234-1234-123412341234}" type="slidenum">
              <a:rPr lang="en-US" altLang="zh-TW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905075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5ABFA47-DE0E-4E43-97B6-82B0478770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280036EA-6D32-4357-B67B-DF8D774E7E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A2E16A0-1186-4C3D-94B9-8223F0C7D5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2CD5-C1FA-4EDB-A747-BDF3E9DD6AFC}" type="datetimeFigureOut">
              <a:rPr lang="zh-TW" altLang="en-US" smtClean="0"/>
              <a:t>2025/2/19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1896001E-C890-4FB6-9D8F-223B3A53AB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A233E68-4A6B-4888-8407-1C5B463FBB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9E0C2-02E3-4435-9C34-93AC8E12149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029173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A6D3840-0C9A-4742-9208-74D7D1D55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2114D6B-5187-4370-8FBD-1E85E423BD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A8C5EDC-25F8-4B02-A916-E99F13FAC5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2CD5-C1FA-4EDB-A747-BDF3E9DD6AFC}" type="datetimeFigureOut">
              <a:rPr lang="zh-TW" altLang="en-US" smtClean="0"/>
              <a:t>2025/2/19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73B83D06-9ACB-49E6-ACB3-0090F19BAB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1EA3D49-32E5-4541-B289-89A6DD1FF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9E0C2-02E3-4435-9C34-93AC8E12149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89027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E1BBF-BF77-4A87-9152-9AB7051BAB07}" type="datetimeFigureOut">
              <a:rPr lang="zh-TW" altLang="en-US" smtClean="0"/>
              <a:t>2025/2/19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1C481-0BC7-4E18-BFA3-ED5FF4BFCBA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653013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E1BBF-BF77-4A87-9152-9AB7051BAB07}" type="datetimeFigureOut">
              <a:rPr lang="zh-TW" altLang="en-US" smtClean="0"/>
              <a:t>2025/2/19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1C481-0BC7-4E18-BFA3-ED5FF4BFCBA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44565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E1BBF-BF77-4A87-9152-9AB7051BAB07}" type="datetimeFigureOut">
              <a:rPr lang="zh-TW" altLang="en-US" smtClean="0"/>
              <a:t>2025/2/19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1C481-0BC7-4E18-BFA3-ED5FF4BFCBA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10468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E1BBF-BF77-4A87-9152-9AB7051BAB07}" type="datetimeFigureOut">
              <a:rPr lang="zh-TW" altLang="en-US" smtClean="0"/>
              <a:t>2025/2/19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1C481-0BC7-4E18-BFA3-ED5FF4BFCBA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996524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E1BBF-BF77-4A87-9152-9AB7051BAB07}" type="datetimeFigureOut">
              <a:rPr lang="zh-TW" altLang="en-US" smtClean="0"/>
              <a:t>2025/2/19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1C481-0BC7-4E18-BFA3-ED5FF4BFCBA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717357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E1BBF-BF77-4A87-9152-9AB7051BAB07}" type="datetimeFigureOut">
              <a:rPr lang="zh-TW" altLang="en-US" smtClean="0"/>
              <a:t>2025/2/19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1C481-0BC7-4E18-BFA3-ED5FF4BFCBA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09536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E1BBF-BF77-4A87-9152-9AB7051BAB07}" type="datetimeFigureOut">
              <a:rPr lang="zh-TW" altLang="en-US" smtClean="0"/>
              <a:t>2025/2/19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1C481-0BC7-4E18-BFA3-ED5FF4BFCBA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42062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E1BBF-BF77-4A87-9152-9AB7051BAB07}" type="datetimeFigureOut">
              <a:rPr lang="zh-TW" altLang="en-US" smtClean="0"/>
              <a:t>2025/2/19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81C481-0BC7-4E18-BFA3-ED5FF4BFCBA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4766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46667"/>
            <a:ext cx="11360800" cy="81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639833"/>
            <a:ext cx="11360800" cy="44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Char char="●"/>
              <a:defRPr sz="1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80575" y="6201587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333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333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333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333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333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333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333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333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333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fld id="{00000000-1234-1234-1234-123412341234}" type="slidenum">
              <a:rPr lang="en-US" altLang="zh-TW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7629731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9.gif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13.svg"/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12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3.png"/><Relationship Id="rId11" Type="http://schemas.openxmlformats.org/officeDocument/2006/relationships/image" Target="../media/image11.svg"/><Relationship Id="rId5" Type="http://schemas.openxmlformats.org/officeDocument/2006/relationships/image" Target="../media/image5.svg"/><Relationship Id="rId10" Type="http://schemas.openxmlformats.org/officeDocument/2006/relationships/image" Target="../media/image25.png"/><Relationship Id="rId4" Type="http://schemas.openxmlformats.org/officeDocument/2006/relationships/image" Target="../media/image22.png"/><Relationship Id="rId9" Type="http://schemas.openxmlformats.org/officeDocument/2006/relationships/image" Target="../media/image9.svg"/><Relationship Id="rId1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13.svg"/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12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3.png"/><Relationship Id="rId11" Type="http://schemas.openxmlformats.org/officeDocument/2006/relationships/image" Target="../media/image11.svg"/><Relationship Id="rId5" Type="http://schemas.openxmlformats.org/officeDocument/2006/relationships/image" Target="../media/image5.svg"/><Relationship Id="rId10" Type="http://schemas.openxmlformats.org/officeDocument/2006/relationships/image" Target="../media/image25.png"/><Relationship Id="rId4" Type="http://schemas.openxmlformats.org/officeDocument/2006/relationships/image" Target="../media/image22.png"/><Relationship Id="rId9" Type="http://schemas.openxmlformats.org/officeDocument/2006/relationships/image" Target="../media/image9.svg"/><Relationship Id="rId1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13.svg"/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12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3.png"/><Relationship Id="rId11" Type="http://schemas.openxmlformats.org/officeDocument/2006/relationships/image" Target="../media/image11.svg"/><Relationship Id="rId5" Type="http://schemas.openxmlformats.org/officeDocument/2006/relationships/image" Target="../media/image5.svg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4" Type="http://schemas.openxmlformats.org/officeDocument/2006/relationships/image" Target="../media/image22.png"/><Relationship Id="rId9" Type="http://schemas.openxmlformats.org/officeDocument/2006/relationships/image" Target="../media/image9.svg"/><Relationship Id="rId1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13.svg"/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12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3.png"/><Relationship Id="rId11" Type="http://schemas.openxmlformats.org/officeDocument/2006/relationships/image" Target="../media/image11.svg"/><Relationship Id="rId5" Type="http://schemas.openxmlformats.org/officeDocument/2006/relationships/image" Target="../media/image5.svg"/><Relationship Id="rId10" Type="http://schemas.openxmlformats.org/officeDocument/2006/relationships/image" Target="../media/image25.png"/><Relationship Id="rId4" Type="http://schemas.openxmlformats.org/officeDocument/2006/relationships/image" Target="../media/image22.png"/><Relationship Id="rId9" Type="http://schemas.openxmlformats.org/officeDocument/2006/relationships/image" Target="../media/image9.svg"/><Relationship Id="rId1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12" Type="http://schemas.openxmlformats.org/officeDocument/2006/relationships/image" Target="../media/image3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3.png"/><Relationship Id="rId11" Type="http://schemas.openxmlformats.org/officeDocument/2006/relationships/image" Target="../media/image11.svg"/><Relationship Id="rId5" Type="http://schemas.openxmlformats.org/officeDocument/2006/relationships/image" Target="../media/image5.svg"/><Relationship Id="rId10" Type="http://schemas.openxmlformats.org/officeDocument/2006/relationships/image" Target="../media/image25.png"/><Relationship Id="rId4" Type="http://schemas.openxmlformats.org/officeDocument/2006/relationships/image" Target="../media/image22.png"/><Relationship Id="rId9" Type="http://schemas.openxmlformats.org/officeDocument/2006/relationships/image" Target="../media/image9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12" Type="http://schemas.openxmlformats.org/officeDocument/2006/relationships/image" Target="../media/image33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3.png"/><Relationship Id="rId11" Type="http://schemas.openxmlformats.org/officeDocument/2006/relationships/image" Target="../media/image11.svg"/><Relationship Id="rId5" Type="http://schemas.openxmlformats.org/officeDocument/2006/relationships/image" Target="../media/image5.svg"/><Relationship Id="rId10" Type="http://schemas.openxmlformats.org/officeDocument/2006/relationships/image" Target="../media/image25.png"/><Relationship Id="rId4" Type="http://schemas.openxmlformats.org/officeDocument/2006/relationships/image" Target="../media/image22.png"/><Relationship Id="rId9" Type="http://schemas.openxmlformats.org/officeDocument/2006/relationships/image" Target="../media/image9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12" Type="http://schemas.openxmlformats.org/officeDocument/2006/relationships/image" Target="../media/image34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3.png"/><Relationship Id="rId11" Type="http://schemas.openxmlformats.org/officeDocument/2006/relationships/image" Target="../media/image11.svg"/><Relationship Id="rId5" Type="http://schemas.openxmlformats.org/officeDocument/2006/relationships/image" Target="../media/image5.svg"/><Relationship Id="rId10" Type="http://schemas.openxmlformats.org/officeDocument/2006/relationships/image" Target="../media/image25.png"/><Relationship Id="rId4" Type="http://schemas.openxmlformats.org/officeDocument/2006/relationships/image" Target="../media/image22.png"/><Relationship Id="rId9" Type="http://schemas.openxmlformats.org/officeDocument/2006/relationships/image" Target="../media/image9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hyperlink" Target="https://youtu.be/JI977pt26q0" TargetMode="Externa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hyperlink" Target="https://youtu.be/K6X8HMfE8GtQ" TargetMode="Externa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hyperlink" Target="https://youtu.be/HymyW5apjyQ" TargetMode="Externa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s://youtu.be/vwUWz-tjL0c" TargetMode="Externa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35" y="59844"/>
            <a:ext cx="12110729" cy="6798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6544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4A3FAA9-6E56-4A59-856C-B400DCD6BC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323FF9D-6F96-47CF-AB7B-60C2DE599B8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50D2DC7D-C680-499A-9097-DBD8B8A8F17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6972" y="434408"/>
            <a:ext cx="4822883" cy="5876925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79F5C032-ABBA-4879-A207-4038873DA17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075" y="551135"/>
            <a:ext cx="6818013" cy="5068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501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8274E6F-1C8B-4A99-9154-16C123E4C4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sz="4267" dirty="0">
                <a:solidFill>
                  <a:srgbClr val="FF0000"/>
                </a:solidFill>
                <a:latin typeface="Comic Sans MS" panose="030F0702030302020204" pitchFamily="66" charset="0"/>
                <a:ea typeface="Heiti TC Light"/>
                <a:cs typeface="Heiti TC Light"/>
              </a:rPr>
              <a:t>When</a:t>
            </a:r>
            <a:r>
              <a:rPr lang="en-US" altLang="zh-TW" sz="4267" dirty="0">
                <a:solidFill>
                  <a:srgbClr val="00B050"/>
                </a:solidFill>
                <a:latin typeface="Comic Sans MS" panose="030F0702030302020204" pitchFamily="66" charset="0"/>
                <a:ea typeface="Heiti TC Light"/>
                <a:cs typeface="Heiti TC Light"/>
              </a:rPr>
              <a:t> should we </a:t>
            </a:r>
            <a:r>
              <a:rPr lang="en-US" altLang="zh-TW" sz="4267" dirty="0">
                <a:solidFill>
                  <a:srgbClr val="FF0000"/>
                </a:solidFill>
                <a:latin typeface="Comic Sans MS" panose="030F0702030302020204" pitchFamily="66" charset="0"/>
                <a:ea typeface="Heiti TC Light"/>
                <a:cs typeface="Heiti TC Light"/>
              </a:rPr>
              <a:t>be patient</a:t>
            </a:r>
            <a:r>
              <a:rPr lang="en-US" altLang="zh-TW" sz="4267" dirty="0">
                <a:solidFill>
                  <a:srgbClr val="00B050"/>
                </a:solidFill>
                <a:latin typeface="Comic Sans MS" panose="030F0702030302020204" pitchFamily="66" charset="0"/>
                <a:ea typeface="Heiti TC Light"/>
                <a:cs typeface="Heiti TC Light"/>
              </a:rPr>
              <a:t>?</a:t>
            </a:r>
            <a:endParaRPr lang="en-US" altLang="zh-TW" sz="4800" dirty="0">
              <a:solidFill>
                <a:srgbClr val="00B050"/>
              </a:solidFill>
              <a:latin typeface="Comic Sans MS" panose="030F0702030302020204" pitchFamily="66" charset="0"/>
              <a:ea typeface="Heiti TC Light"/>
              <a:cs typeface="Heiti TC Light"/>
            </a:endParaRPr>
          </a:p>
          <a:p>
            <a:r>
              <a:rPr lang="en-US" altLang="zh-TW" sz="4267" dirty="0">
                <a:solidFill>
                  <a:srgbClr val="FF0000"/>
                </a:solidFill>
                <a:latin typeface="Comic Sans MS" panose="030F0702030302020204" pitchFamily="66" charset="0"/>
                <a:ea typeface="Heiti TC Light"/>
                <a:cs typeface="Heiti TC Light"/>
              </a:rPr>
              <a:t>What </a:t>
            </a:r>
            <a:r>
              <a:rPr lang="en-US" altLang="zh-TW" sz="4267" dirty="0">
                <a:solidFill>
                  <a:srgbClr val="00B050"/>
                </a:solidFill>
                <a:latin typeface="Comic Sans MS" panose="030F0702030302020204" pitchFamily="66" charset="0"/>
                <a:ea typeface="Heiti TC Light"/>
                <a:cs typeface="Heiti TC Light"/>
              </a:rPr>
              <a:t>will you do when you </a:t>
            </a:r>
            <a:r>
              <a:rPr lang="en-US" altLang="zh-TW" sz="4267" dirty="0">
                <a:solidFill>
                  <a:srgbClr val="FF0000"/>
                </a:solidFill>
                <a:latin typeface="Comic Sans MS" panose="030F0702030302020204" pitchFamily="66" charset="0"/>
                <a:ea typeface="Heiti TC Light"/>
                <a:cs typeface="Heiti TC Light"/>
              </a:rPr>
              <a:t>can’t be patient</a:t>
            </a:r>
            <a:r>
              <a:rPr lang="en-US" altLang="zh-TW" sz="4267" dirty="0">
                <a:solidFill>
                  <a:srgbClr val="C00000"/>
                </a:solidFill>
                <a:latin typeface="Comic Sans MS" panose="030F0702030302020204" pitchFamily="66" charset="0"/>
                <a:ea typeface="Heiti TC Light"/>
                <a:cs typeface="Heiti TC Light"/>
              </a:rPr>
              <a:t>?</a:t>
            </a:r>
          </a:p>
          <a:p>
            <a:endParaRPr lang="en-US" altLang="zh-TW" sz="4267" dirty="0">
              <a:solidFill>
                <a:srgbClr val="C00000"/>
              </a:solidFill>
              <a:latin typeface="Heiti TC Light"/>
              <a:ea typeface="Heiti TC Light"/>
              <a:cs typeface="Heiti TC Light"/>
            </a:endParaRPr>
          </a:p>
          <a:p>
            <a:endParaRPr lang="en-US" altLang="zh-TW" sz="4267" dirty="0">
              <a:solidFill>
                <a:srgbClr val="C00000"/>
              </a:solidFill>
              <a:latin typeface="Heiti TC Light"/>
              <a:ea typeface="Heiti TC Light"/>
              <a:cs typeface="Heiti TC Light"/>
            </a:endParaRPr>
          </a:p>
          <a:p>
            <a:endParaRPr lang="zh-TW" altLang="en-US" dirty="0"/>
          </a:p>
        </p:txBody>
      </p:sp>
      <p:sp>
        <p:nvSpPr>
          <p:cNvPr id="4" name="Google Shape;205;p27">
            <a:extLst>
              <a:ext uri="{FF2B5EF4-FFF2-40B4-BE49-F238E27FC236}">
                <a16:creationId xmlns:a16="http://schemas.microsoft.com/office/drawing/2014/main" id="{60917F08-DDCF-4CCB-B221-E6EF26ADBAC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4867" y="546102"/>
            <a:ext cx="7843308" cy="810684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altLang="zh-TW" sz="5600" dirty="0">
                <a:latin typeface="Comic Sans MS" panose="030F0702030302020204" pitchFamily="66" charset="0"/>
              </a:rPr>
              <a:t>Group Discussion Time</a:t>
            </a:r>
            <a:endParaRPr sz="6681" dirty="0">
              <a:latin typeface="Comic Sans MS" panose="030F0702030302020204" pitchFamily="66" charset="0"/>
            </a:endParaRPr>
          </a:p>
        </p:txBody>
      </p:sp>
      <p:pic>
        <p:nvPicPr>
          <p:cNvPr id="3074" name="Picture 2" descr="Cat Read GIF">
            <a:extLst>
              <a:ext uri="{FF2B5EF4-FFF2-40B4-BE49-F238E27FC236}">
                <a16:creationId xmlns:a16="http://schemas.microsoft.com/office/drawing/2014/main" id="{63AB2D17-2AC3-4AD1-B101-8C01A48C776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317" y="4086371"/>
            <a:ext cx="2788884" cy="1561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Breathe Mental Health GIF by YouTube">
            <a:extLst>
              <a:ext uri="{FF2B5EF4-FFF2-40B4-BE49-F238E27FC236}">
                <a16:creationId xmlns:a16="http://schemas.microsoft.com/office/drawing/2014/main" id="{0FAF2295-4622-4857-94CC-A67E18BCE59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4901" y="3888384"/>
            <a:ext cx="2203451" cy="2203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圖片 11">
            <a:extLst>
              <a:ext uri="{FF2B5EF4-FFF2-40B4-BE49-F238E27FC236}">
                <a16:creationId xmlns:a16="http://schemas.microsoft.com/office/drawing/2014/main" id="{AE12990C-FACD-4B50-82B6-9167AF6536F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129" y="4305398"/>
            <a:ext cx="2751839" cy="1552476"/>
          </a:xfrm>
          <a:prstGeom prst="rect">
            <a:avLst/>
          </a:prstGeom>
        </p:spPr>
      </p:pic>
      <p:pic>
        <p:nvPicPr>
          <p:cNvPr id="3086" name="Picture 14" descr="Listening Rocking Out GIF by bluesbear">
            <a:extLst>
              <a:ext uri="{FF2B5EF4-FFF2-40B4-BE49-F238E27FC236}">
                <a16:creationId xmlns:a16="http://schemas.microsoft.com/office/drawing/2014/main" id="{A93A42B7-9D9C-4C2D-9F84-CBBB277B39F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7081" y="3831613"/>
            <a:ext cx="2143243" cy="2143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5658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4511DB5E-F2E6-4F4F-BCF4-739510B92E2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6016" y="1357388"/>
            <a:ext cx="3285285" cy="5077258"/>
          </a:xfrm>
          <a:prstGeom prst="rect">
            <a:avLst/>
          </a:prstGeom>
        </p:spPr>
      </p:pic>
      <p:sp>
        <p:nvSpPr>
          <p:cNvPr id="6" name="標題 1">
            <a:extLst>
              <a:ext uri="{FF2B5EF4-FFF2-40B4-BE49-F238E27FC236}">
                <a16:creationId xmlns:a16="http://schemas.microsoft.com/office/drawing/2014/main" id="{223C8988-D725-482E-A41B-3F2F850085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600" y="546667"/>
            <a:ext cx="11360800" cy="810400"/>
          </a:xfrm>
        </p:spPr>
        <p:txBody>
          <a:bodyPr>
            <a:noAutofit/>
          </a:bodyPr>
          <a:lstStyle/>
          <a:p>
            <a:pPr algn="ctr"/>
            <a:r>
              <a:rPr lang="en-US" altLang="zh-TW" sz="4800" dirty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altLang="zh-TW" sz="4800" dirty="0">
                <a:solidFill>
                  <a:srgbClr val="0070C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Patience Challenge!</a:t>
            </a:r>
            <a:endParaRPr lang="zh-TW" altLang="en-US" sz="4800" dirty="0">
              <a:solidFill>
                <a:srgbClr val="0070C0"/>
              </a:solidFill>
              <a:latin typeface="Comic Sans MS" panose="030F0702030302020204" pitchFamily="66" charset="0"/>
              <a:cs typeface="Aharoni" panose="02010803020104030203" pitchFamily="2" charset="-79"/>
            </a:endParaRP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7EF2EE3D-FE56-491A-8865-C81494C2C9B6}"/>
              </a:ext>
            </a:extLst>
          </p:cNvPr>
          <p:cNvSpPr txBox="1"/>
          <p:nvPr/>
        </p:nvSpPr>
        <p:spPr>
          <a:xfrm>
            <a:off x="6610349" y="2932824"/>
            <a:ext cx="5166051" cy="12412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40">
              <a:buClr>
                <a:srgbClr val="000000"/>
              </a:buClr>
            </a:pPr>
            <a:r>
              <a:rPr lang="en-US" altLang="zh-TW" sz="3733" kern="0" dirty="0">
                <a:solidFill>
                  <a:srgbClr val="0070C0"/>
                </a:solidFill>
                <a:latin typeface="Comic Sans MS" panose="030F0702030302020204" pitchFamily="66" charset="0"/>
                <a:ea typeface="Heiti TC Light"/>
                <a:cs typeface="Heiti TC Light"/>
                <a:sym typeface="Arial"/>
              </a:rPr>
              <a:t>Can you </a:t>
            </a:r>
            <a:r>
              <a:rPr lang="en-US" altLang="zh-TW" sz="3733" kern="0" dirty="0">
                <a:solidFill>
                  <a:srgbClr val="FF0000"/>
                </a:solidFill>
                <a:latin typeface="Comic Sans MS" panose="030F0702030302020204" pitchFamily="66" charset="0"/>
                <a:ea typeface="Heiti TC Light"/>
                <a:cs typeface="Heiti TC Light"/>
                <a:sym typeface="Arial"/>
              </a:rPr>
              <a:t>be patient </a:t>
            </a:r>
            <a:r>
              <a:rPr lang="en-US" altLang="zh-TW" sz="3733" kern="0" dirty="0">
                <a:solidFill>
                  <a:srgbClr val="0070C0"/>
                </a:solidFill>
                <a:latin typeface="Comic Sans MS" panose="030F0702030302020204" pitchFamily="66" charset="0"/>
                <a:ea typeface="Heiti TC Light"/>
                <a:cs typeface="Heiti TC Light"/>
                <a:sym typeface="Arial"/>
              </a:rPr>
              <a:t>to finish the maze?</a:t>
            </a:r>
          </a:p>
        </p:txBody>
      </p:sp>
      <p:sp>
        <p:nvSpPr>
          <p:cNvPr id="10" name="Google Shape;207;p27">
            <a:extLst>
              <a:ext uri="{FF2B5EF4-FFF2-40B4-BE49-F238E27FC236}">
                <a16:creationId xmlns:a16="http://schemas.microsoft.com/office/drawing/2014/main" id="{F68EE197-3AD3-45ED-BCA0-160A8D6595E2}"/>
              </a:ext>
            </a:extLst>
          </p:cNvPr>
          <p:cNvSpPr txBox="1"/>
          <p:nvPr/>
        </p:nvSpPr>
        <p:spPr>
          <a:xfrm>
            <a:off x="2" y="5780724"/>
            <a:ext cx="2809876" cy="7631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304784" indent="-304784" defTabSz="1219140">
              <a:lnSpc>
                <a:spcPct val="90000"/>
              </a:lnSpc>
              <a:buClr>
                <a:srgbClr val="000000"/>
              </a:buClr>
            </a:pPr>
            <a:r>
              <a:rPr lang="zh-TW" altLang="en-US" sz="3733" kern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第五節結束</a:t>
            </a:r>
            <a:endParaRPr sz="1867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88934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70077" y="45678"/>
            <a:ext cx="2274135" cy="2170765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4668876" y="5556328"/>
            <a:ext cx="1969083" cy="19908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70017" y="5172376"/>
            <a:ext cx="1739387" cy="1685624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4834335" y="603811"/>
            <a:ext cx="1261667" cy="1393407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8732880" y="5631847"/>
            <a:ext cx="3459120" cy="1050315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7447652" y="4704511"/>
            <a:ext cx="4500249" cy="679673"/>
            <a:chOff x="0" y="1081159"/>
            <a:chExt cx="9000498" cy="1359346"/>
          </a:xfrm>
        </p:grpSpPr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rcRect/>
            <a:stretch>
              <a:fillRect/>
            </a:stretch>
          </p:blipFill>
          <p:spPr>
            <a:xfrm>
              <a:off x="0" y="1610038"/>
              <a:ext cx="839090" cy="610247"/>
            </a:xfrm>
            <a:prstGeom prst="rect">
              <a:avLst/>
            </a:prstGeom>
          </p:spPr>
        </p:pic>
        <p:sp>
          <p:nvSpPr>
            <p:cNvPr id="9" name="TextBox 9"/>
            <p:cNvSpPr txBox="1"/>
            <p:nvPr/>
          </p:nvSpPr>
          <p:spPr>
            <a:xfrm>
              <a:off x="1385836" y="1081159"/>
              <a:ext cx="7614662" cy="135934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ts val="5320"/>
                </a:lnSpc>
                <a:spcBef>
                  <a:spcPct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US" sz="3800" b="0" i="0" u="none" strike="noStrike" kern="0" cap="none" spc="0" normalizeH="0" baseline="0" noProof="0" dirty="0">
                  <a:ln>
                    <a:noFill/>
                  </a:ln>
                  <a:solidFill>
                    <a:srgbClr val="926F4B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Arial"/>
                  <a:sym typeface="Arial"/>
                </a:rPr>
                <a:t>Is A-Di </a:t>
              </a:r>
              <a:r>
                <a:rPr kumimoji="0" lang="en-US" sz="38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Arial"/>
                  <a:sym typeface="Arial"/>
                </a:rPr>
                <a:t>polite</a:t>
              </a:r>
              <a:r>
                <a:rPr kumimoji="0" lang="en-US" sz="3800" b="0" i="0" u="none" strike="noStrike" kern="0" cap="none" spc="0" normalizeH="0" baseline="0" noProof="0" dirty="0">
                  <a:ln>
                    <a:noFill/>
                  </a:ln>
                  <a:solidFill>
                    <a:srgbClr val="926F4B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Arial"/>
                  <a:sym typeface="Arial"/>
                </a:rPr>
                <a:t>?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7589912" y="2269199"/>
            <a:ext cx="3782593" cy="2039020"/>
            <a:chOff x="0" y="31824"/>
            <a:chExt cx="7565186" cy="4078039"/>
          </a:xfrm>
        </p:grpSpPr>
        <p:sp>
          <p:nvSpPr>
            <p:cNvPr id="11" name="TextBox 11"/>
            <p:cNvSpPr txBox="1"/>
            <p:nvPr/>
          </p:nvSpPr>
          <p:spPr>
            <a:xfrm>
              <a:off x="1406804" y="31824"/>
              <a:ext cx="6158382" cy="40780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ts val="5320"/>
                </a:lnSpc>
                <a:spcBef>
                  <a:spcPct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US" sz="3800" b="0" i="0" u="none" strike="noStrike" kern="0" cap="none" spc="0" normalizeH="0" baseline="0" noProof="0" dirty="0">
                  <a:ln>
                    <a:noFill/>
                  </a:ln>
                  <a:solidFill>
                    <a:srgbClr val="926F4B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Arial"/>
                  <a:sym typeface="Arial"/>
                </a:rPr>
                <a:t>How does he or she feel?</a:t>
              </a:r>
            </a:p>
          </p:txBody>
        </p:sp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rcRect/>
            <a:stretch>
              <a:fillRect/>
            </a:stretch>
          </p:blipFill>
          <p:spPr>
            <a:xfrm>
              <a:off x="0" y="939478"/>
              <a:ext cx="839090" cy="610247"/>
            </a:xfrm>
            <a:prstGeom prst="rect">
              <a:avLst/>
            </a:prstGeom>
          </p:spPr>
        </p:pic>
      </p:grpSp>
      <p:sp>
        <p:nvSpPr>
          <p:cNvPr id="15" name="TextBox 15"/>
          <p:cNvSpPr txBox="1"/>
          <p:nvPr/>
        </p:nvSpPr>
        <p:spPr>
          <a:xfrm>
            <a:off x="7861092" y="888382"/>
            <a:ext cx="2760056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ts val="4369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933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16" name="Group 16"/>
          <p:cNvGrpSpPr/>
          <p:nvPr/>
        </p:nvGrpSpPr>
        <p:grpSpPr>
          <a:xfrm>
            <a:off x="7581286" y="519538"/>
            <a:ext cx="3943965" cy="1359346"/>
            <a:chOff x="945968" y="-4671781"/>
            <a:chExt cx="7887930" cy="2718692"/>
          </a:xfrm>
        </p:grpSpPr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rcRect/>
            <a:stretch>
              <a:fillRect/>
            </a:stretch>
          </p:blipFill>
          <p:spPr>
            <a:xfrm>
              <a:off x="945968" y="-4239218"/>
              <a:ext cx="839091" cy="610248"/>
            </a:xfrm>
            <a:prstGeom prst="rect">
              <a:avLst/>
            </a:prstGeom>
          </p:spPr>
        </p:pic>
        <p:sp>
          <p:nvSpPr>
            <p:cNvPr id="18" name="TextBox 18"/>
            <p:cNvSpPr txBox="1"/>
            <p:nvPr/>
          </p:nvSpPr>
          <p:spPr>
            <a:xfrm>
              <a:off x="2064536" y="-4671781"/>
              <a:ext cx="6769362" cy="271869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ts val="5320"/>
                </a:lnSpc>
                <a:spcBef>
                  <a:spcPct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US" sz="3800" b="0" i="0" u="none" strike="noStrike" kern="0" cap="none" spc="0" normalizeH="0" baseline="0" noProof="0" dirty="0">
                  <a:ln>
                    <a:noFill/>
                  </a:ln>
                  <a:solidFill>
                    <a:srgbClr val="926F4B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Arial"/>
                  <a:sym typeface="Arial"/>
                </a:rPr>
                <a:t>What is A-Di doing?</a:t>
              </a:r>
            </a:p>
          </p:txBody>
        </p:sp>
      </p:grpSp>
      <p:sp>
        <p:nvSpPr>
          <p:cNvPr id="20" name="文字方塊 19">
            <a:extLst>
              <a:ext uri="{FF2B5EF4-FFF2-40B4-BE49-F238E27FC236}">
                <a16:creationId xmlns:a16="http://schemas.microsoft.com/office/drawing/2014/main" id="{49196BD4-9385-4952-B57F-D4881021BD15}"/>
              </a:ext>
            </a:extLst>
          </p:cNvPr>
          <p:cNvSpPr txBox="1"/>
          <p:nvPr/>
        </p:nvSpPr>
        <p:spPr>
          <a:xfrm>
            <a:off x="698923" y="5485847"/>
            <a:ext cx="6181725" cy="6667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altLang="zh-TW" sz="37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新細明體" panose="02020500000000000000" pitchFamily="18" charset="-120"/>
                <a:cs typeface="Arial"/>
                <a:sym typeface="Arial"/>
              </a:rPr>
              <a:t>A-Di is </a:t>
            </a:r>
            <a:r>
              <a:rPr kumimoji="0" lang="en-US" altLang="zh-TW" sz="3733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新細明體" panose="02020500000000000000" pitchFamily="18" charset="-120"/>
                <a:cs typeface="Arial"/>
                <a:sym typeface="Arial"/>
              </a:rPr>
              <a:t>impolite </a:t>
            </a:r>
            <a:r>
              <a:rPr kumimoji="0" lang="en-US" altLang="zh-TW" sz="37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新細明體" panose="02020500000000000000" pitchFamily="18" charset="-120"/>
                <a:cs typeface="Arial"/>
                <a:sym typeface="Arial"/>
              </a:rPr>
              <a:t>at school.</a:t>
            </a:r>
          </a:p>
        </p:txBody>
      </p:sp>
      <p:sp>
        <p:nvSpPr>
          <p:cNvPr id="21" name="Google Shape;207;p27">
            <a:extLst>
              <a:ext uri="{FF2B5EF4-FFF2-40B4-BE49-F238E27FC236}">
                <a16:creationId xmlns:a16="http://schemas.microsoft.com/office/drawing/2014/main" id="{B6C28B7C-8232-4E55-A646-27861DAAEAE4}"/>
              </a:ext>
            </a:extLst>
          </p:cNvPr>
          <p:cNvSpPr txBox="1"/>
          <p:nvPr/>
        </p:nvSpPr>
        <p:spPr>
          <a:xfrm>
            <a:off x="1597262" y="6241276"/>
            <a:ext cx="2809876" cy="7631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304792" marR="0" lvl="0" indent="-304792" algn="l" defTabSz="12191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zh-TW" altLang="en-US" sz="37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第六節開始</a:t>
            </a:r>
            <a:endParaRPr kumimoji="0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14" name="圖片 13">
            <a:extLst>
              <a:ext uri="{FF2B5EF4-FFF2-40B4-BE49-F238E27FC236}">
                <a16:creationId xmlns:a16="http://schemas.microsoft.com/office/drawing/2014/main" id="{48DEC24B-6C36-4A06-A156-8B4EF84CFDA9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882" y="389383"/>
            <a:ext cx="7071324" cy="48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196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70077" y="45678"/>
            <a:ext cx="2274135" cy="2170765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4668876" y="5556328"/>
            <a:ext cx="1969083" cy="19908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70017" y="5172376"/>
            <a:ext cx="1739387" cy="1685624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4834335" y="603811"/>
            <a:ext cx="1261667" cy="1393407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8732880" y="5631847"/>
            <a:ext cx="3459120" cy="1050315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7521735" y="5207263"/>
            <a:ext cx="4500249" cy="679673"/>
            <a:chOff x="0" y="1081159"/>
            <a:chExt cx="9000498" cy="1359347"/>
          </a:xfrm>
        </p:grpSpPr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rcRect/>
            <a:stretch>
              <a:fillRect/>
            </a:stretch>
          </p:blipFill>
          <p:spPr>
            <a:xfrm>
              <a:off x="0" y="1610038"/>
              <a:ext cx="839090" cy="610247"/>
            </a:xfrm>
            <a:prstGeom prst="rect">
              <a:avLst/>
            </a:prstGeom>
          </p:spPr>
        </p:pic>
        <p:sp>
          <p:nvSpPr>
            <p:cNvPr id="9" name="TextBox 9"/>
            <p:cNvSpPr txBox="1"/>
            <p:nvPr/>
          </p:nvSpPr>
          <p:spPr>
            <a:xfrm>
              <a:off x="1385836" y="1081159"/>
              <a:ext cx="7614662" cy="135934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ts val="5320"/>
                </a:lnSpc>
                <a:spcBef>
                  <a:spcPct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926F4B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Arial"/>
                  <a:sym typeface="Arial"/>
                </a:rPr>
                <a:t>Can A-Di </a:t>
              </a:r>
              <a:r>
                <a: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Arial"/>
                  <a:sym typeface="Arial"/>
                </a:rPr>
                <a:t>share</a:t>
              </a:r>
              <a:r>
                <a: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926F4B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Arial"/>
                  <a:sym typeface="Arial"/>
                </a:rPr>
                <a:t>?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7427817" y="3609276"/>
            <a:ext cx="3782593" cy="1359346"/>
            <a:chOff x="0" y="31824"/>
            <a:chExt cx="7565186" cy="2718692"/>
          </a:xfrm>
        </p:grpSpPr>
        <p:sp>
          <p:nvSpPr>
            <p:cNvPr id="11" name="TextBox 11"/>
            <p:cNvSpPr txBox="1"/>
            <p:nvPr/>
          </p:nvSpPr>
          <p:spPr>
            <a:xfrm>
              <a:off x="1406804" y="31824"/>
              <a:ext cx="6158382" cy="271869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ts val="5320"/>
                </a:lnSpc>
                <a:spcBef>
                  <a:spcPct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926F4B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Arial"/>
                  <a:sym typeface="Arial"/>
                </a:rPr>
                <a:t>How does he or she feel?</a:t>
              </a:r>
            </a:p>
          </p:txBody>
        </p:sp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rcRect/>
            <a:stretch>
              <a:fillRect/>
            </a:stretch>
          </p:blipFill>
          <p:spPr>
            <a:xfrm>
              <a:off x="0" y="939478"/>
              <a:ext cx="839090" cy="610247"/>
            </a:xfrm>
            <a:prstGeom prst="rect">
              <a:avLst/>
            </a:prstGeom>
          </p:spPr>
        </p:pic>
      </p:grpSp>
      <p:sp>
        <p:nvSpPr>
          <p:cNvPr id="15" name="TextBox 15"/>
          <p:cNvSpPr txBox="1"/>
          <p:nvPr/>
        </p:nvSpPr>
        <p:spPr>
          <a:xfrm>
            <a:off x="7861092" y="888382"/>
            <a:ext cx="2760056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ts val="4369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933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16" name="Group 16"/>
          <p:cNvGrpSpPr/>
          <p:nvPr/>
        </p:nvGrpSpPr>
        <p:grpSpPr>
          <a:xfrm>
            <a:off x="7427818" y="2216443"/>
            <a:ext cx="3943965" cy="1359346"/>
            <a:chOff x="945968" y="-4671781"/>
            <a:chExt cx="7887930" cy="2718692"/>
          </a:xfrm>
        </p:grpSpPr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rcRect/>
            <a:stretch>
              <a:fillRect/>
            </a:stretch>
          </p:blipFill>
          <p:spPr>
            <a:xfrm>
              <a:off x="945968" y="-4239218"/>
              <a:ext cx="839091" cy="610248"/>
            </a:xfrm>
            <a:prstGeom prst="rect">
              <a:avLst/>
            </a:prstGeom>
          </p:spPr>
        </p:pic>
        <p:sp>
          <p:nvSpPr>
            <p:cNvPr id="18" name="TextBox 18"/>
            <p:cNvSpPr txBox="1"/>
            <p:nvPr/>
          </p:nvSpPr>
          <p:spPr>
            <a:xfrm>
              <a:off x="2064536" y="-4671781"/>
              <a:ext cx="6769362" cy="271869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ts val="5320"/>
                </a:lnSpc>
                <a:spcBef>
                  <a:spcPct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926F4B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Arial"/>
                  <a:sym typeface="Arial"/>
                </a:rPr>
                <a:t>What is A-Di doing?</a:t>
              </a:r>
            </a:p>
          </p:txBody>
        </p:sp>
      </p:grpSp>
      <p:sp>
        <p:nvSpPr>
          <p:cNvPr id="22" name="Google Shape;199;p10">
            <a:extLst>
              <a:ext uri="{FF2B5EF4-FFF2-40B4-BE49-F238E27FC236}">
                <a16:creationId xmlns:a16="http://schemas.microsoft.com/office/drawing/2014/main" id="{79EFC7B0-F88C-4CCB-A92F-CCB80DE9077A}"/>
              </a:ext>
            </a:extLst>
          </p:cNvPr>
          <p:cNvSpPr/>
          <p:nvPr/>
        </p:nvSpPr>
        <p:spPr>
          <a:xfrm>
            <a:off x="377631" y="798545"/>
            <a:ext cx="5184679" cy="492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A3990"/>
              </a:buClr>
              <a:buSzPts val="1800"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A399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He sees tasty food…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2A399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" name="圖片 18">
            <a:extLst>
              <a:ext uri="{FF2B5EF4-FFF2-40B4-BE49-F238E27FC236}">
                <a16:creationId xmlns:a16="http://schemas.microsoft.com/office/drawing/2014/main" id="{BD9BC880-B120-4823-8A9C-AE5E55C58989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785" y="2052587"/>
            <a:ext cx="6408726" cy="4622088"/>
          </a:xfrm>
          <a:prstGeom prst="rect">
            <a:avLst/>
          </a:prstGeom>
        </p:spPr>
      </p:pic>
      <p:sp>
        <p:nvSpPr>
          <p:cNvPr id="23" name="Google Shape;200;p10">
            <a:extLst>
              <a:ext uri="{FF2B5EF4-FFF2-40B4-BE49-F238E27FC236}">
                <a16:creationId xmlns:a16="http://schemas.microsoft.com/office/drawing/2014/main" id="{9B0CB0C2-39F4-41EA-9958-97AD677CB49D}"/>
              </a:ext>
            </a:extLst>
          </p:cNvPr>
          <p:cNvSpPr txBox="1"/>
          <p:nvPr/>
        </p:nvSpPr>
        <p:spPr>
          <a:xfrm>
            <a:off x="309787" y="1338847"/>
            <a:ext cx="5554133" cy="1106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A3990"/>
              </a:buClr>
              <a:buSzPts val="1800"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A399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A-Di: Cupcakes! I want two.</a:t>
            </a:r>
            <a:endParaRPr kumimoji="0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5" name="Google Shape;201;p10">
            <a:extLst>
              <a:ext uri="{FF2B5EF4-FFF2-40B4-BE49-F238E27FC236}">
                <a16:creationId xmlns:a16="http://schemas.microsoft.com/office/drawing/2014/main" id="{28AF16B4-E686-4F19-A88E-F5395A55DE03}"/>
              </a:ext>
            </a:extLst>
          </p:cNvPr>
          <p:cNvSpPr txBox="1"/>
          <p:nvPr/>
        </p:nvSpPr>
        <p:spPr>
          <a:xfrm>
            <a:off x="4550334" y="967725"/>
            <a:ext cx="3197945" cy="1106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A3990"/>
              </a:buClr>
              <a:buSzPts val="1800"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A399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Classmate B: No. You can only have one. 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Don’t be greedy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A399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!</a:t>
            </a:r>
            <a:endParaRPr kumimoji="0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0966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70077" y="45678"/>
            <a:ext cx="2274135" cy="2170765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4668876" y="5556328"/>
            <a:ext cx="1969083" cy="19908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70017" y="5172376"/>
            <a:ext cx="1739387" cy="1685624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4834335" y="603811"/>
            <a:ext cx="1261667" cy="1393407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8732880" y="5556328"/>
            <a:ext cx="3459120" cy="1050315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7446415" y="3028632"/>
            <a:ext cx="4500249" cy="679673"/>
            <a:chOff x="0" y="1081159"/>
            <a:chExt cx="9000498" cy="1359347"/>
          </a:xfrm>
        </p:grpSpPr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rcRect/>
            <a:stretch>
              <a:fillRect/>
            </a:stretch>
          </p:blipFill>
          <p:spPr>
            <a:xfrm>
              <a:off x="0" y="1610038"/>
              <a:ext cx="839090" cy="610247"/>
            </a:xfrm>
            <a:prstGeom prst="rect">
              <a:avLst/>
            </a:prstGeom>
          </p:spPr>
        </p:pic>
        <p:sp>
          <p:nvSpPr>
            <p:cNvPr id="9" name="TextBox 9"/>
            <p:cNvSpPr txBox="1"/>
            <p:nvPr/>
          </p:nvSpPr>
          <p:spPr>
            <a:xfrm>
              <a:off x="1385836" y="1081159"/>
              <a:ext cx="7614662" cy="135934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ts val="5320"/>
                </a:lnSpc>
                <a:spcBef>
                  <a:spcPct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926F4B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Arial"/>
                  <a:sym typeface="Arial"/>
                </a:rPr>
                <a:t>Can A-Di </a:t>
              </a:r>
              <a:r>
                <a: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Arial"/>
                  <a:sym typeface="Arial"/>
                </a:rPr>
                <a:t>share</a:t>
              </a:r>
              <a:r>
                <a: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926F4B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Arial"/>
                  <a:sym typeface="Arial"/>
                </a:rPr>
                <a:t>?</a:t>
              </a:r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7861092" y="888382"/>
            <a:ext cx="2760056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ts val="4369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933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16" name="Group 16"/>
          <p:cNvGrpSpPr/>
          <p:nvPr/>
        </p:nvGrpSpPr>
        <p:grpSpPr>
          <a:xfrm>
            <a:off x="7654727" y="975228"/>
            <a:ext cx="3943965" cy="1359346"/>
            <a:chOff x="945968" y="-4671781"/>
            <a:chExt cx="7887930" cy="2718692"/>
          </a:xfrm>
        </p:grpSpPr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rcRect/>
            <a:stretch>
              <a:fillRect/>
            </a:stretch>
          </p:blipFill>
          <p:spPr>
            <a:xfrm>
              <a:off x="945968" y="-4239218"/>
              <a:ext cx="839091" cy="610248"/>
            </a:xfrm>
            <a:prstGeom prst="rect">
              <a:avLst/>
            </a:prstGeom>
          </p:spPr>
        </p:pic>
        <p:sp>
          <p:nvSpPr>
            <p:cNvPr id="18" name="TextBox 18"/>
            <p:cNvSpPr txBox="1"/>
            <p:nvPr/>
          </p:nvSpPr>
          <p:spPr>
            <a:xfrm>
              <a:off x="2064536" y="-4671781"/>
              <a:ext cx="6769362" cy="271869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ts val="5320"/>
                </a:lnSpc>
                <a:spcBef>
                  <a:spcPct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926F4B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Arial"/>
                  <a:sym typeface="Arial"/>
                </a:rPr>
                <a:t>What is A-Di doing?</a:t>
              </a:r>
            </a:p>
          </p:txBody>
        </p:sp>
      </p:grpSp>
      <p:pic>
        <p:nvPicPr>
          <p:cNvPr id="13" name="圖片 12">
            <a:extLst>
              <a:ext uri="{FF2B5EF4-FFF2-40B4-BE49-F238E27FC236}">
                <a16:creationId xmlns:a16="http://schemas.microsoft.com/office/drawing/2014/main" id="{A2980731-284B-43F4-8986-2DB94A40FF2C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278" y="372059"/>
            <a:ext cx="6793316" cy="4854981"/>
          </a:xfrm>
          <a:prstGeom prst="rect">
            <a:avLst/>
          </a:prstGeom>
        </p:spPr>
      </p:pic>
      <p:pic>
        <p:nvPicPr>
          <p:cNvPr id="14" name="圖片 13">
            <a:extLst>
              <a:ext uri="{FF2B5EF4-FFF2-40B4-BE49-F238E27FC236}">
                <a16:creationId xmlns:a16="http://schemas.microsoft.com/office/drawing/2014/main" id="{43EA49F3-65BD-4939-9D67-DC8B2D6D4C75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491" y="5408482"/>
            <a:ext cx="5031668" cy="1268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798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70077" y="45678"/>
            <a:ext cx="2274135" cy="2170765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4668876" y="5556328"/>
            <a:ext cx="1969083" cy="19908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70017" y="5172376"/>
            <a:ext cx="1739387" cy="1685624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4834333" y="434357"/>
            <a:ext cx="1261667" cy="1393407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8732880" y="5631847"/>
            <a:ext cx="3459120" cy="1050315"/>
          </a:xfrm>
          <a:prstGeom prst="rect">
            <a:avLst/>
          </a:prstGeom>
        </p:spPr>
      </p:pic>
      <p:sp>
        <p:nvSpPr>
          <p:cNvPr id="15" name="TextBox 15"/>
          <p:cNvSpPr txBox="1"/>
          <p:nvPr/>
        </p:nvSpPr>
        <p:spPr>
          <a:xfrm>
            <a:off x="7861092" y="888382"/>
            <a:ext cx="2760056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ts val="4369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933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16" name="Group 16"/>
          <p:cNvGrpSpPr/>
          <p:nvPr/>
        </p:nvGrpSpPr>
        <p:grpSpPr>
          <a:xfrm>
            <a:off x="7860822" y="2672899"/>
            <a:ext cx="4354322" cy="1359346"/>
            <a:chOff x="1811976" y="-3758871"/>
            <a:chExt cx="8708644" cy="2718693"/>
          </a:xfrm>
        </p:grpSpPr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rcRect/>
            <a:stretch>
              <a:fillRect/>
            </a:stretch>
          </p:blipFill>
          <p:spPr>
            <a:xfrm>
              <a:off x="1811976" y="-3359754"/>
              <a:ext cx="839091" cy="610248"/>
            </a:xfrm>
            <a:prstGeom prst="rect">
              <a:avLst/>
            </a:prstGeom>
          </p:spPr>
        </p:pic>
        <p:sp>
          <p:nvSpPr>
            <p:cNvPr id="18" name="TextBox 18"/>
            <p:cNvSpPr txBox="1"/>
            <p:nvPr/>
          </p:nvSpPr>
          <p:spPr>
            <a:xfrm>
              <a:off x="2905958" y="-3758871"/>
              <a:ext cx="7614662" cy="271869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ts val="5320"/>
                </a:lnSpc>
                <a:spcBef>
                  <a:spcPct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926F4B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Arial"/>
                  <a:sym typeface="Arial"/>
                </a:rPr>
                <a:t>What happened to A-Di?</a:t>
              </a:r>
            </a:p>
          </p:txBody>
        </p:sp>
      </p:grpSp>
      <p:pic>
        <p:nvPicPr>
          <p:cNvPr id="13" name="圖片 12">
            <a:extLst>
              <a:ext uri="{FF2B5EF4-FFF2-40B4-BE49-F238E27FC236}">
                <a16:creationId xmlns:a16="http://schemas.microsoft.com/office/drawing/2014/main" id="{2DE7966F-B9C6-4622-83AC-6B68966B4E4C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800" y="1583803"/>
            <a:ext cx="6773299" cy="4582621"/>
          </a:xfrm>
          <a:prstGeom prst="rect">
            <a:avLst/>
          </a:prstGeom>
        </p:spPr>
      </p:pic>
      <p:sp>
        <p:nvSpPr>
          <p:cNvPr id="24" name="文字方塊 23">
            <a:extLst>
              <a:ext uri="{FF2B5EF4-FFF2-40B4-BE49-F238E27FC236}">
                <a16:creationId xmlns:a16="http://schemas.microsoft.com/office/drawing/2014/main" id="{857EF633-AB87-4CB1-9407-B4D2BFB9CDD8}"/>
              </a:ext>
            </a:extLst>
          </p:cNvPr>
          <p:cNvSpPr txBox="1"/>
          <p:nvPr/>
        </p:nvSpPr>
        <p:spPr>
          <a:xfrm>
            <a:off x="259061" y="264249"/>
            <a:ext cx="6781040" cy="502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altLang="zh-TW" sz="2667" b="0" i="0" u="none" strike="noStrike" kern="0" cap="none" spc="0" normalizeH="0" baseline="0" noProof="0" dirty="0">
                <a:ln>
                  <a:noFill/>
                </a:ln>
                <a:solidFill>
                  <a:srgbClr val="2A399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One day, A-Di saw his mom had a drink</a:t>
            </a:r>
            <a:endParaRPr kumimoji="0" lang="zh-TW" altLang="en-US" sz="26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新細明體" panose="02020500000000000000" pitchFamily="18" charset="-120"/>
              <a:cs typeface="Arial"/>
              <a:sym typeface="Arial"/>
            </a:endParaRPr>
          </a:p>
        </p:txBody>
      </p:sp>
      <p:sp>
        <p:nvSpPr>
          <p:cNvPr id="26" name="文字方塊 25">
            <a:extLst>
              <a:ext uri="{FF2B5EF4-FFF2-40B4-BE49-F238E27FC236}">
                <a16:creationId xmlns:a16="http://schemas.microsoft.com/office/drawing/2014/main" id="{EF2A15C3-9248-44AA-9F49-29243F50E387}"/>
              </a:ext>
            </a:extLst>
          </p:cNvPr>
          <p:cNvSpPr txBox="1"/>
          <p:nvPr/>
        </p:nvSpPr>
        <p:spPr>
          <a:xfrm>
            <a:off x="4379095" y="986832"/>
            <a:ext cx="6096000" cy="502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altLang="zh-TW" sz="2667" b="0" i="0" u="none" strike="noStrike" kern="0" cap="none" spc="0" normalizeH="0" baseline="0" noProof="0" dirty="0">
                <a:ln>
                  <a:noFill/>
                </a:ln>
                <a:solidFill>
                  <a:srgbClr val="2A399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Mom: Wait! It’s spoiled</a:t>
            </a:r>
            <a:endParaRPr kumimoji="0" lang="zh-TW" altLang="en-US" sz="26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新細明體" panose="02020500000000000000" pitchFamily="18" charset="-120"/>
              <a:cs typeface="Arial"/>
              <a:sym typeface="Arial"/>
            </a:endParaRPr>
          </a:p>
        </p:txBody>
      </p:sp>
      <p:sp>
        <p:nvSpPr>
          <p:cNvPr id="27" name="文字方塊 26">
            <a:extLst>
              <a:ext uri="{FF2B5EF4-FFF2-40B4-BE49-F238E27FC236}">
                <a16:creationId xmlns:a16="http://schemas.microsoft.com/office/drawing/2014/main" id="{07315756-0D27-4A01-81A9-68BD5A84DDD9}"/>
              </a:ext>
            </a:extLst>
          </p:cNvPr>
          <p:cNvSpPr txBox="1"/>
          <p:nvPr/>
        </p:nvSpPr>
        <p:spPr>
          <a:xfrm>
            <a:off x="4276649" y="6133238"/>
            <a:ext cx="6096000" cy="6093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A3990"/>
              </a:buClr>
              <a:buSzPts val="2400"/>
              <a:buFontTx/>
              <a:buNone/>
              <a:tabLst/>
              <a:defRPr/>
            </a:pPr>
            <a:r>
              <a:rPr kumimoji="0" lang="en-US" altLang="zh-TW" sz="3733" b="0" i="0" u="none" strike="noStrike" kern="0" cap="none" spc="0" normalizeH="0" baseline="0" noProof="0" dirty="0">
                <a:ln>
                  <a:noFill/>
                </a:ln>
                <a:solidFill>
                  <a:srgbClr val="2A399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A-Di: Yuck!</a:t>
            </a:r>
            <a:endParaRPr kumimoji="0" lang="en-US" altLang="zh-TW" sz="3733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新細明體" panose="02020500000000000000" pitchFamily="18" charset="-120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7059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70077" y="45678"/>
            <a:ext cx="2274135" cy="2170765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4668876" y="5556328"/>
            <a:ext cx="1969083" cy="19908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70017" y="5172376"/>
            <a:ext cx="1739387" cy="1685624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4834333" y="434357"/>
            <a:ext cx="1261667" cy="1393407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8732880" y="5631847"/>
            <a:ext cx="3459120" cy="1050315"/>
          </a:xfrm>
          <a:prstGeom prst="rect">
            <a:avLst/>
          </a:prstGeom>
        </p:spPr>
      </p:pic>
      <p:sp>
        <p:nvSpPr>
          <p:cNvPr id="15" name="TextBox 15"/>
          <p:cNvSpPr txBox="1"/>
          <p:nvPr/>
        </p:nvSpPr>
        <p:spPr>
          <a:xfrm>
            <a:off x="7861092" y="888382"/>
            <a:ext cx="2760056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ts val="4369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933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4" name="文字方塊 23">
            <a:extLst>
              <a:ext uri="{FF2B5EF4-FFF2-40B4-BE49-F238E27FC236}">
                <a16:creationId xmlns:a16="http://schemas.microsoft.com/office/drawing/2014/main" id="{857EF633-AB87-4CB1-9407-B4D2BFB9CDD8}"/>
              </a:ext>
            </a:extLst>
          </p:cNvPr>
          <p:cNvSpPr txBox="1"/>
          <p:nvPr/>
        </p:nvSpPr>
        <p:spPr>
          <a:xfrm>
            <a:off x="2405789" y="-15371"/>
            <a:ext cx="3850241" cy="1323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A3990"/>
              </a:buClr>
              <a:buSzPts val="1800"/>
              <a:buFontTx/>
              <a:buNone/>
              <a:tabLst/>
              <a:defRPr/>
            </a:pPr>
            <a:r>
              <a:rPr kumimoji="0" lang="en-US" altLang="zh-TW" sz="2667" b="0" i="0" u="none" strike="noStrike" kern="0" cap="none" spc="0" normalizeH="0" baseline="0" noProof="0" dirty="0">
                <a:ln>
                  <a:noFill/>
                </a:ln>
                <a:solidFill>
                  <a:srgbClr val="2A3990"/>
                </a:solidFill>
                <a:effectLst/>
                <a:uLnTx/>
                <a:uFillTx/>
                <a:latin typeface="Arial"/>
                <a:ea typeface="新細明體" panose="02020500000000000000" pitchFamily="18" charset="-120"/>
                <a:cs typeface="Arial"/>
                <a:sym typeface="Arial"/>
              </a:rPr>
              <a:t>The next day, A-Di saw a bag of pineapple cakes on the table.</a:t>
            </a:r>
          </a:p>
        </p:txBody>
      </p:sp>
      <p:pic>
        <p:nvPicPr>
          <p:cNvPr id="19" name="圖片 18">
            <a:extLst>
              <a:ext uri="{FF2B5EF4-FFF2-40B4-BE49-F238E27FC236}">
                <a16:creationId xmlns:a16="http://schemas.microsoft.com/office/drawing/2014/main" id="{F9B1E1CD-83D4-430B-AA79-8D73A14D8694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7159" y="1274979"/>
            <a:ext cx="8283106" cy="5583021"/>
          </a:xfrm>
          <a:prstGeom prst="rect">
            <a:avLst/>
          </a:prstGeom>
        </p:spPr>
      </p:pic>
      <p:sp>
        <p:nvSpPr>
          <p:cNvPr id="20" name="文字方塊 19">
            <a:extLst>
              <a:ext uri="{FF2B5EF4-FFF2-40B4-BE49-F238E27FC236}">
                <a16:creationId xmlns:a16="http://schemas.microsoft.com/office/drawing/2014/main" id="{D2C740B5-18B5-4760-9BF5-4A454971B9B7}"/>
              </a:ext>
            </a:extLst>
          </p:cNvPr>
          <p:cNvSpPr txBox="1"/>
          <p:nvPr/>
        </p:nvSpPr>
        <p:spPr>
          <a:xfrm>
            <a:off x="2724152" y="1416693"/>
            <a:ext cx="3590201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A3990"/>
              </a:buClr>
              <a:buSzPts val="2400"/>
              <a:buFontTx/>
              <a:buNone/>
              <a:tabLst/>
              <a:defRPr/>
            </a:pPr>
            <a:r>
              <a:rPr kumimoji="0" lang="en-US" altLang="zh-TW" sz="3200" b="0" i="0" u="none" strike="noStrike" kern="0" cap="none" spc="0" normalizeH="0" baseline="0" noProof="0" dirty="0">
                <a:ln>
                  <a:noFill/>
                </a:ln>
                <a:solidFill>
                  <a:srgbClr val="2A399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Wow! What are those?</a:t>
            </a:r>
          </a:p>
        </p:txBody>
      </p:sp>
      <p:sp>
        <p:nvSpPr>
          <p:cNvPr id="21" name="文字方塊 20">
            <a:extLst>
              <a:ext uri="{FF2B5EF4-FFF2-40B4-BE49-F238E27FC236}">
                <a16:creationId xmlns:a16="http://schemas.microsoft.com/office/drawing/2014/main" id="{2FB3D0FB-424C-45C0-8588-B3FF7296B4EA}"/>
              </a:ext>
            </a:extLst>
          </p:cNvPr>
          <p:cNvSpPr txBox="1"/>
          <p:nvPr/>
        </p:nvSpPr>
        <p:spPr>
          <a:xfrm>
            <a:off x="6852515" y="1517670"/>
            <a:ext cx="3966499" cy="12412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altLang="zh-TW" sz="3733" b="0" i="0" u="none" strike="noStrike" kern="0" cap="none" spc="0" normalizeH="0" baseline="0" noProof="0" dirty="0">
                <a:ln>
                  <a:noFill/>
                </a:ln>
                <a:solidFill>
                  <a:srgbClr val="2A399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I should eat them quickly.</a:t>
            </a:r>
            <a:endParaRPr kumimoji="0" lang="zh-TW" altLang="en-US" sz="3733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新細明體" panose="02020500000000000000" pitchFamily="18" charset="-120"/>
              <a:cs typeface="Arial"/>
              <a:sym typeface="Arial"/>
            </a:endParaRPr>
          </a:p>
        </p:txBody>
      </p:sp>
      <p:sp>
        <p:nvSpPr>
          <p:cNvPr id="22" name="文字方塊 21">
            <a:extLst>
              <a:ext uri="{FF2B5EF4-FFF2-40B4-BE49-F238E27FC236}">
                <a16:creationId xmlns:a16="http://schemas.microsoft.com/office/drawing/2014/main" id="{B384B299-C0A3-48BF-8326-295173E4654F}"/>
              </a:ext>
            </a:extLst>
          </p:cNvPr>
          <p:cNvSpPr txBox="1"/>
          <p:nvPr/>
        </p:nvSpPr>
        <p:spPr>
          <a:xfrm>
            <a:off x="6998164" y="-47304"/>
            <a:ext cx="3052763" cy="1323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A3990"/>
              </a:buClr>
              <a:buSzPts val="1800"/>
              <a:buFontTx/>
              <a:buNone/>
              <a:tabLst/>
              <a:defRPr/>
            </a:pPr>
            <a:r>
              <a:rPr kumimoji="0" lang="en-US" altLang="zh-TW" sz="2667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He looked around to make sure no one was nearby.</a:t>
            </a:r>
          </a:p>
        </p:txBody>
      </p:sp>
    </p:spTree>
    <p:extLst>
      <p:ext uri="{BB962C8B-B14F-4D97-AF65-F5344CB8AC3E}">
        <p14:creationId xmlns:p14="http://schemas.microsoft.com/office/powerpoint/2010/main" val="242337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70077" y="45678"/>
            <a:ext cx="2274135" cy="2170765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4668876" y="5556328"/>
            <a:ext cx="1969083" cy="19908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70017" y="5172376"/>
            <a:ext cx="1739387" cy="1685624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4834333" y="434357"/>
            <a:ext cx="1261667" cy="1393407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8732880" y="5631847"/>
            <a:ext cx="3459120" cy="1050315"/>
          </a:xfrm>
          <a:prstGeom prst="rect">
            <a:avLst/>
          </a:prstGeom>
        </p:spPr>
      </p:pic>
      <p:sp>
        <p:nvSpPr>
          <p:cNvPr id="15" name="TextBox 15"/>
          <p:cNvSpPr txBox="1"/>
          <p:nvPr/>
        </p:nvSpPr>
        <p:spPr>
          <a:xfrm>
            <a:off x="7861092" y="888382"/>
            <a:ext cx="2760056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ts val="4369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933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9085D73E-78B1-4193-A9FF-BC7FF4B8F9F9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420" y="492925"/>
            <a:ext cx="8934219" cy="6295395"/>
          </a:xfrm>
          <a:prstGeom prst="rect">
            <a:avLst/>
          </a:prstGeom>
        </p:spPr>
      </p:pic>
      <p:sp>
        <p:nvSpPr>
          <p:cNvPr id="21" name="文字方塊 20">
            <a:extLst>
              <a:ext uri="{FF2B5EF4-FFF2-40B4-BE49-F238E27FC236}">
                <a16:creationId xmlns:a16="http://schemas.microsoft.com/office/drawing/2014/main" id="{2FB3D0FB-424C-45C0-8588-B3FF7296B4EA}"/>
              </a:ext>
            </a:extLst>
          </p:cNvPr>
          <p:cNvSpPr txBox="1"/>
          <p:nvPr/>
        </p:nvSpPr>
        <p:spPr>
          <a:xfrm>
            <a:off x="3133017" y="918642"/>
            <a:ext cx="3966499" cy="18156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altLang="zh-TW" sz="3733" b="0" i="0" u="none" strike="noStrike" kern="0" cap="none" spc="0" normalizeH="0" baseline="0" noProof="0" dirty="0">
                <a:ln>
                  <a:noFill/>
                </a:ln>
                <a:solidFill>
                  <a:srgbClr val="2A399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I have a stomachache!</a:t>
            </a:r>
            <a:endParaRPr kumimoji="0" lang="zh-TW" altLang="en-US" sz="3733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新細明體" panose="02020500000000000000" pitchFamily="18" charset="-120"/>
              <a:cs typeface="Arial"/>
              <a:sym typeface="Arial"/>
            </a:endParaRP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zh-TW" altLang="en-US" sz="3733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新細明體" panose="02020500000000000000" pitchFamily="18" charset="-120"/>
              <a:cs typeface="Arial"/>
              <a:sym typeface="Arial"/>
            </a:endParaRPr>
          </a:p>
        </p:txBody>
      </p:sp>
      <p:sp>
        <p:nvSpPr>
          <p:cNvPr id="20" name="文字方塊 19">
            <a:extLst>
              <a:ext uri="{FF2B5EF4-FFF2-40B4-BE49-F238E27FC236}">
                <a16:creationId xmlns:a16="http://schemas.microsoft.com/office/drawing/2014/main" id="{D2C740B5-18B5-4760-9BF5-4A454971B9B7}"/>
              </a:ext>
            </a:extLst>
          </p:cNvPr>
          <p:cNvSpPr txBox="1"/>
          <p:nvPr/>
        </p:nvSpPr>
        <p:spPr>
          <a:xfrm>
            <a:off x="7203237" y="495018"/>
            <a:ext cx="3590201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A3990"/>
              </a:buClr>
              <a:buSzPts val="2400"/>
              <a:buFontTx/>
              <a:buNone/>
              <a:tabLst/>
              <a:defRPr/>
            </a:pPr>
            <a:r>
              <a:rPr kumimoji="0" lang="en-US" altLang="zh-TW" sz="3200" b="0" i="0" u="none" strike="noStrike" kern="0" cap="none" spc="0" normalizeH="0" baseline="0" noProof="0" dirty="0">
                <a:ln>
                  <a:noFill/>
                </a:ln>
                <a:solidFill>
                  <a:srgbClr val="2A399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What’s wrong?</a:t>
            </a:r>
          </a:p>
        </p:txBody>
      </p:sp>
    </p:spTree>
    <p:extLst>
      <p:ext uri="{BB962C8B-B14F-4D97-AF65-F5344CB8AC3E}">
        <p14:creationId xmlns:p14="http://schemas.microsoft.com/office/powerpoint/2010/main" val="1128191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70077" y="45678"/>
            <a:ext cx="2274135" cy="2170765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4668876" y="5556328"/>
            <a:ext cx="1969083" cy="19908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70017" y="5172376"/>
            <a:ext cx="1739387" cy="1685624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4834333" y="434357"/>
            <a:ext cx="1261667" cy="1393407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8732880" y="5631847"/>
            <a:ext cx="3459120" cy="1050315"/>
          </a:xfrm>
          <a:prstGeom prst="rect">
            <a:avLst/>
          </a:prstGeom>
        </p:spPr>
      </p:pic>
      <p:sp>
        <p:nvSpPr>
          <p:cNvPr id="15" name="TextBox 15"/>
          <p:cNvSpPr txBox="1"/>
          <p:nvPr/>
        </p:nvSpPr>
        <p:spPr>
          <a:xfrm>
            <a:off x="7861092" y="888382"/>
            <a:ext cx="2760056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ts val="4369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933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A19D6324-DD82-4DA9-838C-1F444D744853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9404" y="915272"/>
            <a:ext cx="8255805" cy="5818666"/>
          </a:xfrm>
          <a:prstGeom prst="rect">
            <a:avLst/>
          </a:prstGeom>
        </p:spPr>
      </p:pic>
      <p:sp>
        <p:nvSpPr>
          <p:cNvPr id="12" name="Google Shape;275;p15">
            <a:extLst>
              <a:ext uri="{FF2B5EF4-FFF2-40B4-BE49-F238E27FC236}">
                <a16:creationId xmlns:a16="http://schemas.microsoft.com/office/drawing/2014/main" id="{5824FD76-D323-40F4-B17C-F74B0C65A2D2}"/>
              </a:ext>
            </a:extLst>
          </p:cNvPr>
          <p:cNvSpPr/>
          <p:nvPr/>
        </p:nvSpPr>
        <p:spPr>
          <a:xfrm>
            <a:off x="948584" y="233155"/>
            <a:ext cx="9033165" cy="492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A3990"/>
              </a:buClr>
              <a:buSzPts val="1800"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A399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Mom &amp; A-Mei looked at the empty bag of pineapple cakes.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2A399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文字方塊 20">
            <a:extLst>
              <a:ext uri="{FF2B5EF4-FFF2-40B4-BE49-F238E27FC236}">
                <a16:creationId xmlns:a16="http://schemas.microsoft.com/office/drawing/2014/main" id="{2FB3D0FB-424C-45C0-8588-B3FF7296B4EA}"/>
              </a:ext>
            </a:extLst>
          </p:cNvPr>
          <p:cNvSpPr txBox="1"/>
          <p:nvPr/>
        </p:nvSpPr>
        <p:spPr>
          <a:xfrm>
            <a:off x="2763223" y="961116"/>
            <a:ext cx="3966499" cy="12412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altLang="zh-TW" sz="3733" b="0" i="0" u="none" strike="noStrike" kern="0" cap="none" spc="0" normalizeH="0" baseline="0" noProof="0" dirty="0">
                <a:ln>
                  <a:noFill/>
                </a:ln>
                <a:solidFill>
                  <a:srgbClr val="2A399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Too many pineapple cakes!</a:t>
            </a:r>
            <a:endParaRPr kumimoji="0" lang="zh-TW" altLang="en-US" sz="3733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新細明體" panose="02020500000000000000" pitchFamily="18" charset="-120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46037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5B35B9B-2280-4711-B5DB-B6F32099F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083" y="115347"/>
            <a:ext cx="11360800" cy="810400"/>
          </a:xfrm>
        </p:spPr>
        <p:txBody>
          <a:bodyPr>
            <a:noAutofit/>
          </a:bodyPr>
          <a:lstStyle/>
          <a:p>
            <a:pPr algn="ctr"/>
            <a:r>
              <a:rPr lang="en-US" altLang="zh-TW" sz="5333" dirty="0">
                <a:solidFill>
                  <a:srgbClr val="0070C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Be patient!</a:t>
            </a:r>
            <a:endParaRPr lang="zh-TW" altLang="en-US" sz="5333" dirty="0">
              <a:latin typeface="Comic Sans MS" panose="030F0702030302020204" pitchFamily="66" charset="0"/>
            </a:endParaRPr>
          </a:p>
        </p:txBody>
      </p:sp>
      <p:sp>
        <p:nvSpPr>
          <p:cNvPr id="8" name="Google Shape;207;p27">
            <a:extLst>
              <a:ext uri="{FF2B5EF4-FFF2-40B4-BE49-F238E27FC236}">
                <a16:creationId xmlns:a16="http://schemas.microsoft.com/office/drawing/2014/main" id="{508C834A-FF6E-49EF-A076-4F067EAE3FDD}"/>
              </a:ext>
            </a:extLst>
          </p:cNvPr>
          <p:cNvSpPr txBox="1"/>
          <p:nvPr/>
        </p:nvSpPr>
        <p:spPr>
          <a:xfrm>
            <a:off x="2" y="5934078"/>
            <a:ext cx="2809876" cy="7631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304784" indent="-304784" defTabSz="1219140">
              <a:lnSpc>
                <a:spcPct val="90000"/>
              </a:lnSpc>
              <a:buClr>
                <a:srgbClr val="000000"/>
              </a:buClr>
            </a:pPr>
            <a:r>
              <a:rPr lang="zh-TW" altLang="en-US" sz="3733" kern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第五節開始</a:t>
            </a:r>
            <a:endParaRPr sz="1867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FD9C045D-D861-49B5-B41B-2CDD43E22C22}"/>
              </a:ext>
            </a:extLst>
          </p:cNvPr>
          <p:cNvSpPr txBox="1"/>
          <p:nvPr/>
        </p:nvSpPr>
        <p:spPr>
          <a:xfrm>
            <a:off x="8067676" y="1509711"/>
            <a:ext cx="4048125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40">
              <a:buClr>
                <a:srgbClr val="000000"/>
              </a:buClr>
            </a:pPr>
            <a:r>
              <a:rPr lang="en-US" altLang="zh-TW" sz="3200" kern="0" dirty="0">
                <a:solidFill>
                  <a:srgbClr val="0070C0"/>
                </a:solidFill>
                <a:latin typeface="Comic Sans MS" panose="030F0702030302020204" pitchFamily="66" charset="0"/>
                <a:ea typeface="Heiti TC Light"/>
                <a:cs typeface="Heiti TC Light"/>
                <a:sym typeface="Arial"/>
              </a:rPr>
              <a:t>What happened to </a:t>
            </a:r>
          </a:p>
          <a:p>
            <a:pPr defTabSz="1219140">
              <a:buClr>
                <a:srgbClr val="000000"/>
              </a:buClr>
            </a:pPr>
            <a:r>
              <a:rPr lang="en-US" altLang="zh-TW" sz="3200" kern="0" dirty="0">
                <a:solidFill>
                  <a:srgbClr val="0070C0"/>
                </a:solidFill>
                <a:latin typeface="Comic Sans MS" panose="030F0702030302020204" pitchFamily="66" charset="0"/>
                <a:ea typeface="Heiti TC Light"/>
                <a:cs typeface="Heiti TC Light"/>
                <a:sym typeface="Arial"/>
              </a:rPr>
              <a:t>A-Di?</a:t>
            </a:r>
          </a:p>
          <a:p>
            <a:pPr defTabSz="1219140">
              <a:buClr>
                <a:srgbClr val="000000"/>
              </a:buClr>
            </a:pPr>
            <a:endParaRPr lang="en-US" altLang="zh-TW" sz="3200" kern="0" dirty="0">
              <a:solidFill>
                <a:srgbClr val="0070C0"/>
              </a:solidFill>
              <a:latin typeface="Comic Sans MS" panose="030F0702030302020204" pitchFamily="66" charset="0"/>
              <a:ea typeface="Heiti TC Light"/>
              <a:cs typeface="Heiti TC Light"/>
              <a:sym typeface="Arial"/>
            </a:endParaRPr>
          </a:p>
          <a:p>
            <a:pPr defTabSz="1219140">
              <a:buClr>
                <a:srgbClr val="000000"/>
              </a:buClr>
            </a:pPr>
            <a:r>
              <a:rPr lang="en-US" altLang="zh-TW" sz="3200" kern="0" dirty="0">
                <a:solidFill>
                  <a:srgbClr val="0070C0"/>
                </a:solidFill>
                <a:latin typeface="Comic Sans MS" panose="030F0702030302020204" pitchFamily="66" charset="0"/>
                <a:ea typeface="Heiti TC Light"/>
                <a:cs typeface="Heiti TC Light"/>
                <a:sym typeface="Arial"/>
              </a:rPr>
              <a:t>Can he </a:t>
            </a:r>
            <a:r>
              <a:rPr lang="en-US" altLang="zh-TW" sz="3200" kern="0" dirty="0">
                <a:solidFill>
                  <a:srgbClr val="FF0000"/>
                </a:solidFill>
                <a:latin typeface="Comic Sans MS" panose="030F0702030302020204" pitchFamily="66" charset="0"/>
                <a:ea typeface="Heiti TC Light"/>
                <a:cs typeface="Heiti TC Light"/>
                <a:sym typeface="Arial"/>
              </a:rPr>
              <a:t>be patient </a:t>
            </a:r>
            <a:r>
              <a:rPr lang="en-US" altLang="zh-TW" sz="3200" kern="0" dirty="0">
                <a:solidFill>
                  <a:srgbClr val="0070C0"/>
                </a:solidFill>
                <a:latin typeface="Comic Sans MS" panose="030F0702030302020204" pitchFamily="66" charset="0"/>
                <a:ea typeface="Heiti TC Light"/>
                <a:cs typeface="Heiti TC Light"/>
                <a:sym typeface="Arial"/>
              </a:rPr>
              <a:t>? </a:t>
            </a: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E2FED917-872F-4DF8-B6CD-8D88945C6F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243" y="1276351"/>
            <a:ext cx="689728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920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EABAAC8-4295-4A58-9470-62862CCC8D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864" y="141467"/>
            <a:ext cx="11360800" cy="810400"/>
          </a:xfrm>
        </p:spPr>
        <p:txBody>
          <a:bodyPr>
            <a:normAutofit/>
          </a:bodyPr>
          <a:lstStyle/>
          <a:p>
            <a:pPr algn="ctr"/>
            <a:r>
              <a:rPr lang="en-US" altLang="zh-TW" dirty="0">
                <a:latin typeface="Comic Sans MS" panose="030F0702030302020204" pitchFamily="66" charset="0"/>
                <a:cs typeface="Aharoni" panose="02010803020104030203" pitchFamily="2" charset="-79"/>
              </a:rPr>
              <a:t>What’s wrong with A-Di?</a:t>
            </a:r>
            <a:endParaRPr lang="zh-TW" altLang="en-US" dirty="0">
              <a:latin typeface="Comic Sans MS" panose="030F0702030302020204" pitchFamily="66" charset="0"/>
              <a:cs typeface="Aharoni" panose="02010803020104030203" pitchFamily="2" charset="-79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B35A40DF-9BE4-4340-9B96-125AA88C06C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9501" y="951978"/>
            <a:ext cx="4617825" cy="3113071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C02C2506-D41D-49EB-A72E-FFAD5A74ABF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36" y="795371"/>
            <a:ext cx="4506765" cy="3111998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61C3A231-198C-43F6-9B06-6FDED1B029B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0937" y="3231257"/>
            <a:ext cx="4363108" cy="3146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201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EAF432A-63B4-4421-BDA7-FBC4B268C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zh-TW" dirty="0">
                <a:latin typeface="Comic Sans MS" panose="030F0702030302020204" pitchFamily="66" charset="0"/>
                <a:cs typeface="Aharoni" panose="02010803020104030203" pitchFamily="2" charset="-79"/>
              </a:rPr>
              <a:t>Story Time</a:t>
            </a:r>
            <a:endParaRPr lang="zh-TW" altLang="en-US" dirty="0">
              <a:latin typeface="Comic Sans MS" panose="030F0702030302020204" pitchFamily="66" charset="0"/>
              <a:cs typeface="Aharoni" panose="02010803020104030203" pitchFamily="2" charset="-79"/>
            </a:endParaRPr>
          </a:p>
        </p:txBody>
      </p:sp>
      <p:pic>
        <p:nvPicPr>
          <p:cNvPr id="8" name="圖片 7">
            <a:hlinkClick r:id="rId2"/>
            <a:extLst>
              <a:ext uri="{FF2B5EF4-FFF2-40B4-BE49-F238E27FC236}">
                <a16:creationId xmlns:a16="http://schemas.microsoft.com/office/drawing/2014/main" id="{23BBC49E-F413-47D0-A15D-6D466405EDE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457" y="1638301"/>
            <a:ext cx="7581197" cy="4235476"/>
          </a:xfrm>
          <a:prstGeom prst="rect">
            <a:avLst/>
          </a:prstGeom>
        </p:spPr>
      </p:pic>
      <p:sp>
        <p:nvSpPr>
          <p:cNvPr id="10" name="文字方塊 9">
            <a:extLst>
              <a:ext uri="{FF2B5EF4-FFF2-40B4-BE49-F238E27FC236}">
                <a16:creationId xmlns:a16="http://schemas.microsoft.com/office/drawing/2014/main" id="{BAF537B7-4336-4F18-B16B-3B57657B3221}"/>
              </a:ext>
            </a:extLst>
          </p:cNvPr>
          <p:cNvSpPr txBox="1"/>
          <p:nvPr/>
        </p:nvSpPr>
        <p:spPr>
          <a:xfrm>
            <a:off x="7998513" y="1729789"/>
            <a:ext cx="3832121" cy="12412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altLang="zh-TW" sz="3733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anose="030F0702030302020204" pitchFamily="66" charset="0"/>
                <a:ea typeface="Heiti TC Light"/>
                <a:cs typeface="Heiti TC Light"/>
                <a:sym typeface="Arial"/>
              </a:rPr>
              <a:t>What happened to the dog? </a:t>
            </a:r>
            <a:endParaRPr kumimoji="0" lang="zh-TW" altLang="en-US" sz="3733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mic Sans MS" panose="030F0702030302020204" pitchFamily="66" charset="0"/>
              <a:ea typeface="新細明體" panose="02020500000000000000" pitchFamily="18" charset="-120"/>
              <a:cs typeface="Arial"/>
              <a:sym typeface="Arial"/>
            </a:endParaRPr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C1E7AE9E-1E66-4DBF-9BC5-7303A64DF1AD}"/>
              </a:ext>
            </a:extLst>
          </p:cNvPr>
          <p:cNvSpPr txBox="1"/>
          <p:nvPr/>
        </p:nvSpPr>
        <p:spPr>
          <a:xfrm>
            <a:off x="7664717" y="3093421"/>
            <a:ext cx="4419129" cy="19362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06390" marR="0" lvl="0" indent="0" algn="l" defTabSz="121917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1067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altLang="zh-TW" sz="3733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anose="030F0702030302020204" pitchFamily="66" charset="0"/>
                <a:ea typeface="Heiti TC Light"/>
                <a:cs typeface="Heiti TC Light"/>
                <a:sym typeface="Arial"/>
              </a:rPr>
              <a:t>What's the </a:t>
            </a:r>
            <a:r>
              <a:rPr kumimoji="0" lang="en-US" altLang="zh-TW" sz="3733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anose="030F0702030302020204" pitchFamily="66" charset="0"/>
                <a:ea typeface="Heiti TC Light"/>
                <a:cs typeface="Aharoni" panose="02010803020104030203" pitchFamily="2" charset="-79"/>
                <a:sym typeface="Arial"/>
              </a:rPr>
              <a:t>meaning</a:t>
            </a:r>
            <a:r>
              <a:rPr kumimoji="0" lang="en-US" altLang="zh-TW" sz="3733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anose="030F0702030302020204" pitchFamily="66" charset="0"/>
                <a:ea typeface="Heiti TC Light"/>
                <a:cs typeface="Heiti TC Light"/>
                <a:sym typeface="Arial"/>
              </a:rPr>
              <a:t> of the word "</a:t>
            </a:r>
            <a:r>
              <a:rPr kumimoji="0" lang="en-US" altLang="zh-TW" sz="3733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Heiti TC Light"/>
                <a:cs typeface="Heiti TC Light"/>
                <a:sym typeface="Arial"/>
              </a:rPr>
              <a:t>greedy</a:t>
            </a:r>
            <a:r>
              <a:rPr kumimoji="0" lang="en-US" altLang="zh-TW" sz="3733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anose="030F0702030302020204" pitchFamily="66" charset="0"/>
                <a:ea typeface="Heiti TC Light"/>
                <a:cs typeface="Heiti TC Light"/>
                <a:sym typeface="Arial"/>
              </a:rPr>
              <a:t> "?</a:t>
            </a:r>
            <a:endParaRPr kumimoji="0" lang="zh-TW" altLang="zh-TW" sz="3733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mic Sans MS" panose="030F0702030302020204" pitchFamily="66" charset="0"/>
              <a:ea typeface="新細明體" panose="02020500000000000000" pitchFamily="18" charset="-120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07341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2BCF918-1BEA-4539-AEA6-5FB8992845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600" y="0"/>
            <a:ext cx="11360800" cy="810400"/>
          </a:xfrm>
        </p:spPr>
        <p:txBody>
          <a:bodyPr>
            <a:noAutofit/>
          </a:bodyPr>
          <a:lstStyle/>
          <a:p>
            <a:pPr algn="ctr"/>
            <a:r>
              <a:rPr lang="en-US" altLang="zh-TW" sz="5867" dirty="0">
                <a:solidFill>
                  <a:srgbClr val="FF0000"/>
                </a:solidFill>
                <a:latin typeface="Comic Sans MS" panose="030F0702030302020204" pitchFamily="66" charset="0"/>
                <a:ea typeface="Heiti TC Light"/>
                <a:cs typeface="Heiti TC Light"/>
              </a:rPr>
              <a:t>greedy</a:t>
            </a:r>
            <a:endParaRPr lang="zh-TW" altLang="en-US" sz="5867" dirty="0">
              <a:latin typeface="Comic Sans MS" panose="030F0702030302020204" pitchFamily="66" charset="0"/>
            </a:endParaRPr>
          </a:p>
        </p:txBody>
      </p:sp>
      <p:pic>
        <p:nvPicPr>
          <p:cNvPr id="1026" name="Picture 2" descr="cat GIF">
            <a:extLst>
              <a:ext uri="{FF2B5EF4-FFF2-40B4-BE49-F238E27FC236}">
                <a16:creationId xmlns:a16="http://schemas.microsoft.com/office/drawing/2014/main" id="{89FE219E-6628-4EED-B232-0988735A725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0177" y="1322655"/>
            <a:ext cx="3343108" cy="5043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omer simpson eating GIF">
            <a:extLst>
              <a:ext uri="{FF2B5EF4-FFF2-40B4-BE49-F238E27FC236}">
                <a16:creationId xmlns:a16="http://schemas.microsoft.com/office/drawing/2014/main" id="{8CE7DDC1-22F1-4426-97CF-96F96132B73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096" y="2159871"/>
            <a:ext cx="5002905" cy="381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18">
            <a:extLst>
              <a:ext uri="{FF2B5EF4-FFF2-40B4-BE49-F238E27FC236}">
                <a16:creationId xmlns:a16="http://schemas.microsoft.com/office/drawing/2014/main" id="{724950FF-AF83-4A59-B318-2FDFD634B059}"/>
              </a:ext>
            </a:extLst>
          </p:cNvPr>
          <p:cNvSpPr txBox="1"/>
          <p:nvPr/>
        </p:nvSpPr>
        <p:spPr>
          <a:xfrm>
            <a:off x="1275409" y="1322655"/>
            <a:ext cx="5115323" cy="6796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ts val="532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926F4B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want more and more</a:t>
            </a:r>
          </a:p>
        </p:txBody>
      </p:sp>
      <p:sp>
        <p:nvSpPr>
          <p:cNvPr id="7" name="TextBox 18">
            <a:extLst>
              <a:ext uri="{FF2B5EF4-FFF2-40B4-BE49-F238E27FC236}">
                <a16:creationId xmlns:a16="http://schemas.microsoft.com/office/drawing/2014/main" id="{1CFCA501-438D-488D-BEB0-0E069182600F}"/>
              </a:ext>
            </a:extLst>
          </p:cNvPr>
          <p:cNvSpPr txBox="1"/>
          <p:nvPr/>
        </p:nvSpPr>
        <p:spPr>
          <a:xfrm>
            <a:off x="7750176" y="553598"/>
            <a:ext cx="5115323" cy="6796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ts val="532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926F4B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/>
                <a:sym typeface="Arial"/>
              </a:rPr>
              <a:t>can not share</a:t>
            </a:r>
          </a:p>
        </p:txBody>
      </p:sp>
    </p:spTree>
    <p:extLst>
      <p:ext uri="{BB962C8B-B14F-4D97-AF65-F5344CB8AC3E}">
        <p14:creationId xmlns:p14="http://schemas.microsoft.com/office/powerpoint/2010/main" val="213030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6330541-6B15-44AC-A932-784C5CDF48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zh-TW" dirty="0">
                <a:latin typeface="Comic Sans MS" panose="030F0702030302020204" pitchFamily="66" charset="0"/>
                <a:cs typeface="Aharoni" panose="02010803020104030203" pitchFamily="2" charset="-79"/>
              </a:rPr>
              <a:t>Story Time</a:t>
            </a:r>
            <a:endParaRPr lang="zh-TW" altLang="en-US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圖片 5">
            <a:hlinkClick r:id="rId2"/>
            <a:extLst>
              <a:ext uri="{FF2B5EF4-FFF2-40B4-BE49-F238E27FC236}">
                <a16:creationId xmlns:a16="http://schemas.microsoft.com/office/drawing/2014/main" id="{6B0FA2BA-9E11-401C-B40A-46D8991E163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355" y="1572705"/>
            <a:ext cx="7913320" cy="4462673"/>
          </a:xfrm>
          <a:prstGeom prst="rect">
            <a:avLst/>
          </a:prstGeom>
        </p:spPr>
      </p:pic>
      <p:sp>
        <p:nvSpPr>
          <p:cNvPr id="8" name="文字方塊 7">
            <a:extLst>
              <a:ext uri="{FF2B5EF4-FFF2-40B4-BE49-F238E27FC236}">
                <a16:creationId xmlns:a16="http://schemas.microsoft.com/office/drawing/2014/main" id="{3FDB6FED-133A-4B1F-BC16-F49410656E0D}"/>
              </a:ext>
            </a:extLst>
          </p:cNvPr>
          <p:cNvSpPr txBox="1"/>
          <p:nvPr/>
        </p:nvSpPr>
        <p:spPr>
          <a:xfrm>
            <a:off x="3552827" y="5339731"/>
            <a:ext cx="6096000" cy="6667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altLang="zh-TW" sz="3733" b="0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omic Sans MS" panose="030F0702030302020204" pitchFamily="66" charset="0"/>
                <a:ea typeface="新細明體" panose="02020500000000000000" pitchFamily="18" charset="-120"/>
                <a:cs typeface="Aharoni" panose="02010803020104030203" pitchFamily="2" charset="-79"/>
                <a:sym typeface="Arial"/>
              </a:rPr>
              <a:t>The Greedy Mouse</a:t>
            </a:r>
            <a:endParaRPr kumimoji="0" lang="zh-TW" altLang="en-US" sz="3733" b="0" i="0" u="none" strike="noStrike" kern="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omic Sans MS" panose="030F0702030302020204" pitchFamily="66" charset="0"/>
              <a:ea typeface="新細明體" panose="02020500000000000000" pitchFamily="18" charset="-120"/>
              <a:cs typeface="Arial"/>
              <a:sym typeface="Arial"/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62E5C370-CA1B-48B6-B357-92A8C1E44FA6}"/>
              </a:ext>
            </a:extLst>
          </p:cNvPr>
          <p:cNvSpPr txBox="1"/>
          <p:nvPr/>
        </p:nvSpPr>
        <p:spPr>
          <a:xfrm>
            <a:off x="8162926" y="3128398"/>
            <a:ext cx="3810001" cy="18489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06390" marR="0" lvl="0" indent="0" algn="l" defTabSz="121917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1067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altLang="zh-TW" sz="2667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anose="030F0702030302020204" pitchFamily="66" charset="0"/>
                <a:ea typeface="Heiti TC Light"/>
                <a:cs typeface="Heiti TC Light"/>
                <a:sym typeface="Arial"/>
              </a:rPr>
              <a:t>If you were the mouse in the story, would you eat as much as the mouse?</a:t>
            </a:r>
            <a:endParaRPr kumimoji="0" lang="zh-TW" altLang="zh-TW" sz="2667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mic Sans MS" panose="030F0702030302020204" pitchFamily="66" charset="0"/>
              <a:ea typeface="新細明體" panose="02020500000000000000" pitchFamily="18" charset="-120"/>
              <a:cs typeface="Arial"/>
              <a:sym typeface="Arial"/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4CFA7171-CF0E-4AFA-9458-5E6E55DF67A9}"/>
              </a:ext>
            </a:extLst>
          </p:cNvPr>
          <p:cNvSpPr txBox="1"/>
          <p:nvPr/>
        </p:nvSpPr>
        <p:spPr>
          <a:xfrm>
            <a:off x="8505134" y="1544844"/>
            <a:ext cx="3832121" cy="12412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altLang="zh-TW" sz="3733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anose="030F0702030302020204" pitchFamily="66" charset="0"/>
                <a:ea typeface="Heiti TC Light"/>
                <a:cs typeface="Heiti TC Light"/>
                <a:sym typeface="Arial"/>
              </a:rPr>
              <a:t>What happened to the mouse? </a:t>
            </a:r>
            <a:endParaRPr kumimoji="0" lang="zh-TW" altLang="en-US" sz="3733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mic Sans MS" panose="030F0702030302020204" pitchFamily="66" charset="0"/>
              <a:ea typeface="新細明體" panose="02020500000000000000" pitchFamily="18" charset="-120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89475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8453986-83E0-414D-AC6F-8D393E0AC2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748" y="314832"/>
            <a:ext cx="11360800" cy="810400"/>
          </a:xfrm>
        </p:spPr>
        <p:txBody>
          <a:bodyPr>
            <a:normAutofit fontScale="90000"/>
          </a:bodyPr>
          <a:lstStyle/>
          <a:p>
            <a:pPr algn="ctr"/>
            <a:r>
              <a:rPr lang="zh-TW" altLang="zh-TW" sz="4267" dirty="0">
                <a:latin typeface="Comic Sans MS" panose="030F0702030302020204" pitchFamily="66" charset="0"/>
              </a:rPr>
              <a:t>Discussion Time</a:t>
            </a:r>
            <a:endParaRPr lang="zh-TW" altLang="en-US" dirty="0">
              <a:latin typeface="Comic Sans MS" panose="030F0702030302020204" pitchFamily="66" charset="0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D121C1D5-1993-4555-BEB6-9B3DFB5F9E1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825" y="1395373"/>
            <a:ext cx="8330083" cy="4880585"/>
          </a:xfrm>
          <a:prstGeom prst="rect">
            <a:avLst/>
          </a:prstGeom>
        </p:spPr>
      </p:pic>
      <p:pic>
        <p:nvPicPr>
          <p:cNvPr id="6" name="Picture 2" descr="Question Mark What GIF by pikaole">
            <a:extLst>
              <a:ext uri="{FF2B5EF4-FFF2-40B4-BE49-F238E27FC236}">
                <a16:creationId xmlns:a16="http://schemas.microsoft.com/office/drawing/2014/main" id="{EA0B49A3-2E0C-4FF4-A2C1-20895C505AA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1551" y="1275960"/>
            <a:ext cx="1662580" cy="1662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字方塊 6">
            <a:extLst>
              <a:ext uri="{FF2B5EF4-FFF2-40B4-BE49-F238E27FC236}">
                <a16:creationId xmlns:a16="http://schemas.microsoft.com/office/drawing/2014/main" id="{B77831F6-8553-45F1-BFA8-09E7FDE6B92A}"/>
              </a:ext>
            </a:extLst>
          </p:cNvPr>
          <p:cNvSpPr txBox="1"/>
          <p:nvPr/>
        </p:nvSpPr>
        <p:spPr>
          <a:xfrm>
            <a:off x="9163437" y="3074058"/>
            <a:ext cx="3832121" cy="995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altLang="zh-TW" sz="5867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Heiti TC Light"/>
                <a:cs typeface="Heiti TC Light"/>
                <a:sym typeface="Arial"/>
              </a:rPr>
              <a:t>Why? </a:t>
            </a:r>
            <a:endParaRPr kumimoji="0" lang="zh-TW" altLang="en-US" sz="5867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anose="030F0702030302020204" pitchFamily="66" charset="0"/>
              <a:ea typeface="新細明體" panose="02020500000000000000" pitchFamily="18" charset="-120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30013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E8CA4755-C3C1-4536-A961-EA7258A0D8B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812" y="99980"/>
            <a:ext cx="10269801" cy="6658040"/>
          </a:xfrm>
          <a:prstGeom prst="rect">
            <a:avLst/>
          </a:prstGeom>
        </p:spPr>
      </p:pic>
      <p:sp>
        <p:nvSpPr>
          <p:cNvPr id="7" name="文字方塊 6">
            <a:extLst>
              <a:ext uri="{FF2B5EF4-FFF2-40B4-BE49-F238E27FC236}">
                <a16:creationId xmlns:a16="http://schemas.microsoft.com/office/drawing/2014/main" id="{BA72005F-A469-431A-B396-7E1827D537CA}"/>
              </a:ext>
            </a:extLst>
          </p:cNvPr>
          <p:cNvSpPr txBox="1"/>
          <p:nvPr/>
        </p:nvSpPr>
        <p:spPr>
          <a:xfrm>
            <a:off x="2929711" y="99981"/>
            <a:ext cx="6096000" cy="14876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altLang="zh-TW" sz="4267" b="0" i="0" u="none" strike="noStrike" kern="0" cap="none" spc="0" normalizeH="0" baseline="0" noProof="0" dirty="0" err="1">
                <a:ln>
                  <a:noFill/>
                </a:ln>
                <a:solidFill>
                  <a:srgbClr val="2A3990">
                    <a:lumMod val="50000"/>
                  </a:srgbClr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DFKai-SB"/>
                <a:sym typeface="DFKai-SB"/>
              </a:rPr>
              <a:t>強取巧圖，只嫌不夠。橫來之物，要你承受</a:t>
            </a:r>
            <a:r>
              <a:rPr kumimoji="0" lang="en-US" altLang="zh-TW" sz="4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FKai-SB"/>
                <a:ea typeface="DFKai-SB"/>
                <a:cs typeface="DFKai-SB"/>
                <a:sym typeface="DFKai-SB"/>
              </a:rPr>
              <a:t>。</a:t>
            </a:r>
            <a:endParaRPr kumimoji="0" lang="zh-TW" altLang="en-US" sz="4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新細明體" panose="02020500000000000000" pitchFamily="18" charset="-120"/>
              <a:cs typeface="Arial"/>
              <a:sym typeface="Arial"/>
            </a:endParaRP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C098D1BE-9261-49E1-B526-B19F7A8538EA}"/>
              </a:ext>
            </a:extLst>
          </p:cNvPr>
          <p:cNvSpPr txBox="1"/>
          <p:nvPr/>
        </p:nvSpPr>
        <p:spPr>
          <a:xfrm>
            <a:off x="1762127" y="2442380"/>
            <a:ext cx="6096000" cy="6667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altLang="zh-TW" sz="3733" b="0" i="0" u="none" strike="noStrike" kern="0" cap="none" spc="0" normalizeH="0" baseline="0" noProof="0" dirty="0">
                <a:ln>
                  <a:noFill/>
                </a:ln>
                <a:solidFill>
                  <a:srgbClr val="2A399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Take your share.</a:t>
            </a:r>
            <a:endParaRPr kumimoji="0" lang="zh-TW" altLang="en-US" sz="3733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新細明體" panose="02020500000000000000" pitchFamily="18" charset="-120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17204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98ACB09-9C44-4AD3-80AD-B81EE6607F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zh-TW" dirty="0">
                <a:solidFill>
                  <a:schemeClr val="accent5">
                    <a:lumMod val="75000"/>
                  </a:schemeClr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Share Experience</a:t>
            </a:r>
            <a:endParaRPr lang="zh-TW" altLang="en-US" dirty="0">
              <a:solidFill>
                <a:schemeClr val="accent5">
                  <a:lumMod val="75000"/>
                </a:schemeClr>
              </a:solidFill>
              <a:latin typeface="Comic Sans MS" panose="030F0702030302020204" pitchFamily="66" charset="0"/>
              <a:cs typeface="Aharoni" panose="02010803020104030203" pitchFamily="2" charset="-79"/>
            </a:endParaRP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83C79DA9-13D6-4962-897F-D1AC646C9C7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95792" y="1357067"/>
            <a:ext cx="11362267" cy="8452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3733" dirty="0">
                <a:solidFill>
                  <a:srgbClr val="0070C0"/>
                </a:solidFill>
                <a:latin typeface="+mj-lt"/>
                <a:ea typeface="Heiti TC Light"/>
                <a:cs typeface="Heiti TC Light"/>
              </a:rPr>
              <a:t>Do you have any bad experience of being greedy ? </a:t>
            </a:r>
            <a:endParaRPr lang="zh-TW" altLang="en-US" sz="3733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D4B2815E-0645-4CA3-AC3B-A9553DCADB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777" y="3216273"/>
            <a:ext cx="3289300" cy="2463800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8FACF1AF-FC66-45C0-A61C-8F427F571E0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382" y="2414247"/>
            <a:ext cx="3409188" cy="3897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698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F84166B-E41A-4665-B444-8500F6952F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600" y="308541"/>
            <a:ext cx="11360800" cy="810400"/>
          </a:xfrm>
        </p:spPr>
        <p:txBody>
          <a:bodyPr>
            <a:normAutofit fontScale="90000"/>
          </a:bodyPr>
          <a:lstStyle/>
          <a:p>
            <a:pPr marL="457189" indent="-457189" algn="ctr" fontAlgn="base">
              <a:lnSpc>
                <a:spcPct val="107000"/>
              </a:lnSpc>
              <a:spcAft>
                <a:spcPts val="1067"/>
              </a:spcAft>
            </a:pPr>
            <a:r>
              <a:rPr lang="en-US" altLang="zh-TW" sz="4267" dirty="0">
                <a:latin typeface="Comic Sans MS" panose="030F0702030302020204" pitchFamily="66" charset="0"/>
                <a:cs typeface="Aharoni" panose="02010803020104030203" pitchFamily="2" charset="-79"/>
              </a:rPr>
              <a:t>Story Time</a:t>
            </a:r>
            <a:r>
              <a:rPr lang="zh-TW" altLang="zh-TW" sz="2667" dirty="0">
                <a:latin typeface="Comic Sans MS" panose="030F0702030302020204" pitchFamily="66" charset="0"/>
                <a:ea typeface="新細明體" panose="02020500000000000000" pitchFamily="18" charset="-120"/>
              </a:rPr>
              <a:t/>
            </a:r>
            <a:br>
              <a:rPr lang="zh-TW" altLang="zh-TW" sz="2667" dirty="0">
                <a:latin typeface="Comic Sans MS" panose="030F0702030302020204" pitchFamily="66" charset="0"/>
                <a:ea typeface="新細明體" panose="02020500000000000000" pitchFamily="18" charset="-120"/>
              </a:rPr>
            </a:br>
            <a:endParaRPr lang="zh-TW" altLang="en-US" dirty="0">
              <a:latin typeface="Comic Sans MS" panose="030F0702030302020204" pitchFamily="66" charset="0"/>
            </a:endParaRPr>
          </a:p>
        </p:txBody>
      </p:sp>
      <p:pic>
        <p:nvPicPr>
          <p:cNvPr id="5" name="圖片 4">
            <a:hlinkClick r:id="rId2"/>
            <a:extLst>
              <a:ext uri="{FF2B5EF4-FFF2-40B4-BE49-F238E27FC236}">
                <a16:creationId xmlns:a16="http://schemas.microsoft.com/office/drawing/2014/main" id="{478A1FE5-BD08-48F3-AFD8-2EA7181067A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535" y="1502059"/>
            <a:ext cx="5710809" cy="3853883"/>
          </a:xfrm>
          <a:prstGeom prst="rect">
            <a:avLst/>
          </a:prstGeom>
        </p:spPr>
      </p:pic>
      <p:sp>
        <p:nvSpPr>
          <p:cNvPr id="8" name="文字方塊 7">
            <a:extLst>
              <a:ext uri="{FF2B5EF4-FFF2-40B4-BE49-F238E27FC236}">
                <a16:creationId xmlns:a16="http://schemas.microsoft.com/office/drawing/2014/main" id="{E0BA1E98-CF1B-4BA6-8E92-0C08C5364A72}"/>
              </a:ext>
            </a:extLst>
          </p:cNvPr>
          <p:cNvSpPr txBox="1"/>
          <p:nvPr/>
        </p:nvSpPr>
        <p:spPr>
          <a:xfrm>
            <a:off x="6133908" y="1502059"/>
            <a:ext cx="6115048" cy="3375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altLang="zh-TW" sz="4267" b="0" i="0" u="none" strike="noStrike" kern="0" cap="none" spc="0" normalizeH="0" baseline="0" noProof="0" dirty="0">
                <a:ln>
                  <a:noFill/>
                </a:ln>
                <a:solidFill>
                  <a:srgbClr val="7890CD">
                    <a:lumMod val="75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Heiti TC Light"/>
                <a:cs typeface="Heiti TC Light"/>
                <a:sym typeface="Arial"/>
              </a:rPr>
              <a:t>What happened to the boy in the story? </a:t>
            </a: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zh-TW" sz="4267" b="0" i="0" u="none" strike="noStrike" kern="0" cap="none" spc="0" normalizeH="0" baseline="0" noProof="0" dirty="0">
              <a:ln>
                <a:noFill/>
              </a:ln>
              <a:solidFill>
                <a:srgbClr val="7890CD">
                  <a:lumMod val="75000"/>
                </a:srgbClr>
              </a:solidFill>
              <a:effectLst/>
              <a:uLnTx/>
              <a:uFillTx/>
              <a:latin typeface="Comic Sans MS" panose="030F0702030302020204" pitchFamily="66" charset="0"/>
              <a:ea typeface="Heiti TC Light"/>
              <a:cs typeface="Heiti TC Light"/>
              <a:sym typeface="Arial"/>
            </a:endParaRP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altLang="zh-TW" sz="4267" b="0" i="0" u="none" strike="noStrike" kern="0" cap="none" spc="0" normalizeH="0" baseline="0" noProof="0" dirty="0">
                <a:ln>
                  <a:noFill/>
                </a:ln>
                <a:solidFill>
                  <a:srgbClr val="7890CD">
                    <a:lumMod val="75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Heiti TC Light"/>
                <a:cs typeface="Heiti TC Light"/>
                <a:sym typeface="Arial"/>
              </a:rPr>
              <a:t>Too much greed is harmful</a:t>
            </a:r>
            <a:r>
              <a:rPr kumimoji="0" lang="en-US" altLang="zh-TW" sz="4267" b="0" i="0" u="none" strike="noStrike" kern="0" cap="none" spc="0" normalizeH="0" baseline="0" noProof="0" dirty="0">
                <a:ln>
                  <a:noFill/>
                </a:ln>
                <a:solidFill>
                  <a:srgbClr val="7890CD">
                    <a:lumMod val="75000"/>
                  </a:srgbClr>
                </a:solidFill>
                <a:effectLst/>
                <a:uLnTx/>
                <a:uFillTx/>
                <a:latin typeface="Abadi" panose="020B0604020104020204" pitchFamily="34" charset="0"/>
                <a:ea typeface="Heiti TC Light"/>
                <a:cs typeface="Heiti TC Light"/>
                <a:sym typeface="Arial"/>
              </a:rPr>
              <a:t>.</a:t>
            </a:r>
            <a:endParaRPr kumimoji="0" lang="zh-TW" altLang="en-US" sz="4267" b="0" i="0" u="none" strike="noStrike" kern="0" cap="none" spc="0" normalizeH="0" baseline="0" noProof="0" dirty="0">
              <a:ln>
                <a:noFill/>
              </a:ln>
              <a:solidFill>
                <a:srgbClr val="7890CD">
                  <a:lumMod val="75000"/>
                </a:srgbClr>
              </a:solidFill>
              <a:effectLst/>
              <a:uLnTx/>
              <a:uFillTx/>
              <a:latin typeface="Abadi" panose="020B0604020104020204" pitchFamily="34" charset="0"/>
              <a:ea typeface="新細明體" panose="02020500000000000000" pitchFamily="18" charset="-120"/>
              <a:cs typeface="Arial"/>
              <a:sym typeface="Arial"/>
            </a:endParaRPr>
          </a:p>
        </p:txBody>
      </p:sp>
      <p:sp>
        <p:nvSpPr>
          <p:cNvPr id="7" name="Google Shape;207;p27">
            <a:extLst>
              <a:ext uri="{FF2B5EF4-FFF2-40B4-BE49-F238E27FC236}">
                <a16:creationId xmlns:a16="http://schemas.microsoft.com/office/drawing/2014/main" id="{F325E855-2DE0-45D2-817C-FE1DDE64D5B2}"/>
              </a:ext>
            </a:extLst>
          </p:cNvPr>
          <p:cNvSpPr txBox="1"/>
          <p:nvPr/>
        </p:nvSpPr>
        <p:spPr>
          <a:xfrm>
            <a:off x="339786" y="5739060"/>
            <a:ext cx="2809876" cy="7631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304792" marR="0" lvl="0" indent="-304792" algn="l" defTabSz="12191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zh-TW" altLang="en-US" sz="37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第六節結束</a:t>
            </a:r>
            <a:endParaRPr kumimoji="0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78348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226F558-E1E0-457F-A643-BA5F41F06D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altLang="zh-TW" sz="4800" dirty="0">
                <a:solidFill>
                  <a:srgbClr val="0070C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Be patient!</a:t>
            </a:r>
            <a:endParaRPr lang="zh-TW" altLang="en-US" sz="4800" dirty="0">
              <a:solidFill>
                <a:srgbClr val="0070C0"/>
              </a:solidFill>
              <a:latin typeface="Comic Sans MS" panose="030F0702030302020204" pitchFamily="66" charset="0"/>
              <a:cs typeface="Aharoni" panose="02010803020104030203" pitchFamily="2" charset="-79"/>
            </a:endParaRP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769FCE63-5B38-489A-AAA0-C0241074A68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9827" y="1976814"/>
            <a:ext cx="5633501" cy="3897273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F4E81F2C-A945-43E5-B44C-10C3C5C3B6B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544" y="2057401"/>
            <a:ext cx="5615448" cy="4133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514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3CB8EE03-C3F4-417D-B0D6-5C86DB1616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20351" y="269551"/>
            <a:ext cx="11360800" cy="4452000"/>
          </a:xfrm>
        </p:spPr>
        <p:txBody>
          <a:bodyPr/>
          <a:lstStyle/>
          <a:p>
            <a:pPr marL="152392" indent="0">
              <a:buNone/>
            </a:pPr>
            <a:r>
              <a:rPr lang="en-US" altLang="zh-TW" sz="3600" dirty="0">
                <a:solidFill>
                  <a:srgbClr val="0070C0"/>
                </a:solidFill>
                <a:latin typeface="Comic Sans MS" panose="030F0702030302020204" pitchFamily="66" charset="0"/>
              </a:rPr>
              <a:t>                     </a:t>
            </a:r>
            <a:r>
              <a:rPr lang="en-US" altLang="zh-TW" sz="5333" dirty="0">
                <a:solidFill>
                  <a:srgbClr val="0070C0"/>
                </a:solidFill>
                <a:latin typeface="Comic Sans MS" panose="030F0702030302020204" pitchFamily="66" charset="0"/>
              </a:rPr>
              <a:t>patient        </a:t>
            </a:r>
            <a:r>
              <a:rPr lang="en-US" altLang="zh-TW" sz="5333" dirty="0">
                <a:solidFill>
                  <a:srgbClr val="FF0000"/>
                </a:solidFill>
                <a:latin typeface="Comic Sans MS" panose="030F0702030302020204" pitchFamily="66" charset="0"/>
              </a:rPr>
              <a:t>im</a:t>
            </a:r>
            <a:r>
              <a:rPr lang="en-US" altLang="zh-TW" sz="5333" dirty="0">
                <a:solidFill>
                  <a:srgbClr val="0070C0"/>
                </a:solidFill>
                <a:latin typeface="Comic Sans MS" panose="030F0702030302020204" pitchFamily="66" charset="0"/>
              </a:rPr>
              <a:t>patient</a:t>
            </a:r>
            <a:endParaRPr lang="zh-TW" altLang="en-US" sz="5333" dirty="0">
              <a:latin typeface="Comic Sans MS" panose="030F0702030302020204" pitchFamily="66" charset="0"/>
            </a:endParaRPr>
          </a:p>
        </p:txBody>
      </p:sp>
      <p:sp>
        <p:nvSpPr>
          <p:cNvPr id="4" name="箭號: 左-右雙向 3">
            <a:extLst>
              <a:ext uri="{FF2B5EF4-FFF2-40B4-BE49-F238E27FC236}">
                <a16:creationId xmlns:a16="http://schemas.microsoft.com/office/drawing/2014/main" id="{5831BE30-12FD-4BF5-978B-129D901C37A1}"/>
              </a:ext>
            </a:extLst>
          </p:cNvPr>
          <p:cNvSpPr/>
          <p:nvPr/>
        </p:nvSpPr>
        <p:spPr>
          <a:xfrm>
            <a:off x="5947640" y="614993"/>
            <a:ext cx="942976" cy="533400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40">
              <a:buClr>
                <a:srgbClr val="000000"/>
              </a:buClr>
            </a:pPr>
            <a:endParaRPr lang="zh-TW" altLang="en-US" sz="1867" kern="0" dirty="0">
              <a:solidFill>
                <a:srgbClr val="FFFFFF"/>
              </a:solidFill>
              <a:latin typeface="Arial"/>
              <a:ea typeface="新細明體" panose="02020500000000000000" pitchFamily="18" charset="-120"/>
              <a:sym typeface="Arial"/>
            </a:endParaRPr>
          </a:p>
        </p:txBody>
      </p:sp>
      <p:pic>
        <p:nvPicPr>
          <p:cNvPr id="2052" name="Picture 4" descr="Impatient Donald Duck GIF - Impatient Donald Duck - Discover &amp;amp; Share GIFs">
            <a:extLst>
              <a:ext uri="{FF2B5EF4-FFF2-40B4-BE49-F238E27FC236}">
                <a16:creationId xmlns:a16="http://schemas.microsoft.com/office/drawing/2014/main" id="{3CDA38AE-3045-4568-8481-6910FF8CE9B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106" y="1597353"/>
            <a:ext cx="4873727" cy="3669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19EA6C00-CEB8-4618-83F9-F307F3B6AA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671" y="1597353"/>
            <a:ext cx="4893300" cy="366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81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716B2E5-47CD-44B2-87F9-F4D8CD4DA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zh-TW" sz="3200" dirty="0">
                <a:solidFill>
                  <a:srgbClr val="000000"/>
                </a:solidFill>
                <a:latin typeface="Comic Sans MS" panose="030F0702030302020204" pitchFamily="66" charset="0"/>
                <a:ea typeface="Heiti TC Light"/>
                <a:cs typeface="Aharoni" panose="02010803020104030203" pitchFamily="2" charset="-79"/>
              </a:rPr>
              <a:t>The Very Impatient Caterpillar </a:t>
            </a:r>
            <a:endParaRPr lang="zh-TW" altLang="en-US" sz="3200" dirty="0">
              <a:latin typeface="Comic Sans MS" panose="030F0702030302020204" pitchFamily="66" charset="0"/>
              <a:cs typeface="Aharoni" panose="02010803020104030203" pitchFamily="2" charset="-79"/>
            </a:endParaRPr>
          </a:p>
        </p:txBody>
      </p:sp>
      <p:pic>
        <p:nvPicPr>
          <p:cNvPr id="6" name="圖片 5">
            <a:hlinkClick r:id="rId2"/>
            <a:extLst>
              <a:ext uri="{FF2B5EF4-FFF2-40B4-BE49-F238E27FC236}">
                <a16:creationId xmlns:a16="http://schemas.microsoft.com/office/drawing/2014/main" id="{F349C796-AF91-4E16-8F29-B876B09BB84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0477" y="1325142"/>
            <a:ext cx="3867552" cy="4799420"/>
          </a:xfrm>
          <a:prstGeom prst="rect">
            <a:avLst/>
          </a:prstGeom>
        </p:spPr>
      </p:pic>
      <p:sp>
        <p:nvSpPr>
          <p:cNvPr id="8" name="文字方塊 7">
            <a:extLst>
              <a:ext uri="{FF2B5EF4-FFF2-40B4-BE49-F238E27FC236}">
                <a16:creationId xmlns:a16="http://schemas.microsoft.com/office/drawing/2014/main" id="{498A318D-239E-40E8-84B9-EFEB1A585253}"/>
              </a:ext>
            </a:extLst>
          </p:cNvPr>
          <p:cNvSpPr txBox="1"/>
          <p:nvPr/>
        </p:nvSpPr>
        <p:spPr>
          <a:xfrm>
            <a:off x="7337749" y="1587324"/>
            <a:ext cx="4438651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40">
              <a:buClr>
                <a:srgbClr val="000000"/>
              </a:buClr>
            </a:pPr>
            <a:r>
              <a:rPr lang="en-US" altLang="zh-TW" sz="3200" kern="0" dirty="0">
                <a:solidFill>
                  <a:srgbClr val="0070C0"/>
                </a:solidFill>
                <a:latin typeface="Comic Sans MS" panose="030F0702030302020204" pitchFamily="66" charset="0"/>
                <a:ea typeface="Heiti TC Light"/>
                <a:cs typeface="Kartika" panose="020B0502040204020203" pitchFamily="18" charset="0"/>
                <a:sym typeface="Arial"/>
              </a:rPr>
              <a:t>What happened to the caterpillar ?</a:t>
            </a:r>
          </a:p>
          <a:p>
            <a:pPr defTabSz="1219140">
              <a:buClr>
                <a:srgbClr val="000000"/>
              </a:buClr>
            </a:pPr>
            <a:endParaRPr lang="en-US" altLang="zh-TW" sz="3200" kern="0" dirty="0">
              <a:solidFill>
                <a:srgbClr val="0070C0"/>
              </a:solidFill>
              <a:latin typeface="Comic Sans MS" panose="030F0702030302020204" pitchFamily="66" charset="0"/>
              <a:ea typeface="Heiti TC Light"/>
              <a:cs typeface="Kartika" panose="020B0502040204020203" pitchFamily="18" charset="0"/>
              <a:sym typeface="Arial"/>
            </a:endParaRPr>
          </a:p>
          <a:p>
            <a:pPr defTabSz="1219140">
              <a:buClr>
                <a:srgbClr val="000000"/>
              </a:buClr>
            </a:pPr>
            <a:r>
              <a:rPr lang="en-US" altLang="zh-TW" sz="3200" kern="0" dirty="0">
                <a:solidFill>
                  <a:srgbClr val="0070C0"/>
                </a:solidFill>
                <a:latin typeface="Comic Sans MS" panose="030F0702030302020204" pitchFamily="66" charset="0"/>
                <a:ea typeface="Heiti TC Light"/>
                <a:cs typeface="Kartika" panose="020B0502040204020203" pitchFamily="18" charset="0"/>
                <a:sym typeface="Arial"/>
              </a:rPr>
              <a:t>Why should the caterpillar </a:t>
            </a:r>
            <a:r>
              <a:rPr lang="en-US" altLang="zh-TW" sz="3200" kern="0" dirty="0">
                <a:solidFill>
                  <a:srgbClr val="FF0000"/>
                </a:solidFill>
                <a:latin typeface="Comic Sans MS" panose="030F0702030302020204" pitchFamily="66" charset="0"/>
                <a:ea typeface="Heiti TC Light"/>
                <a:cs typeface="Kartika" panose="020B0502040204020203" pitchFamily="18" charset="0"/>
                <a:sym typeface="Arial"/>
              </a:rPr>
              <a:t>be patient </a:t>
            </a:r>
            <a:r>
              <a:rPr lang="en-US" altLang="zh-TW" sz="3200" kern="0" dirty="0">
                <a:solidFill>
                  <a:srgbClr val="C00000"/>
                </a:solidFill>
                <a:latin typeface="Comic Sans MS" panose="030F0702030302020204" pitchFamily="66" charset="0"/>
                <a:ea typeface="Heiti TC Light"/>
                <a:cs typeface="Heiti TC Light"/>
                <a:sym typeface="Arial"/>
              </a:rPr>
              <a:t>?</a:t>
            </a:r>
            <a:endParaRPr lang="zh-TW" altLang="en-US" sz="3200" kern="0" dirty="0">
              <a:solidFill>
                <a:srgbClr val="000000"/>
              </a:solidFill>
              <a:latin typeface="Comic Sans MS" panose="030F0702030302020204" pitchFamily="66" charset="0"/>
              <a:ea typeface="新細明體" panose="02020500000000000000" pitchFamily="18" charset="-120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1152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DE4A6757-C67A-4A88-991D-E5E7EAACF86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296" y="492329"/>
            <a:ext cx="4782685" cy="5873345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6BED22BE-1324-45C5-B2C3-4B6C3C15CC1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6410" y="248805"/>
            <a:ext cx="3790167" cy="4704195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486CD9DF-C4D4-4412-992E-C5D6648980C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4054" y="1920925"/>
            <a:ext cx="6296023" cy="4566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00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5B382F61-4BC0-46E9-ABDA-540CBAAC064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90" y="281984"/>
            <a:ext cx="4877223" cy="6027203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34B126B7-C555-4CEB-A75D-1F54E915E6C4}"/>
              </a:ext>
            </a:extLst>
          </p:cNvPr>
          <p:cNvSpPr txBox="1"/>
          <p:nvPr/>
        </p:nvSpPr>
        <p:spPr>
          <a:xfrm>
            <a:off x="6552991" y="1282524"/>
            <a:ext cx="4991308" cy="20622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40">
              <a:buClr>
                <a:srgbClr val="000000"/>
              </a:buClr>
            </a:pPr>
            <a:r>
              <a:rPr lang="en-US" altLang="zh-TW" sz="4267" kern="0" dirty="0">
                <a:solidFill>
                  <a:srgbClr val="0070C0"/>
                </a:solidFill>
                <a:latin typeface="Arial"/>
                <a:ea typeface="Heiti TC Light"/>
                <a:cs typeface="Kartika" panose="020B0502040204020203" pitchFamily="18" charset="0"/>
                <a:sym typeface="Arial"/>
              </a:rPr>
              <a:t>Y</a:t>
            </a:r>
            <a:r>
              <a:rPr lang="en-US" altLang="zh-TW" sz="4267" kern="0" dirty="0">
                <a:solidFill>
                  <a:srgbClr val="0070C0"/>
                </a:solidFill>
                <a:latin typeface="Comic Sans MS" panose="030F0702030302020204" pitchFamily="66" charset="0"/>
                <a:ea typeface="Heiti TC Light"/>
                <a:cs typeface="Kartika" panose="020B0502040204020203" pitchFamily="18" charset="0"/>
                <a:sym typeface="Arial"/>
              </a:rPr>
              <a:t>ou can </a:t>
            </a:r>
            <a:r>
              <a:rPr lang="en-US" altLang="zh-TW" sz="4267" kern="0" dirty="0">
                <a:solidFill>
                  <a:srgbClr val="FF0000"/>
                </a:solidFill>
                <a:latin typeface="Comic Sans MS" panose="030F0702030302020204" pitchFamily="66" charset="0"/>
                <a:ea typeface="Heiti TC Light"/>
                <a:cs typeface="Kartika" panose="020B0502040204020203" pitchFamily="18" charset="0"/>
                <a:sym typeface="Arial"/>
              </a:rPr>
              <a:t>be patient.</a:t>
            </a:r>
            <a:r>
              <a:rPr lang="en-US" altLang="zh-TW" sz="4267" kern="0" dirty="0">
                <a:solidFill>
                  <a:srgbClr val="0070C0"/>
                </a:solidFill>
                <a:latin typeface="Comic Sans MS" panose="030F0702030302020204" pitchFamily="66" charset="0"/>
                <a:ea typeface="Heiti TC Light"/>
                <a:cs typeface="Kartika" panose="020B0502040204020203" pitchFamily="18" charset="0"/>
                <a:sym typeface="Arial"/>
              </a:rPr>
              <a:t> </a:t>
            </a:r>
          </a:p>
          <a:p>
            <a:pPr defTabSz="1219140">
              <a:buClr>
                <a:srgbClr val="000000"/>
              </a:buClr>
            </a:pPr>
            <a:endParaRPr lang="en-US" altLang="zh-TW" sz="4267" kern="0" dirty="0">
              <a:solidFill>
                <a:srgbClr val="0070C0"/>
              </a:solidFill>
              <a:latin typeface="Comic Sans MS" panose="030F0702030302020204" pitchFamily="66" charset="0"/>
              <a:ea typeface="Heiti TC Light"/>
              <a:cs typeface="Kartika" panose="020B0502040204020203" pitchFamily="18" charset="0"/>
              <a:sym typeface="Arial"/>
            </a:endParaRPr>
          </a:p>
          <a:p>
            <a:pPr defTabSz="1219140">
              <a:buClr>
                <a:srgbClr val="000000"/>
              </a:buClr>
            </a:pPr>
            <a:r>
              <a:rPr lang="en-US" altLang="zh-TW" sz="4267" kern="0" dirty="0">
                <a:solidFill>
                  <a:srgbClr val="0070C0"/>
                </a:solidFill>
                <a:latin typeface="Comic Sans MS" panose="030F0702030302020204" pitchFamily="66" charset="0"/>
                <a:ea typeface="Heiti TC Light"/>
                <a:cs typeface="Kartika" panose="020B0502040204020203" pitchFamily="18" charset="0"/>
                <a:sym typeface="Arial"/>
              </a:rPr>
              <a:t>I can’t </a:t>
            </a:r>
            <a:r>
              <a:rPr lang="en-US" altLang="zh-TW" sz="4267" kern="0" dirty="0">
                <a:solidFill>
                  <a:srgbClr val="FF0000"/>
                </a:solidFill>
                <a:latin typeface="Comic Sans MS" panose="030F0702030302020204" pitchFamily="66" charset="0"/>
                <a:ea typeface="Heiti TC Light"/>
                <a:cs typeface="Kartika" panose="020B0502040204020203" pitchFamily="18" charset="0"/>
                <a:sym typeface="Arial"/>
              </a:rPr>
              <a:t>be patient .</a:t>
            </a:r>
            <a:endParaRPr lang="zh-TW" altLang="en-US" sz="4267" kern="0" dirty="0">
              <a:solidFill>
                <a:srgbClr val="000000"/>
              </a:solidFill>
              <a:latin typeface="Comic Sans MS" panose="030F0702030302020204" pitchFamily="66" charset="0"/>
              <a:ea typeface="新細明體" panose="02020500000000000000" pitchFamily="18" charset="-120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75494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4599719D-C1AB-4B31-BE6B-BF53861F6C9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005" y="96164"/>
            <a:ext cx="5808720" cy="6308037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D398E9DE-56F7-4DD3-8C66-485B7CE68EDE}"/>
              </a:ext>
            </a:extLst>
          </p:cNvPr>
          <p:cNvSpPr txBox="1"/>
          <p:nvPr/>
        </p:nvSpPr>
        <p:spPr>
          <a:xfrm>
            <a:off x="7391191" y="1145619"/>
            <a:ext cx="4991308" cy="40316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40">
              <a:buClr>
                <a:srgbClr val="000000"/>
              </a:buClr>
            </a:pPr>
            <a:r>
              <a:rPr lang="en-US" altLang="zh-TW" sz="5333" kern="0" dirty="0">
                <a:solidFill>
                  <a:srgbClr val="0070C0"/>
                </a:solidFill>
                <a:latin typeface="Arial"/>
                <a:ea typeface="Heiti TC Light"/>
                <a:cs typeface="Kartika" panose="020B0502040204020203" pitchFamily="18" charset="0"/>
                <a:sym typeface="Arial"/>
              </a:rPr>
              <a:t>Y</a:t>
            </a:r>
            <a:r>
              <a:rPr lang="en-US" altLang="zh-TW" sz="5333" kern="0" dirty="0">
                <a:solidFill>
                  <a:srgbClr val="0070C0"/>
                </a:solidFill>
                <a:latin typeface="Comic Sans MS" panose="030F0702030302020204" pitchFamily="66" charset="0"/>
                <a:ea typeface="Heiti TC Light"/>
                <a:cs typeface="Kartika" panose="020B0502040204020203" pitchFamily="18" charset="0"/>
                <a:sym typeface="Arial"/>
              </a:rPr>
              <a:t>ou can! </a:t>
            </a:r>
          </a:p>
          <a:p>
            <a:pPr defTabSz="1219140">
              <a:buClr>
                <a:srgbClr val="000000"/>
              </a:buClr>
            </a:pPr>
            <a:r>
              <a:rPr lang="en-US" altLang="zh-TW" sz="5333" kern="0" dirty="0">
                <a:solidFill>
                  <a:srgbClr val="0070C0"/>
                </a:solidFill>
                <a:latin typeface="Comic Sans MS" panose="030F0702030302020204" pitchFamily="66" charset="0"/>
                <a:ea typeface="Heiti TC Light"/>
                <a:cs typeface="Kartika" panose="020B0502040204020203" pitchFamily="18" charset="0"/>
                <a:sym typeface="Arial"/>
              </a:rPr>
              <a:t>I </a:t>
            </a:r>
            <a:r>
              <a:rPr lang="en-US" altLang="zh-TW" sz="5333" kern="0" dirty="0">
                <a:solidFill>
                  <a:srgbClr val="FF0000"/>
                </a:solidFill>
                <a:latin typeface="Comic Sans MS" panose="030F0702030302020204" pitchFamily="66" charset="0"/>
                <a:ea typeface="Heiti TC Light"/>
                <a:cs typeface="Kartika" panose="020B0502040204020203" pitchFamily="18" charset="0"/>
                <a:sym typeface="Arial"/>
              </a:rPr>
              <a:t>can’t</a:t>
            </a:r>
            <a:r>
              <a:rPr lang="en-US" altLang="zh-TW" sz="5333" kern="0" dirty="0">
                <a:solidFill>
                  <a:srgbClr val="0070C0"/>
                </a:solidFill>
                <a:latin typeface="Comic Sans MS" panose="030F0702030302020204" pitchFamily="66" charset="0"/>
                <a:ea typeface="Heiti TC Light"/>
                <a:cs typeface="Kartika" panose="020B0502040204020203" pitchFamily="18" charset="0"/>
                <a:sym typeface="Arial"/>
              </a:rPr>
              <a:t>!</a:t>
            </a:r>
          </a:p>
          <a:p>
            <a:pPr defTabSz="1219140">
              <a:buClr>
                <a:srgbClr val="000000"/>
              </a:buClr>
            </a:pPr>
            <a:r>
              <a:rPr lang="en-US" altLang="zh-TW" sz="5333" kern="0" dirty="0">
                <a:solidFill>
                  <a:srgbClr val="0070C0"/>
                </a:solidFill>
                <a:latin typeface="Arial"/>
                <a:ea typeface="Heiti TC Light"/>
                <a:cs typeface="Kartika" panose="020B0502040204020203" pitchFamily="18" charset="0"/>
                <a:sym typeface="Arial"/>
              </a:rPr>
              <a:t>Y</a:t>
            </a:r>
            <a:r>
              <a:rPr lang="en-US" altLang="zh-TW" sz="5333" kern="0" dirty="0">
                <a:solidFill>
                  <a:srgbClr val="0070C0"/>
                </a:solidFill>
                <a:latin typeface="Comic Sans MS" panose="030F0702030302020204" pitchFamily="66" charset="0"/>
                <a:ea typeface="Heiti TC Light"/>
                <a:cs typeface="Kartika" panose="020B0502040204020203" pitchFamily="18" charset="0"/>
                <a:sym typeface="Arial"/>
              </a:rPr>
              <a:t>ou can! </a:t>
            </a:r>
          </a:p>
          <a:p>
            <a:pPr defTabSz="1219140">
              <a:buClr>
                <a:srgbClr val="000000"/>
              </a:buClr>
            </a:pPr>
            <a:r>
              <a:rPr lang="en-US" altLang="zh-TW" sz="5333" kern="0" dirty="0">
                <a:solidFill>
                  <a:srgbClr val="0070C0"/>
                </a:solidFill>
                <a:latin typeface="Comic Sans MS" panose="030F0702030302020204" pitchFamily="66" charset="0"/>
                <a:ea typeface="Heiti TC Light"/>
                <a:cs typeface="Kartika" panose="020B0502040204020203" pitchFamily="18" charset="0"/>
                <a:sym typeface="Arial"/>
              </a:rPr>
              <a:t>I </a:t>
            </a:r>
            <a:r>
              <a:rPr lang="en-US" altLang="zh-TW" sz="5333" kern="0" dirty="0">
                <a:solidFill>
                  <a:srgbClr val="FF0000"/>
                </a:solidFill>
                <a:latin typeface="Comic Sans MS" panose="030F0702030302020204" pitchFamily="66" charset="0"/>
                <a:ea typeface="Heiti TC Light"/>
                <a:cs typeface="Kartika" panose="020B0502040204020203" pitchFamily="18" charset="0"/>
                <a:sym typeface="Arial"/>
              </a:rPr>
              <a:t>can’t</a:t>
            </a:r>
            <a:r>
              <a:rPr lang="en-US" altLang="zh-TW" sz="5333" kern="0" dirty="0">
                <a:solidFill>
                  <a:srgbClr val="0070C0"/>
                </a:solidFill>
                <a:latin typeface="Comic Sans MS" panose="030F0702030302020204" pitchFamily="66" charset="0"/>
                <a:ea typeface="Heiti TC Light"/>
                <a:cs typeface="Kartika" panose="020B0502040204020203" pitchFamily="18" charset="0"/>
                <a:sym typeface="Arial"/>
              </a:rPr>
              <a:t>!</a:t>
            </a:r>
          </a:p>
          <a:p>
            <a:pPr defTabSz="1219140">
              <a:buClr>
                <a:srgbClr val="000000"/>
              </a:buClr>
            </a:pPr>
            <a:endParaRPr lang="zh-TW" altLang="en-US" sz="4267" kern="0" dirty="0">
              <a:solidFill>
                <a:srgbClr val="000000"/>
              </a:solidFill>
              <a:latin typeface="Comic Sans MS" panose="030F0702030302020204" pitchFamily="66" charset="0"/>
              <a:ea typeface="新細明體" panose="02020500000000000000" pitchFamily="18" charset="-120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90233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515DFBF-95FA-4DEF-A177-18FF45AC70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0FA74B5-A846-4D9F-809E-A2D63269B3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11" name="圖片 10">
            <a:extLst>
              <a:ext uri="{FF2B5EF4-FFF2-40B4-BE49-F238E27FC236}">
                <a16:creationId xmlns:a16="http://schemas.microsoft.com/office/drawing/2014/main" id="{5AAFFAE5-CD66-4EA3-9B07-71BFABC24D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" y="36308"/>
            <a:ext cx="12190192" cy="6785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3187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Geometric">
  <a:themeElements>
    <a:clrScheme name="Geometric">
      <a:dk1>
        <a:srgbClr val="2A3990"/>
      </a:dk1>
      <a:lt1>
        <a:srgbClr val="FFFFFF"/>
      </a:lt1>
      <a:dk2>
        <a:srgbClr val="434343"/>
      </a:dk2>
      <a:lt2>
        <a:srgbClr val="999999"/>
      </a:lt2>
      <a:accent1>
        <a:srgbClr val="212D74"/>
      </a:accent1>
      <a:accent2>
        <a:srgbClr val="3949AB"/>
      </a:accent2>
      <a:accent3>
        <a:srgbClr val="9C254D"/>
      </a:accent3>
      <a:accent4>
        <a:srgbClr val="D23369"/>
      </a:accent4>
      <a:accent5>
        <a:srgbClr val="F06292"/>
      </a:accent5>
      <a:accent6>
        <a:srgbClr val="7890CD"/>
      </a:accent6>
      <a:hlink>
        <a:srgbClr val="F06292"/>
      </a:hlink>
      <a:folHlink>
        <a:srgbClr val="F0629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369</Words>
  <Application>Microsoft Office PowerPoint</Application>
  <PresentationFormat>寬螢幕</PresentationFormat>
  <Paragraphs>73</Paragraphs>
  <Slides>27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13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27</vt:i4>
      </vt:variant>
    </vt:vector>
  </HeadingPairs>
  <TitlesOfParts>
    <vt:vector size="42" baseType="lpstr">
      <vt:lpstr>Abadi</vt:lpstr>
      <vt:lpstr>Aharoni</vt:lpstr>
      <vt:lpstr>Heiti TC Light</vt:lpstr>
      <vt:lpstr>Kartika</vt:lpstr>
      <vt:lpstr>Roboto</vt:lpstr>
      <vt:lpstr>新細明體</vt:lpstr>
      <vt:lpstr>DFKai-SB</vt:lpstr>
      <vt:lpstr>DFKai-SB</vt:lpstr>
      <vt:lpstr>Arial</vt:lpstr>
      <vt:lpstr>Arial Black</vt:lpstr>
      <vt:lpstr>Calibri</vt:lpstr>
      <vt:lpstr>Calibri Light</vt:lpstr>
      <vt:lpstr>Comic Sans MS</vt:lpstr>
      <vt:lpstr>Office 佈景主題</vt:lpstr>
      <vt:lpstr>1_Geometric</vt:lpstr>
      <vt:lpstr>PowerPoint 簡報</vt:lpstr>
      <vt:lpstr>Be patient!</vt:lpstr>
      <vt:lpstr>Be patient!</vt:lpstr>
      <vt:lpstr>PowerPoint 簡報</vt:lpstr>
      <vt:lpstr>The Very Impatient Caterpillar </vt:lpstr>
      <vt:lpstr>PowerPoint 簡報</vt:lpstr>
      <vt:lpstr>PowerPoint 簡報</vt:lpstr>
      <vt:lpstr>PowerPoint 簡報</vt:lpstr>
      <vt:lpstr>PowerPoint 簡報</vt:lpstr>
      <vt:lpstr>PowerPoint 簡報</vt:lpstr>
      <vt:lpstr>Group Discussion Time</vt:lpstr>
      <vt:lpstr> Patience Challenge!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What’s wrong with A-Di?</vt:lpstr>
      <vt:lpstr>Story Time</vt:lpstr>
      <vt:lpstr>greedy</vt:lpstr>
      <vt:lpstr>Story Time</vt:lpstr>
      <vt:lpstr>Discussion Time</vt:lpstr>
      <vt:lpstr>PowerPoint 簡報</vt:lpstr>
      <vt:lpstr>Share Experience</vt:lpstr>
      <vt:lpstr>Story Time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Yuting1</dc:creator>
  <cp:lastModifiedBy>ALEX</cp:lastModifiedBy>
  <cp:revision>7</cp:revision>
  <dcterms:created xsi:type="dcterms:W3CDTF">2021-09-03T01:13:32Z</dcterms:created>
  <dcterms:modified xsi:type="dcterms:W3CDTF">2025-02-18T17:05:16Z</dcterms:modified>
</cp:coreProperties>
</file>