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76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27" roundtripDataSignature="AMtx7mjbMoUZa5CqHtgf65H03yp5Qy3Ec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7BC3C9F-0BBB-4306-9C31-2523654B953E}">
  <a:tblStyle styleId="{47BC3C9F-0BBB-4306-9C31-2523654B953E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6E6E6"/>
          </a:solidFill>
        </a:fill>
      </a:tcStyle>
    </a:wholeTbl>
    <a:band1H>
      <a:tcTxStyle b="off" i="off"/>
      <a:tcStyle>
        <a:tcBdr/>
        <a:fill>
          <a:solidFill>
            <a:srgbClr val="CACACA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CACACA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dk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dk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6"/>
    <p:restoredTop sz="94624"/>
  </p:normalViewPr>
  <p:slideViewPr>
    <p:cSldViewPr snapToGrid="0">
      <p:cViewPr varScale="1">
        <p:scale>
          <a:sx n="106" d="100"/>
          <a:sy n="106" d="100"/>
        </p:scale>
        <p:origin x="1560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9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customschemas.google.com/relationships/presentationmetadata" Target="meta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ef36d4baf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6" name="Google Shape;86;gef36d4baf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" name="Google Shape;87;gef36d4baf1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8" name="Google Shape;18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57" name="Google Shape;1157;p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58" name="Google Shape;1158;p9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100</a:t>
            </a:fld>
            <a:endParaRPr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9" name="Google Shape;1169;p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70" name="Google Shape;1170;p9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101</a:t>
            </a:fld>
            <a:endParaRPr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gef36d4baf1_0_1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1" name="Google Shape;1181;gef36d4baf1_0_1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2" name="Google Shape;1182;gef36d4baf1_0_19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102</a:t>
            </a:fld>
            <a:endParaRPr/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" name="Google Shape;1187;p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8" name="Google Shape;1188;p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p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95" name="Google Shape;1195;p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" name="Google Shape;1201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02" name="Google Shape;1202;p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the matter with him?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03" name="Google Shape;1203;p9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105</a:t>
            </a:fld>
            <a:endParaRPr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p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0" name="Google Shape;1210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17" name="Google Shape;1217;p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" name="Google Shape;1223;p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24" name="Google Shape;1224;p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teeth, the tongue, the stomach and the intestine look so angry?  What did they say?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25" name="Google Shape;1225;p10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108</a:t>
            </a:fld>
            <a:endParaRPr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" name="Google Shape;1231;p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2" name="Google Shape;1232;p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" name="Google Shape;1238;p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39" name="Google Shape;1239;p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" name="Google Shape;1245;p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46" name="Google Shape;1246;p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3" name="Google Shape;1253;p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" name="Google Shape;1259;p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0" name="Google Shape;1260;p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p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67" name="Google Shape;1267;p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3" name="Google Shape;1273;p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74" name="Google Shape;1274;p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" name="Google Shape;1280;p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1" name="Google Shape;1281;p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" name="Google Shape;1287;p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88" name="Google Shape;1288;p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p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95" name="Google Shape;1295;p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" name="Google Shape;1302;p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03" name="Google Shape;1303;p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0" name="Google Shape;21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2" name="Google Shape;1312;p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13" name="Google Shape;1313;p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21" name="Google Shape;22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2" name="Google Shape;23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43" name="Google Shape;24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54" name="Google Shape;25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5" name="Google Shape;26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75" name="Google Shape;27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ef36d4baf1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gef36d4baf1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87" name="Google Shape;287;gef36d4baf1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19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" name="Google Shape;9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tooth feel tired?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tongue feel overworked?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stomach feel busier than others?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intestine feel exhausted?</a:t>
            </a:r>
            <a:endParaRPr/>
          </a:p>
        </p:txBody>
      </p:sp>
      <p:sp>
        <p:nvSpPr>
          <p:cNvPr id="294" name="Google Shape;294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1" name="Google Shape;30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8" name="Google Shape;308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teeth, the tongue, the stomach and the intestine look so angry?  What did they say?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9" name="Google Shape;309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22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6" name="Google Shape;316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Google Shape;322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23" name="Google Shape;32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0" name="Google Shape;330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37" name="Google Shape;33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" name="Google Shape;345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6" name="Google Shape;346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47" name="Google Shape;347;p2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58" name="Google Shape;358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59" name="Google Shape;359;p2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28</a:t>
            </a:fld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72" name="Google Shape;372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" name="Google Shape;10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83" name="Google Shape;383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93" name="Google Shape;393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07" name="Google Shape;40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21" name="Google Shape;42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32" name="Google Shape;43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43" name="Google Shape;44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50" name="Google Shape;45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65" name="Google Shape;465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66" name="Google Shape;466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37</a:t>
            </a:fld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73" name="Google Shape;47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Google Shape;491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492" name="Google Shape;49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8" name="Google Shape;11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08" name="Google Shape;50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5" name="Google Shape;525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Google Shape;538;gef36d4baf1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39" name="Google Shape;539;gef36d4baf1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0" name="Google Shape;540;gef36d4baf1_0_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42</a:t>
            </a:fld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46" name="Google Shape;54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53" name="Google Shape;553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Google Shape;559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0" name="Google Shape;560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" name="Google Shape;566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67" name="Google Shape;567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73" name="Google Shape;573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0" name="Google Shape;580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ef36d4baf1_0_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8" name="Google Shape;588;gef36d4baf1_0_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9" name="Google Shape;589;gef36d4baf1_0_9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49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95" name="Google Shape;595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02" name="Google Shape;602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the matter with him?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03" name="Google Shape;603;p4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" name="Google Shape;609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0" name="Google Shape;610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Google Shape;616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17" name="Google Shape;617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4" name="Google Shape;624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teeth, the tongue, the stomach and the intestine look so angry?  What did they say?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5" name="Google Shape;625;p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2" name="Google Shape;632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39" name="Google Shape;639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46" name="Google Shape;646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53" name="Google Shape;653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0" name="Google Shape;660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67" name="Google Shape;667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8" name="Google Shape;678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79" name="Google Shape;679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95" name="Google Shape;695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13" name="Google Shape;713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Google Shape;732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33" name="Google Shape;733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4" name="Google Shape;754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55" name="Google Shape;755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Google Shape;776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77" name="Google Shape;777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" name="Google Shape;787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88" name="Google Shape;788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01" name="Google Shape;801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17" name="Google Shape;817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55" name="Google Shape;15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35" name="Google Shape;835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gef36d4baf1_0_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53" name="Google Shape;853;gef36d4baf1_0_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54" name="Google Shape;854;gef36d4baf1_0_10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71</a:t>
            </a:fld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0" name="Google Shape;860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67" name="Google Shape;867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3" name="Google Shape;873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74" name="Google Shape;874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ef36d4baf1_0_1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80" name="Google Shape;880;gef36d4baf1_0_1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1" name="Google Shape;881;gef36d4baf1_0_1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75</a:t>
            </a:fld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87" name="Google Shape;887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894" name="Google Shape;894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0" name="Google Shape;900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1" name="Google Shape;901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8" name="Google Shape;908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09" name="Google Shape;909;p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79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18" name="Google Shape;918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19" name="Google Shape;919;p7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80</a:t>
            </a:fld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31" name="Google Shape;931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32" name="Google Shape;932;p7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81</a:t>
            </a:fld>
            <a:endParaRPr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45" name="Google Shape;945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46" name="Google Shape;946;p7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82</a:t>
            </a:fld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8" name="Google Shape;958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59" name="Google Shape;959;p7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83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2" name="Google Shape;972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73" name="Google Shape;973;p7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84</a:t>
            </a:fld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Google Shape;985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6" name="Google Shape;986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987" name="Google Shape;987;p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85</a:t>
            </a:fld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6" name="Google Shape;1006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7" name="Google Shape;1007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86</a:t>
            </a:fld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" name="Google Shape;1019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0" name="Google Shape;1020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21" name="Google Shape;1021;p8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87</a:t>
            </a:fld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Google Shape;1036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37" name="Google Shape;1037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38" name="Google Shape;1038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88</a:t>
            </a:fld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1" name="Google Shape;1051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52" name="Google Shape;1052;p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77" name="Google Shape;177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Google Shape;1066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67" name="Google Shape;1067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68" name="Google Shape;1068;p8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90</a:t>
            </a:fld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" name="Google Shape;1075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6" name="Google Shape;1076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77" name="Google Shape;1077;p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91</a:t>
            </a:fld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2" name="Google Shape;1092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93" name="Google Shape;1093;p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92</a:t>
            </a:fld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" name="Google Shape;1099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0" name="Google Shape;1100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Google Shape;1105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6" name="Google Shape;1106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13" name="Google Shape;1113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p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20" name="Google Shape;1120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" name="Google Shape;1126;p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27" name="Google Shape;1127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4" name="Google Shape;1134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35" name="Google Shape;1135;p9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98</a:t>
            </a:fld>
            <a:endParaRPr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45" name="Google Shape;1145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46" name="Google Shape;1146;p9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99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1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1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24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5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5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16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16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4" name="Google Shape;24;p1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章節標題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17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17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118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1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9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9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119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1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22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22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22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23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23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23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1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7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5.jpe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6.pn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openxmlformats.org/officeDocument/2006/relationships/image" Target="../media/image7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1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jpg"/><Relationship Id="rId4" Type="http://schemas.openxmlformats.org/officeDocument/2006/relationships/image" Target="../media/image14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g"/><Relationship Id="rId4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jp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gi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2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3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2.jp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3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9" Type="http://schemas.openxmlformats.org/officeDocument/2006/relationships/image" Target="../media/image33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lapzRj1QAI" TargetMode="Externa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7" Type="http://schemas.openxmlformats.org/officeDocument/2006/relationships/image" Target="../media/image59.gi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gif"/><Relationship Id="rId5" Type="http://schemas.openxmlformats.org/officeDocument/2006/relationships/image" Target="../media/image35.png"/><Relationship Id="rId4" Type="http://schemas.openxmlformats.org/officeDocument/2006/relationships/image" Target="../media/image57.gif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6.jpg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gif"/><Relationship Id="rId5" Type="http://schemas.openxmlformats.org/officeDocument/2006/relationships/image" Target="../media/image59.gif"/><Relationship Id="rId4" Type="http://schemas.openxmlformats.org/officeDocument/2006/relationships/image" Target="../media/image35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gif"/><Relationship Id="rId3" Type="http://schemas.openxmlformats.org/officeDocument/2006/relationships/image" Target="../media/image61.png"/><Relationship Id="rId7" Type="http://schemas.openxmlformats.org/officeDocument/2006/relationships/image" Target="../media/image57.gif"/><Relationship Id="rId12" Type="http://schemas.microsoft.com/office/2007/relationships/hdphoto" Target="../media/hdphoto3.wdp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gif"/><Relationship Id="rId11" Type="http://schemas.openxmlformats.org/officeDocument/2006/relationships/image" Target="../media/image64.png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62.png"/><Relationship Id="rId9" Type="http://schemas.openxmlformats.org/officeDocument/2006/relationships/image" Target="../media/image63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61.png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gif"/><Relationship Id="rId5" Type="http://schemas.openxmlformats.org/officeDocument/2006/relationships/image" Target="../media/image59.gif"/><Relationship Id="rId10" Type="http://schemas.openxmlformats.org/officeDocument/2006/relationships/image" Target="../media/image65.png"/><Relationship Id="rId4" Type="http://schemas.openxmlformats.org/officeDocument/2006/relationships/image" Target="../media/image35.png"/><Relationship Id="rId9" Type="http://schemas.openxmlformats.org/officeDocument/2006/relationships/image" Target="../media/image36.pn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61.png"/><Relationship Id="rId7" Type="http://schemas.openxmlformats.org/officeDocument/2006/relationships/image" Target="../media/image58.gi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gif"/><Relationship Id="rId5" Type="http://schemas.openxmlformats.org/officeDocument/2006/relationships/image" Target="../media/image59.gif"/><Relationship Id="rId10" Type="http://schemas.openxmlformats.org/officeDocument/2006/relationships/image" Target="../media/image38.png"/><Relationship Id="rId4" Type="http://schemas.openxmlformats.org/officeDocument/2006/relationships/image" Target="../media/image35.png"/><Relationship Id="rId9" Type="http://schemas.openxmlformats.org/officeDocument/2006/relationships/image" Target="../media/image36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Relationship Id="rId4" Type="http://schemas.microsoft.com/office/2007/relationships/hdphoto" Target="../media/hdphoto4.wdp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0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6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6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6.png"/><Relationship Id="rId4" Type="http://schemas.openxmlformats.org/officeDocument/2006/relationships/image" Target="../media/image6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Relationship Id="rId4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4.jpeg"/><Relationship Id="rId5" Type="http://schemas.microsoft.com/office/2007/relationships/hdphoto" Target="../media/hdphoto6.wdp"/><Relationship Id="rId4" Type="http://schemas.openxmlformats.org/officeDocument/2006/relationships/image" Target="../media/image73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9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2.pn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10" Type="http://schemas.openxmlformats.org/officeDocument/2006/relationships/image" Target="../media/image85.png"/><Relationship Id="rId4" Type="http://schemas.openxmlformats.org/officeDocument/2006/relationships/image" Target="../media/image79.png"/><Relationship Id="rId9" Type="http://schemas.openxmlformats.org/officeDocument/2006/relationships/image" Target="../media/image8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Relationship Id="rId5" Type="http://schemas.microsoft.com/office/2007/relationships/hdphoto" Target="../media/hdphoto7.wdp"/><Relationship Id="rId4" Type="http://schemas.openxmlformats.org/officeDocument/2006/relationships/image" Target="../media/image86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7" Type="http://schemas.openxmlformats.org/officeDocument/2006/relationships/image" Target="../media/image90.jp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jpeg"/><Relationship Id="rId5" Type="http://schemas.openxmlformats.org/officeDocument/2006/relationships/image" Target="../media/image88.jpg"/><Relationship Id="rId4" Type="http://schemas.openxmlformats.org/officeDocument/2006/relationships/image" Target="../media/image8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1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g"/><Relationship Id="rId4" Type="http://schemas.openxmlformats.org/officeDocument/2006/relationships/image" Target="../media/image7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8.wdp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E8lezHs19s" TargetMode="External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9.jpe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ef36d4baf1_0_0"/>
          <p:cNvSpPr txBox="1">
            <a:spLocks noGrp="1"/>
          </p:cNvSpPr>
          <p:nvPr>
            <p:ph type="title"/>
          </p:nvPr>
        </p:nvSpPr>
        <p:spPr>
          <a:xfrm>
            <a:off x="367675" y="26740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/>
              <a:t>5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Google Shape;193;p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9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5" name="Google Shape;195;p9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946" y="2996952"/>
            <a:ext cx="6286500" cy="3143250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9"/>
          <p:cNvSpPr/>
          <p:nvPr/>
        </p:nvSpPr>
        <p:spPr>
          <a:xfrm>
            <a:off x="1666317" y="1949559"/>
            <a:ext cx="549636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should not </a:t>
            </a:r>
            <a:r>
              <a:rPr lang="en-US" sz="3600" b="1" i="0" u="sng" strike="noStrike" cap="none" dirty="0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overeat.</a:t>
            </a:r>
            <a:endParaRPr sz="3600" b="1" i="0" u="sng" strike="noStrike" cap="none" dirty="0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94"/>
          <p:cNvSpPr/>
          <p:nvPr/>
        </p:nvSpPr>
        <p:spPr>
          <a:xfrm>
            <a:off x="2072907" y="620688"/>
            <a:ext cx="6936514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I eat healthy food, </a:t>
            </a: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my body says yes.</a:t>
            </a: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63" name="Google Shape;1163;p9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950" y="3930118"/>
            <a:ext cx="3436882" cy="2927882"/>
          </a:xfrm>
          <a:prstGeom prst="rect">
            <a:avLst/>
          </a:prstGeom>
          <a:noFill/>
          <a:ln>
            <a:noFill/>
          </a:ln>
        </p:spPr>
      </p:pic>
      <p:sp>
        <p:nvSpPr>
          <p:cNvPr id="1164" name="Google Shape;1164;p94"/>
          <p:cNvSpPr/>
          <p:nvPr/>
        </p:nvSpPr>
        <p:spPr>
          <a:xfrm>
            <a:off x="2172730" y="1309302"/>
            <a:ext cx="635971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當我吃健康的食物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5" name="Google Shape;1165;p94"/>
          <p:cNvSpPr/>
          <p:nvPr/>
        </p:nvSpPr>
        <p:spPr>
          <a:xfrm>
            <a:off x="2088232" y="2971403"/>
            <a:ext cx="644420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我的身體說「是」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66" name="Google Shape;1166;p94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5976" y="3730284"/>
            <a:ext cx="3886363" cy="35069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" name="Google Shape;1174;p95"/>
          <p:cNvSpPr/>
          <p:nvPr/>
        </p:nvSpPr>
        <p:spPr>
          <a:xfrm>
            <a:off x="971600" y="620688"/>
            <a:ext cx="8180445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I take care of my body, </a:t>
            </a: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I will grow strong and healthy.</a:t>
            </a: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75" name="Google Shape;1175;p9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950" y="3930118"/>
            <a:ext cx="3436882" cy="2927882"/>
          </a:xfrm>
          <a:prstGeom prst="rect">
            <a:avLst/>
          </a:prstGeom>
          <a:noFill/>
          <a:ln>
            <a:noFill/>
          </a:ln>
        </p:spPr>
      </p:pic>
      <p:sp>
        <p:nvSpPr>
          <p:cNvPr id="1176" name="Google Shape;1176;p95"/>
          <p:cNvSpPr/>
          <p:nvPr/>
        </p:nvSpPr>
        <p:spPr>
          <a:xfrm>
            <a:off x="1071422" y="1309302"/>
            <a:ext cx="738900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當我照顧自己的身體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77" name="Google Shape;1177;p95"/>
          <p:cNvSpPr/>
          <p:nvPr/>
        </p:nvSpPr>
        <p:spPr>
          <a:xfrm>
            <a:off x="986925" y="2971403"/>
            <a:ext cx="747350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我將長得強壯又健康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78" name="Google Shape;1178;p95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07905" y="4007942"/>
            <a:ext cx="4176464" cy="28475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gef36d4baf1_0_192"/>
          <p:cNvSpPr txBox="1">
            <a:spLocks noGrp="1"/>
          </p:cNvSpPr>
          <p:nvPr>
            <p:ph type="title"/>
          </p:nvPr>
        </p:nvSpPr>
        <p:spPr>
          <a:xfrm>
            <a:off x="528825" y="242336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read aloud together.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85" name="Google Shape;1185;gef36d4baf1_0_19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1" name="Google Shape;1191;p9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704" y="0"/>
            <a:ext cx="554461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9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98" name="Google Shape;1198;p9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199" name="Google Shape;1199;p9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24064"/>
            <a:ext cx="915269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" name="Google Shape;1206;p9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07" name="Google Shape;1207;p9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116" y="0"/>
            <a:ext cx="9106883" cy="61261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" name="Google Shape;1213;p9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14" name="Google Shape;1214;p99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17" y="476671"/>
            <a:ext cx="9121966" cy="6081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p10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0" name="Google Shape;1220;p10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21" name="Google Shape;1221;p10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35732"/>
            <a:ext cx="9180512" cy="6264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" name="Google Shape;1227;p10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8" name="Google Shape;1228;p10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29" name="Google Shape;1229;p10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409" y="260648"/>
            <a:ext cx="9144000" cy="6248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" name="Google Shape;1234;p10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35" name="Google Shape;1235;p10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36" name="Google Shape;1236;p10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8" y="332656"/>
            <a:ext cx="9136843" cy="6228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1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4" name="Google Shape;204;p1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05" name="Google Shape;205;p10"/>
          <p:cNvSpPr/>
          <p:nvPr/>
        </p:nvSpPr>
        <p:spPr>
          <a:xfrm>
            <a:off x="2918125" y="2062589"/>
            <a:ext cx="317953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chew slowly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6" name="Google Shape;206;p10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Google Shape;207;p10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1640" y="2897353"/>
            <a:ext cx="5018631" cy="3362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" name="Google Shape;1241;p10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42" name="Google Shape;1242;p10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43" name="Google Shape;1243;p10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0648"/>
            <a:ext cx="9144000" cy="6279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" name="Google Shape;1248;p10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49" name="Google Shape;1249;p10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50" name="Google Shape;1250;p10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0" y="260648"/>
            <a:ext cx="9136350" cy="62668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p10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56" name="Google Shape;1256;p10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57" name="Google Shape;1257;p105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33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" name="Google Shape;1262;p10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63" name="Google Shape;1263;p10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64" name="Google Shape;1264;p10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649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p10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70" name="Google Shape;1270;p10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71" name="Google Shape;1271;p10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4252"/>
            <a:ext cx="9144000" cy="622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0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77" name="Google Shape;1277;p10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78" name="Google Shape;1278;p10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63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p10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84" name="Google Shape;1284;p10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85" name="Google Shape;1285;p10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034" y="332656"/>
            <a:ext cx="9170033" cy="6243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p1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91" name="Google Shape;1291;p1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92" name="Google Shape;1292;p11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464" y="332655"/>
            <a:ext cx="9153463" cy="6315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9" name="Google Shape;1299;p11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275" y="764704"/>
            <a:ext cx="7822778" cy="4401108"/>
          </a:xfrm>
          <a:prstGeom prst="rect">
            <a:avLst/>
          </a:prstGeom>
          <a:noFill/>
          <a:ln>
            <a:noFill/>
          </a:ln>
        </p:spPr>
      </p:pic>
      <p:sp>
        <p:nvSpPr>
          <p:cNvPr id="1300" name="Google Shape;1300;p111"/>
          <p:cNvSpPr/>
          <p:nvPr/>
        </p:nvSpPr>
        <p:spPr>
          <a:xfrm>
            <a:off x="3203848" y="5203267"/>
            <a:ext cx="544792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好習慣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112"/>
          <p:cNvSpPr/>
          <p:nvPr/>
        </p:nvSpPr>
        <p:spPr>
          <a:xfrm>
            <a:off x="407051" y="582316"/>
            <a:ext cx="3235181" cy="7773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Poster time</a:t>
            </a:r>
            <a:endParaRPr sz="4400" b="0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13D6AD72-1295-EFC9-0290-24810EF5BA5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917" y="2065086"/>
            <a:ext cx="9104166" cy="3686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" name="Google Shape;214;p1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1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16" name="Google Shape;216;p11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7" name="Google Shape;217;p11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1640" y="2897353"/>
            <a:ext cx="5018631" cy="3362482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11"/>
          <p:cNvSpPr/>
          <p:nvPr/>
        </p:nvSpPr>
        <p:spPr>
          <a:xfrm>
            <a:off x="323528" y="1949559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 should </a:t>
            </a: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chew slowly</a:t>
            </a: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 i="0" u="none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16" name="Google Shape;1316;p113"/>
          <p:cNvGraphicFramePr/>
          <p:nvPr/>
        </p:nvGraphicFramePr>
        <p:xfrm>
          <a:off x="539552" y="404664"/>
          <a:ext cx="7776850" cy="5558475"/>
        </p:xfrm>
        <a:graphic>
          <a:graphicData uri="http://schemas.openxmlformats.org/drawingml/2006/table">
            <a:tbl>
              <a:tblPr bandRow="1">
                <a:noFill/>
                <a:tableStyleId>{47BC3C9F-0BBB-4306-9C31-2523654B953E}</a:tableStyleId>
              </a:tblPr>
              <a:tblGrid>
                <a:gridCol w="38884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84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96150">
                <a:tc gridSpan="2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u="none" strike="noStrike" cap="none" dirty="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u="none" strike="noStrike" cap="none" dirty="0"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Stay strong and healthy</a:t>
                      </a:r>
                      <a:endParaRPr sz="3200" u="none" strike="noStrike" cap="none" dirty="0"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62325">
                <a:tc>
                  <a:txBody>
                    <a:bodyPr/>
                    <a:lstStyle/>
                    <a:p>
                      <a:pPr marL="0" marR="0" lvl="0" indent="3048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u="none" strike="noStrike" cap="none" dirty="0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marR="0" lvl="0" indent="304800" algn="l" rtl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u="none" strike="noStrike" cap="none" dirty="0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marR="0" lvl="0" indent="304800" algn="l" rtl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u="none" strike="noStrike" cap="none" dirty="0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Good habits</a:t>
                      </a:r>
                      <a:endParaRPr sz="1400" u="none" strike="noStrike" cap="none" dirty="0"/>
                    </a:p>
                    <a:p>
                      <a:pPr marL="0" marR="0" lvl="0" indent="304800" algn="l" rtl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u="none" strike="noStrike" cap="none" dirty="0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304800" algn="l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u="none" strike="noStrike" cap="none" dirty="0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marR="0" lvl="0" indent="304800" algn="l" rtl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endParaRPr sz="3200" u="none" strike="noStrike" cap="none" dirty="0">
                        <a:solidFill>
                          <a:schemeClr val="dk1"/>
                        </a:solidFill>
                        <a:latin typeface="Comic Sans MS"/>
                        <a:ea typeface="Comic Sans MS"/>
                        <a:cs typeface="Comic Sans MS"/>
                        <a:sym typeface="Comic Sans MS"/>
                      </a:endParaRPr>
                    </a:p>
                    <a:p>
                      <a:pPr marL="0" marR="0" lvl="0" indent="304800" algn="l" rtl="0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200"/>
                        <a:buFont typeface="Arial"/>
                        <a:buNone/>
                      </a:pPr>
                      <a:r>
                        <a:rPr lang="en-US" sz="3200" u="none" strike="noStrike" cap="none" dirty="0">
                          <a:solidFill>
                            <a:schemeClr val="dk1"/>
                          </a:solidFill>
                          <a:latin typeface="Comic Sans MS"/>
                          <a:ea typeface="Comic Sans MS"/>
                          <a:cs typeface="Comic Sans MS"/>
                          <a:sym typeface="Comic Sans MS"/>
                        </a:rPr>
                        <a:t>Bad habits</a:t>
                      </a:r>
                      <a:endParaRPr sz="1400" u="none" strike="noStrike" cap="none" dirty="0"/>
                    </a:p>
                  </a:txBody>
                  <a:tcPr marL="68575" marR="68575" marT="0" marB="0">
                    <a:lnL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dk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317" name="Google Shape;1317;p11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92"/>
          <a:stretch/>
        </p:blipFill>
        <p:spPr>
          <a:xfrm>
            <a:off x="1691680" y="1766728"/>
            <a:ext cx="1217490" cy="1174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8" name="Google Shape;1318;p11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080" y="1700808"/>
            <a:ext cx="1299882" cy="1253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Google Shape;223;p12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021" y="2433040"/>
            <a:ext cx="5325957" cy="4812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1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2"/>
          <p:cNvSpPr/>
          <p:nvPr/>
        </p:nvSpPr>
        <p:spPr>
          <a:xfrm>
            <a:off x="2918125" y="2062589"/>
            <a:ext cx="384601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eat vegetables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2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Google Shape;234;p13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021" y="2433040"/>
            <a:ext cx="5325957" cy="4812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1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8" name="Google Shape;238;p13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3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3"/>
          <p:cNvSpPr/>
          <p:nvPr/>
        </p:nvSpPr>
        <p:spPr>
          <a:xfrm>
            <a:off x="323528" y="1949559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 should </a:t>
            </a: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eat vegetables</a:t>
            </a: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 i="0" u="none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Google Shape;246;p1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7" name="Google Shape;247;p1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4"/>
          <p:cNvSpPr/>
          <p:nvPr/>
        </p:nvSpPr>
        <p:spPr>
          <a:xfrm>
            <a:off x="1763688" y="2062589"/>
            <a:ext cx="384601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 indigestion </a:t>
            </a:r>
            <a:endParaRPr sz="3600" b="1" i="0" u="sng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49" name="Google Shape;249;p14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0" name="Google Shape;250;p14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351" y="2852936"/>
            <a:ext cx="5486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4"/>
          <p:cNvSpPr/>
          <p:nvPr/>
        </p:nvSpPr>
        <p:spPr>
          <a:xfrm>
            <a:off x="4518654" y="2067024"/>
            <a:ext cx="295465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消化不良</a:t>
            </a:r>
            <a:endParaRPr sz="3600" b="1" i="0" u="none" strike="noStrike" cap="none">
              <a:solidFill>
                <a:srgbClr val="31859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oogle Shape;257;p1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1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5"/>
          <p:cNvSpPr/>
          <p:nvPr/>
        </p:nvSpPr>
        <p:spPr>
          <a:xfrm>
            <a:off x="1763688" y="2062589"/>
            <a:ext cx="384601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0" name="Google Shape;260;p15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1" name="Google Shape;261;p15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351" y="2852936"/>
            <a:ext cx="5486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15"/>
          <p:cNvSpPr/>
          <p:nvPr/>
        </p:nvSpPr>
        <p:spPr>
          <a:xfrm>
            <a:off x="1601133" y="1925846"/>
            <a:ext cx="959560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do not want </a:t>
            </a:r>
            <a:r>
              <a:rPr lang="en-US" sz="3600" b="1" i="0" u="sng" strike="noStrike" cap="none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indigestion.</a:t>
            </a:r>
            <a:endParaRPr sz="3600" b="1" i="0" u="sng" strike="noStrike" cap="none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" name="Google Shape;268;p1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9" name="Google Shape;269;p1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70" name="Google Shape;270;p16"/>
          <p:cNvSpPr/>
          <p:nvPr/>
        </p:nvSpPr>
        <p:spPr>
          <a:xfrm>
            <a:off x="2918125" y="2107192"/>
            <a:ext cx="384601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 drink water </a:t>
            </a:r>
            <a:endParaRPr sz="3600" b="1" i="0" u="sng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71" name="Google Shape;271;p16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2" name="Google Shape;272;p16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857" y="2949640"/>
            <a:ext cx="3026979" cy="356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" name="Google Shape;279;p1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1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17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2" name="Google Shape;282;p17"/>
          <p:cNvSpPr/>
          <p:nvPr/>
        </p:nvSpPr>
        <p:spPr>
          <a:xfrm>
            <a:off x="323528" y="1949559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 should </a:t>
            </a: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drink water</a:t>
            </a: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 i="0" u="none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83" name="Google Shape;283;p17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7857" y="2949640"/>
            <a:ext cx="3026979" cy="35600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ef36d4baf1_0_6"/>
          <p:cNvSpPr txBox="1">
            <a:spLocks noGrp="1"/>
          </p:cNvSpPr>
          <p:nvPr>
            <p:ph type="title"/>
          </p:nvPr>
        </p:nvSpPr>
        <p:spPr>
          <a:xfrm>
            <a:off x="457200" y="274566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290" name="Google Shape;290;gef36d4baf1_0_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"/>
          <p:cNvSpPr/>
          <p:nvPr/>
        </p:nvSpPr>
        <p:spPr>
          <a:xfrm>
            <a:off x="755576" y="836712"/>
            <a:ext cx="907300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did you eat yesterday?</a:t>
            </a:r>
            <a:endParaRPr sz="4000" b="1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8" name="Google Shape;98;p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8076" y="1535833"/>
            <a:ext cx="7200799" cy="480053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" name="Google Shape;99;p1" descr="Paper-and-pencil game Paper-and-pencil game Paper clip, Books And Pencils,  pencil, material, pen png | PNGWi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22173" y="3955859"/>
            <a:ext cx="2777608" cy="24153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97" name="Google Shape;297;p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298" name="Google Shape;298;p1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04" name="Google Shape;304;p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05" name="Google Shape;305;p1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12" name="Google Shape;312;p2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13" name="Google Shape;313;p2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19" name="Google Shape;319;p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20" name="Google Shape;320;p2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" y="335615"/>
            <a:ext cx="9136843" cy="6222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26" name="Google Shape;326;p2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27" name="Google Shape;327;p2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4638"/>
            <a:ext cx="9144000" cy="6278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Google Shape;332;p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33" name="Google Shape;333;p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34" name="Google Shape;334;p2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4" y="260648"/>
            <a:ext cx="9132461" cy="62668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9" name="Google Shape;339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40" name="Google Shape;340;p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41" name="Google Shape;341;p2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" y="335615"/>
            <a:ext cx="9136843" cy="6222446"/>
          </a:xfrm>
          <a:prstGeom prst="rect">
            <a:avLst/>
          </a:prstGeom>
          <a:noFill/>
          <a:ln>
            <a:noFill/>
          </a:ln>
        </p:spPr>
      </p:pic>
      <p:sp>
        <p:nvSpPr>
          <p:cNvPr id="342" name="Google Shape;342;p24"/>
          <p:cNvSpPr/>
          <p:nvPr/>
        </p:nvSpPr>
        <p:spPr>
          <a:xfrm>
            <a:off x="539553" y="5013176"/>
            <a:ext cx="3672408" cy="1080120"/>
          </a:xfrm>
          <a:prstGeom prst="roundRect">
            <a:avLst>
              <a:gd name="adj" fmla="val 16667"/>
            </a:avLst>
          </a:prstGeom>
          <a:solidFill>
            <a:srgbClr val="000000">
              <a:alpha val="4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3" name="Google Shape;343;p24"/>
          <p:cNvSpPr/>
          <p:nvPr/>
        </p:nvSpPr>
        <p:spPr>
          <a:xfrm>
            <a:off x="899592" y="5168515"/>
            <a:ext cx="417646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ambulance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50" name="Google Shape;350;p2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dirty="0"/>
          </a:p>
        </p:txBody>
      </p:sp>
      <p:pic>
        <p:nvPicPr>
          <p:cNvPr id="351" name="Google Shape;351;p25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579" y="334220"/>
            <a:ext cx="4568421" cy="6225235"/>
          </a:xfrm>
          <a:prstGeom prst="rect">
            <a:avLst/>
          </a:prstGeom>
          <a:noFill/>
          <a:ln>
            <a:noFill/>
          </a:ln>
        </p:spPr>
      </p:pic>
      <p:sp>
        <p:nvSpPr>
          <p:cNvPr id="352" name="Google Shape;352;p25"/>
          <p:cNvSpPr/>
          <p:nvPr/>
        </p:nvSpPr>
        <p:spPr>
          <a:xfrm>
            <a:off x="5107974" y="5013175"/>
            <a:ext cx="3568482" cy="1080120"/>
          </a:xfrm>
          <a:prstGeom prst="roundRect">
            <a:avLst>
              <a:gd name="adj" fmla="val 16667"/>
            </a:avLst>
          </a:prstGeom>
          <a:solidFill>
            <a:srgbClr val="000000">
              <a:alpha val="4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25"/>
          <p:cNvSpPr/>
          <p:nvPr/>
        </p:nvSpPr>
        <p:spPr>
          <a:xfrm>
            <a:off x="5468013" y="5168514"/>
            <a:ext cx="417646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ambulance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54" name="Google Shape;354;p25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3003"/>
            <a:ext cx="4575579" cy="4260372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25"/>
          <p:cNvSpPr/>
          <p:nvPr/>
        </p:nvSpPr>
        <p:spPr>
          <a:xfrm rot="10800000">
            <a:off x="4229837" y="2433105"/>
            <a:ext cx="691483" cy="69893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62" name="Google Shape;362;p2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63" name="Google Shape;363;p26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5579" y="334220"/>
            <a:ext cx="4568421" cy="6225235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26"/>
          <p:cNvSpPr/>
          <p:nvPr/>
        </p:nvSpPr>
        <p:spPr>
          <a:xfrm>
            <a:off x="5107974" y="5013175"/>
            <a:ext cx="3568482" cy="1080120"/>
          </a:xfrm>
          <a:prstGeom prst="roundRect">
            <a:avLst>
              <a:gd name="adj" fmla="val 16667"/>
            </a:avLst>
          </a:prstGeom>
          <a:solidFill>
            <a:srgbClr val="000000">
              <a:alpha val="4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26"/>
          <p:cNvSpPr/>
          <p:nvPr/>
        </p:nvSpPr>
        <p:spPr>
          <a:xfrm>
            <a:off x="5468013" y="5168514"/>
            <a:ext cx="4176464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ambulance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66" name="Google Shape;366;p26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33003"/>
            <a:ext cx="4575579" cy="4260372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6"/>
          <p:cNvSpPr/>
          <p:nvPr/>
        </p:nvSpPr>
        <p:spPr>
          <a:xfrm>
            <a:off x="467545" y="5021110"/>
            <a:ext cx="2952327" cy="1080120"/>
          </a:xfrm>
          <a:prstGeom prst="roundRect">
            <a:avLst>
              <a:gd name="adj" fmla="val 16667"/>
            </a:avLst>
          </a:prstGeom>
          <a:solidFill>
            <a:srgbClr val="000000">
              <a:alpha val="49411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26"/>
          <p:cNvSpPr/>
          <p:nvPr/>
        </p:nvSpPr>
        <p:spPr>
          <a:xfrm>
            <a:off x="827584" y="5176449"/>
            <a:ext cx="259228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hospital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69" name="Google Shape;369;p26"/>
          <p:cNvSpPr/>
          <p:nvPr/>
        </p:nvSpPr>
        <p:spPr>
          <a:xfrm rot="10800000">
            <a:off x="4229837" y="2433105"/>
            <a:ext cx="691483" cy="69893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27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936"/>
            <a:ext cx="5436096" cy="3611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27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615086"/>
            <a:ext cx="4752528" cy="3242711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27"/>
          <p:cNvSpPr/>
          <p:nvPr/>
        </p:nvSpPr>
        <p:spPr>
          <a:xfrm>
            <a:off x="827584" y="3893580"/>
            <a:ext cx="2808311" cy="2110878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27"/>
          <p:cNvSpPr/>
          <p:nvPr/>
        </p:nvSpPr>
        <p:spPr>
          <a:xfrm>
            <a:off x="1187623" y="4048919"/>
            <a:ext cx="259228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complain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80" name="Google Shape;380;p27"/>
          <p:cNvSpPr/>
          <p:nvPr/>
        </p:nvSpPr>
        <p:spPr>
          <a:xfrm>
            <a:off x="1187623" y="5068354"/>
            <a:ext cx="259228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抱怨</a:t>
            </a:r>
            <a:endParaRPr sz="4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2"/>
          <p:cNvSpPr/>
          <p:nvPr/>
        </p:nvSpPr>
        <p:spPr>
          <a:xfrm>
            <a:off x="755576" y="836712"/>
            <a:ext cx="907300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did you eat yesterday?</a:t>
            </a:r>
            <a:endParaRPr sz="4000" b="1" i="0" u="none" strike="noStrike" cap="none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544598"/>
            <a:ext cx="7363968" cy="5084064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86" name="Google Shape;386;p2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87" name="Google Shape;387;p2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  <p:sp>
        <p:nvSpPr>
          <p:cNvPr id="388" name="Google Shape;388;p28"/>
          <p:cNvSpPr/>
          <p:nvPr/>
        </p:nvSpPr>
        <p:spPr>
          <a:xfrm>
            <a:off x="3275856" y="2473645"/>
            <a:ext cx="2880320" cy="1174775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28"/>
          <p:cNvSpPr/>
          <p:nvPr/>
        </p:nvSpPr>
        <p:spPr>
          <a:xfrm>
            <a:off x="3275856" y="2628985"/>
            <a:ext cx="302433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Stop working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390" name="Google Shape;390;p28"/>
          <p:cNvSpPr/>
          <p:nvPr/>
        </p:nvSpPr>
        <p:spPr>
          <a:xfrm>
            <a:off x="3995936" y="3000348"/>
            <a:ext cx="157570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停工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96" name="Google Shape;396;p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97" name="Google Shape;397;p2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29"/>
          <p:cNvSpPr/>
          <p:nvPr/>
        </p:nvSpPr>
        <p:spPr>
          <a:xfrm>
            <a:off x="-4140968" y="2076240"/>
            <a:ext cx="3672407" cy="2110878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29"/>
          <p:cNvSpPr/>
          <p:nvPr/>
        </p:nvSpPr>
        <p:spPr>
          <a:xfrm>
            <a:off x="-4140968" y="2231579"/>
            <a:ext cx="367240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Stop working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00" name="Google Shape;400;p29"/>
          <p:cNvSpPr/>
          <p:nvPr/>
        </p:nvSpPr>
        <p:spPr>
          <a:xfrm>
            <a:off x="-3348880" y="3251014"/>
            <a:ext cx="259228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停工</a:t>
            </a:r>
            <a:endParaRPr sz="4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1" name="Google Shape;401;p29"/>
          <p:cNvSpPr/>
          <p:nvPr/>
        </p:nvSpPr>
        <p:spPr>
          <a:xfrm rot="-2833518">
            <a:off x="-206218" y="899432"/>
            <a:ext cx="2664296" cy="2664296"/>
          </a:xfrm>
          <a:prstGeom prst="plus">
            <a:avLst>
              <a:gd name="adj" fmla="val 38018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29"/>
          <p:cNvSpPr/>
          <p:nvPr/>
        </p:nvSpPr>
        <p:spPr>
          <a:xfrm>
            <a:off x="3275856" y="2473645"/>
            <a:ext cx="2880320" cy="1174775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29"/>
          <p:cNvSpPr/>
          <p:nvPr/>
        </p:nvSpPr>
        <p:spPr>
          <a:xfrm>
            <a:off x="3275856" y="2628985"/>
            <a:ext cx="302433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Stop working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04" name="Google Shape;404;p29"/>
          <p:cNvSpPr/>
          <p:nvPr/>
        </p:nvSpPr>
        <p:spPr>
          <a:xfrm>
            <a:off x="3995936" y="3000348"/>
            <a:ext cx="157570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停工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410" name="Google Shape;410;p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411" name="Google Shape;411;p3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  <p:sp>
        <p:nvSpPr>
          <p:cNvPr id="412" name="Google Shape;412;p30"/>
          <p:cNvSpPr/>
          <p:nvPr/>
        </p:nvSpPr>
        <p:spPr>
          <a:xfrm>
            <a:off x="-4140968" y="2076240"/>
            <a:ext cx="3672407" cy="2110878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3" name="Google Shape;413;p30"/>
          <p:cNvSpPr/>
          <p:nvPr/>
        </p:nvSpPr>
        <p:spPr>
          <a:xfrm>
            <a:off x="-4140968" y="2231579"/>
            <a:ext cx="367240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Stop working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14" name="Google Shape;414;p30"/>
          <p:cNvSpPr/>
          <p:nvPr/>
        </p:nvSpPr>
        <p:spPr>
          <a:xfrm>
            <a:off x="-3348880" y="3251014"/>
            <a:ext cx="2592288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停工</a:t>
            </a:r>
            <a:endParaRPr sz="44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15" name="Google Shape;415;p30"/>
          <p:cNvSpPr/>
          <p:nvPr/>
        </p:nvSpPr>
        <p:spPr>
          <a:xfrm rot="-2833518">
            <a:off x="1810004" y="3643330"/>
            <a:ext cx="2664296" cy="2664296"/>
          </a:xfrm>
          <a:prstGeom prst="plus">
            <a:avLst>
              <a:gd name="adj" fmla="val 38018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6" name="Google Shape;416;p30"/>
          <p:cNvSpPr/>
          <p:nvPr/>
        </p:nvSpPr>
        <p:spPr>
          <a:xfrm>
            <a:off x="3275856" y="2473645"/>
            <a:ext cx="2880320" cy="1174775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30"/>
          <p:cNvSpPr/>
          <p:nvPr/>
        </p:nvSpPr>
        <p:spPr>
          <a:xfrm>
            <a:off x="3275856" y="2628985"/>
            <a:ext cx="302433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Stop working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18" name="Google Shape;418;p30"/>
          <p:cNvSpPr/>
          <p:nvPr/>
        </p:nvSpPr>
        <p:spPr>
          <a:xfrm>
            <a:off x="3995936" y="3000348"/>
            <a:ext cx="157570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停工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424" name="Google Shape;424;p3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425" name="Google Shape;425;p3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  <p:sp>
        <p:nvSpPr>
          <p:cNvPr id="426" name="Google Shape;426;p31"/>
          <p:cNvSpPr/>
          <p:nvPr/>
        </p:nvSpPr>
        <p:spPr>
          <a:xfrm rot="-2833518">
            <a:off x="4762333" y="429706"/>
            <a:ext cx="2664296" cy="2664296"/>
          </a:xfrm>
          <a:prstGeom prst="plus">
            <a:avLst>
              <a:gd name="adj" fmla="val 38018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31"/>
          <p:cNvSpPr/>
          <p:nvPr/>
        </p:nvSpPr>
        <p:spPr>
          <a:xfrm>
            <a:off x="2257806" y="2604976"/>
            <a:ext cx="2880320" cy="1174775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31"/>
          <p:cNvSpPr/>
          <p:nvPr/>
        </p:nvSpPr>
        <p:spPr>
          <a:xfrm>
            <a:off x="2257806" y="2760316"/>
            <a:ext cx="302433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Stop working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29" name="Google Shape;429;p31"/>
          <p:cNvSpPr/>
          <p:nvPr/>
        </p:nvSpPr>
        <p:spPr>
          <a:xfrm>
            <a:off x="2977886" y="3131679"/>
            <a:ext cx="157570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停工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4" name="Google Shape;434;p3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435" name="Google Shape;435;p3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436" name="Google Shape;436;p3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  <p:sp>
        <p:nvSpPr>
          <p:cNvPr id="437" name="Google Shape;437;p32"/>
          <p:cNvSpPr/>
          <p:nvPr/>
        </p:nvSpPr>
        <p:spPr>
          <a:xfrm rot="-2833518">
            <a:off x="6274501" y="3551393"/>
            <a:ext cx="2664296" cy="2664296"/>
          </a:xfrm>
          <a:prstGeom prst="plus">
            <a:avLst>
              <a:gd name="adj" fmla="val 38018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8" name="Google Shape;438;p32"/>
          <p:cNvSpPr/>
          <p:nvPr/>
        </p:nvSpPr>
        <p:spPr>
          <a:xfrm>
            <a:off x="3275856" y="2473645"/>
            <a:ext cx="2880320" cy="1174775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9" name="Google Shape;439;p32"/>
          <p:cNvSpPr/>
          <p:nvPr/>
        </p:nvSpPr>
        <p:spPr>
          <a:xfrm>
            <a:off x="3275856" y="2628985"/>
            <a:ext cx="302433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Stop working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40" name="Google Shape;440;p32"/>
          <p:cNvSpPr/>
          <p:nvPr/>
        </p:nvSpPr>
        <p:spPr>
          <a:xfrm>
            <a:off x="3995936" y="3000348"/>
            <a:ext cx="157570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停工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33"/>
          <p:cNvSpPr txBox="1">
            <a:spLocks noGrp="1"/>
          </p:cNvSpPr>
          <p:nvPr>
            <p:ph type="title"/>
          </p:nvPr>
        </p:nvSpPr>
        <p:spPr>
          <a:xfrm>
            <a:off x="457200" y="553750"/>
            <a:ext cx="82296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omic Sans MS"/>
              <a:buNone/>
            </a:pPr>
            <a:r>
              <a:rPr lang="en-US" sz="3200" b="1">
                <a:latin typeface="Comic Sans MS"/>
                <a:ea typeface="Comic Sans MS"/>
                <a:cs typeface="Comic Sans MS"/>
                <a:sym typeface="Comic Sans MS"/>
              </a:rPr>
              <a:t>River crossing game</a:t>
            </a:r>
            <a:endParaRPr sz="32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46" name="Google Shape;446;p33"/>
          <p:cNvPicPr preferRelativeResize="0">
            <a:picLocks noGrp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73" y="1371600"/>
            <a:ext cx="9144000" cy="5486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3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526162">
            <a:off x="3661441" y="4426730"/>
            <a:ext cx="3088255" cy="19248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2" name="Google Shape;452;p34"/>
          <p:cNvPicPr preferRelativeResize="0">
            <a:picLocks noGrp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73" y="13716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453" name="Google Shape;453;p34"/>
          <p:cNvSpPr/>
          <p:nvPr/>
        </p:nvSpPr>
        <p:spPr>
          <a:xfrm>
            <a:off x="-396552" y="0"/>
            <a:ext cx="9540552" cy="2575725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5" name="Google Shape;455;p3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357" y="127453"/>
            <a:ext cx="2149419" cy="2149419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56" name="Google Shape;456;p3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5736" y="334085"/>
            <a:ext cx="3370580" cy="224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34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5281279" y="391480"/>
            <a:ext cx="1848981" cy="1895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34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5403" y="616627"/>
            <a:ext cx="1508293" cy="1660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34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313456"/>
            <a:ext cx="1807153" cy="2035831"/>
          </a:xfrm>
          <a:prstGeom prst="rect">
            <a:avLst/>
          </a:prstGeom>
          <a:noFill/>
          <a:ln>
            <a:noFill/>
          </a:ln>
        </p:spPr>
      </p:pic>
      <p:sp>
        <p:nvSpPr>
          <p:cNvPr id="460" name="Google Shape;460;p34"/>
          <p:cNvSpPr/>
          <p:nvPr/>
        </p:nvSpPr>
        <p:spPr>
          <a:xfrm rot="3557060">
            <a:off x="4545195" y="4365104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61" name="Google Shape;461;p34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526162">
            <a:off x="3661441" y="4426730"/>
            <a:ext cx="3088255" cy="1924829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34"/>
          <p:cNvSpPr/>
          <p:nvPr/>
        </p:nvSpPr>
        <p:spPr>
          <a:xfrm rot="3557060">
            <a:off x="4220185" y="4808500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8" name="Google Shape;468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469" name="Google Shape;469;p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470" name="Google Shape;470;p35" descr="搭桥游戏_万图壁纸网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504" y="84348"/>
            <a:ext cx="8984066" cy="6738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5" name="Google Shape;475;p36"/>
          <p:cNvPicPr preferRelativeResize="0">
            <a:picLocks noGrp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73" y="13716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36"/>
          <p:cNvSpPr/>
          <p:nvPr/>
        </p:nvSpPr>
        <p:spPr>
          <a:xfrm>
            <a:off x="-396552" y="-26366"/>
            <a:ext cx="9540552" cy="3789040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78" name="Google Shape;478;p3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0598" y="377097"/>
            <a:ext cx="2149419" cy="2149419"/>
          </a:xfrm>
          <a:prstGeom prst="ellipse">
            <a:avLst/>
          </a:prstGeom>
          <a:noFill/>
          <a:ln>
            <a:noFill/>
          </a:ln>
        </p:spPr>
      </p:pic>
      <p:sp>
        <p:nvSpPr>
          <p:cNvPr id="479" name="Google Shape;479;p36"/>
          <p:cNvSpPr/>
          <p:nvPr/>
        </p:nvSpPr>
        <p:spPr>
          <a:xfrm rot="2160536">
            <a:off x="4716016" y="4365104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36"/>
          <p:cNvSpPr/>
          <p:nvPr/>
        </p:nvSpPr>
        <p:spPr>
          <a:xfrm rot="2160536">
            <a:off x="4391006" y="4808500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36"/>
          <p:cNvSpPr/>
          <p:nvPr/>
        </p:nvSpPr>
        <p:spPr>
          <a:xfrm>
            <a:off x="6050033" y="1451806"/>
            <a:ext cx="2232248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Unhealthy food  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482" name="Google Shape;482;p36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6216" y="197833"/>
            <a:ext cx="1299882" cy="1253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36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92"/>
          <a:stretch/>
        </p:blipFill>
        <p:spPr>
          <a:xfrm>
            <a:off x="3418293" y="282327"/>
            <a:ext cx="1217490" cy="1174491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36"/>
          <p:cNvSpPr/>
          <p:nvPr/>
        </p:nvSpPr>
        <p:spPr>
          <a:xfrm>
            <a:off x="2411760" y="1456818"/>
            <a:ext cx="3353554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healthy 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food </a:t>
            </a:r>
            <a:endParaRPr sz="32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85" name="Google Shape;485;p36"/>
          <p:cNvSpPr/>
          <p:nvPr/>
        </p:nvSpPr>
        <p:spPr>
          <a:xfrm>
            <a:off x="3275856" y="2708920"/>
            <a:ext cx="576064" cy="6480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6" name="Google Shape;486;p36"/>
          <p:cNvSpPr/>
          <p:nvPr/>
        </p:nvSpPr>
        <p:spPr>
          <a:xfrm>
            <a:off x="3923928" y="2708920"/>
            <a:ext cx="576064" cy="6480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7" name="Google Shape;487;p36"/>
          <p:cNvSpPr/>
          <p:nvPr/>
        </p:nvSpPr>
        <p:spPr>
          <a:xfrm>
            <a:off x="4572000" y="2709642"/>
            <a:ext cx="576064" cy="6480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8" name="Google Shape;488;p36"/>
          <p:cNvSpPr/>
          <p:nvPr/>
        </p:nvSpPr>
        <p:spPr>
          <a:xfrm>
            <a:off x="6518085" y="2707857"/>
            <a:ext cx="576064" cy="6480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36"/>
          <p:cNvSpPr/>
          <p:nvPr/>
        </p:nvSpPr>
        <p:spPr>
          <a:xfrm>
            <a:off x="7166157" y="2708579"/>
            <a:ext cx="576064" cy="648072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4" name="Google Shape;494;p37"/>
          <p:cNvPicPr preferRelativeResize="0">
            <a:picLocks noGrp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773" y="13716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495" name="Google Shape;495;p37"/>
          <p:cNvSpPr/>
          <p:nvPr/>
        </p:nvSpPr>
        <p:spPr>
          <a:xfrm>
            <a:off x="-396552" y="0"/>
            <a:ext cx="9540552" cy="2575725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7" name="Google Shape;497;p3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357" y="127453"/>
            <a:ext cx="2149419" cy="2149419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98" name="Google Shape;498;p37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5736" y="334085"/>
            <a:ext cx="3370580" cy="224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499" name="Google Shape;499;p37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5281279" y="391480"/>
            <a:ext cx="1848981" cy="1895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Google Shape;500;p37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5403" y="616627"/>
            <a:ext cx="1508293" cy="1660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Google Shape;501;p37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313456"/>
            <a:ext cx="1807153" cy="2035831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Google Shape;502;p37"/>
          <p:cNvSpPr/>
          <p:nvPr/>
        </p:nvSpPr>
        <p:spPr>
          <a:xfrm rot="3557060">
            <a:off x="4545195" y="4365104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3" name="Google Shape;503;p37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526162">
            <a:off x="3661441" y="4426730"/>
            <a:ext cx="3088255" cy="1924829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37"/>
          <p:cNvSpPr/>
          <p:nvPr/>
        </p:nvSpPr>
        <p:spPr>
          <a:xfrm rot="3557060">
            <a:off x="4220185" y="4808500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5" name="Google Shape;505;p37"/>
          <p:cNvSpPr/>
          <p:nvPr/>
        </p:nvSpPr>
        <p:spPr>
          <a:xfrm rot="-2833518">
            <a:off x="4020069" y="882986"/>
            <a:ext cx="1539805" cy="1539805"/>
          </a:xfrm>
          <a:prstGeom prst="plus">
            <a:avLst>
              <a:gd name="adj" fmla="val 38018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3"/>
          <p:cNvSpPr/>
          <p:nvPr/>
        </p:nvSpPr>
        <p:spPr>
          <a:xfrm>
            <a:off x="305119" y="692696"/>
            <a:ext cx="9073008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How should we take care of our </a:t>
            </a:r>
            <a:endParaRPr sz="4000" b="1" i="0" u="none" strike="noStrike" cap="none" dirty="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body?</a:t>
            </a:r>
            <a:endParaRPr sz="4000" b="1" i="0" u="none" strike="noStrike" cap="none" dirty="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2" name="Google Shape;122;p3"/>
          <p:cNvSpPr/>
          <p:nvPr/>
        </p:nvSpPr>
        <p:spPr>
          <a:xfrm>
            <a:off x="1475656" y="3075785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 should __________.</a:t>
            </a:r>
            <a:endParaRPr sz="3600" b="1" i="0" u="none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23" name="Google Shape;123;p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6" y="1069049"/>
            <a:ext cx="2898841" cy="1927904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3" descr="What You Should and Shouldn&amp;#39;t Do with WordPress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5" name="Google Shape;125;p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8520" y="2631281"/>
            <a:ext cx="1499175" cy="1502951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3" descr="Brush Teeth by Catarina Ribeiro on Dribbble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3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472" y="4013662"/>
            <a:ext cx="1607832" cy="1616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833" y="4043036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3"/>
          <p:cNvSpPr/>
          <p:nvPr/>
        </p:nvSpPr>
        <p:spPr>
          <a:xfrm>
            <a:off x="1491670" y="4498603"/>
            <a:ext cx="878737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 should not (have) ________.</a:t>
            </a:r>
            <a:endParaRPr sz="3600" b="1" i="0" u="none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0" name="Google Shape;130;p3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8233" y="1048419"/>
            <a:ext cx="1573931" cy="1773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3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4596537" y="1114838"/>
            <a:ext cx="1557858" cy="1596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3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5371" y="1351590"/>
            <a:ext cx="1335392" cy="146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0" name="Google Shape;510;p3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773" y="1371600"/>
            <a:ext cx="9144000" cy="5486400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38"/>
          <p:cNvSpPr/>
          <p:nvPr/>
        </p:nvSpPr>
        <p:spPr>
          <a:xfrm>
            <a:off x="-396552" y="0"/>
            <a:ext cx="9540552" cy="2575725"/>
          </a:xfrm>
          <a:prstGeom prst="rect">
            <a:avLst/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12" name="Google Shape;512;p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513" name="Google Shape;513;p3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357" y="127453"/>
            <a:ext cx="2149419" cy="2149419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14" name="Google Shape;514;p38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95736" y="334085"/>
            <a:ext cx="3370580" cy="224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38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5281279" y="391480"/>
            <a:ext cx="1848981" cy="1895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38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35403" y="616627"/>
            <a:ext cx="1508293" cy="1660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38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67944" y="313456"/>
            <a:ext cx="1807153" cy="2035831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38"/>
          <p:cNvSpPr/>
          <p:nvPr/>
        </p:nvSpPr>
        <p:spPr>
          <a:xfrm rot="3557060">
            <a:off x="4545195" y="4365104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19" name="Google Shape;519;p38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8526162">
            <a:off x="3661441" y="4426730"/>
            <a:ext cx="3088255" cy="1924829"/>
          </a:xfrm>
          <a:prstGeom prst="rect">
            <a:avLst/>
          </a:prstGeom>
          <a:noFill/>
          <a:ln>
            <a:noFill/>
          </a:ln>
        </p:spPr>
      </p:pic>
      <p:sp>
        <p:nvSpPr>
          <p:cNvPr id="520" name="Google Shape;520;p38"/>
          <p:cNvSpPr/>
          <p:nvPr/>
        </p:nvSpPr>
        <p:spPr>
          <a:xfrm rot="3557060">
            <a:off x="4220185" y="4808500"/>
            <a:ext cx="489553" cy="43204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1" name="Google Shape;521;p38"/>
          <p:cNvSpPr/>
          <p:nvPr/>
        </p:nvSpPr>
        <p:spPr>
          <a:xfrm rot="-2833518">
            <a:off x="5818592" y="569156"/>
            <a:ext cx="1539805" cy="1539805"/>
          </a:xfrm>
          <a:prstGeom prst="plus">
            <a:avLst>
              <a:gd name="adj" fmla="val 38018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22" name="Google Shape;522;p38"/>
          <p:cNvSpPr/>
          <p:nvPr/>
        </p:nvSpPr>
        <p:spPr>
          <a:xfrm rot="-2833518">
            <a:off x="4005804" y="778408"/>
            <a:ext cx="1539805" cy="1539805"/>
          </a:xfrm>
          <a:prstGeom prst="plus">
            <a:avLst>
              <a:gd name="adj" fmla="val 38018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Google Shape;529;p39" descr="Blog - Posts tagged &amp;#39;Teamwork&amp;#39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0" name="Google Shape;530;p3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7450"/>
            <a:ext cx="9144000" cy="4785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p3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2159" y="32716"/>
            <a:ext cx="3370580" cy="224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2" name="Google Shape;532;p3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4377702" y="90111"/>
            <a:ext cx="1848981" cy="1895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3" name="Google Shape;533;p39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1826" y="315258"/>
            <a:ext cx="1508293" cy="1660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4" name="Google Shape;534;p39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4367" y="12087"/>
            <a:ext cx="1807153" cy="2035831"/>
          </a:xfrm>
          <a:prstGeom prst="rect">
            <a:avLst/>
          </a:prstGeom>
          <a:noFill/>
          <a:ln>
            <a:noFill/>
          </a:ln>
        </p:spPr>
      </p:pic>
      <p:sp>
        <p:nvSpPr>
          <p:cNvPr id="535" name="Google Shape;535;p39"/>
          <p:cNvSpPr/>
          <p:nvPr/>
        </p:nvSpPr>
        <p:spPr>
          <a:xfrm>
            <a:off x="3209669" y="5309919"/>
            <a:ext cx="3026537" cy="939500"/>
          </a:xfrm>
          <a:prstGeom prst="roundRect">
            <a:avLst>
              <a:gd name="adj" fmla="val 16667"/>
            </a:avLst>
          </a:prstGeom>
          <a:solidFill>
            <a:srgbClr val="000000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6" name="Google Shape;536;p39"/>
          <p:cNvSpPr/>
          <p:nvPr/>
        </p:nvSpPr>
        <p:spPr>
          <a:xfrm>
            <a:off x="3353686" y="5445224"/>
            <a:ext cx="3024336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team work</a:t>
            </a:r>
            <a:endParaRPr sz="40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gef36d4baf1_0_18"/>
          <p:cNvSpPr txBox="1">
            <a:spLocks noGrp="1"/>
          </p:cNvSpPr>
          <p:nvPr>
            <p:ph type="title"/>
          </p:nvPr>
        </p:nvSpPr>
        <p:spPr>
          <a:xfrm>
            <a:off x="528825" y="242336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read aloud together.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43" name="Google Shape;543;gef36d4baf1_0_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4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49" name="Google Shape;549;p4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550" name="Google Shape;550;p4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58" y="335615"/>
            <a:ext cx="9136843" cy="622244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4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56" name="Google Shape;556;p4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557" name="Google Shape;557;p4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1259"/>
            <a:ext cx="9144000" cy="62783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4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63" name="Google Shape;563;p4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564" name="Google Shape;564;p4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94" y="260648"/>
            <a:ext cx="9132461" cy="626683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564;p42">
            <a:extLst>
              <a:ext uri="{FF2B5EF4-FFF2-40B4-BE49-F238E27FC236}">
                <a16:creationId xmlns:a16="http://schemas.microsoft.com/office/drawing/2014/main" id="{335428F4-60D9-F6F7-4871-57C0EEFD2496}"/>
              </a:ext>
            </a:extLst>
          </p:cNvPr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9" y="316529"/>
            <a:ext cx="9132461" cy="62668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Google Shape;569;p43"/>
          <p:cNvSpPr txBox="1">
            <a:spLocks noGrp="1"/>
          </p:cNvSpPr>
          <p:nvPr>
            <p:ph type="title"/>
          </p:nvPr>
        </p:nvSpPr>
        <p:spPr>
          <a:xfrm>
            <a:off x="457200" y="25128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6</a:t>
            </a:r>
            <a:endParaRPr/>
          </a:p>
        </p:txBody>
      </p:sp>
      <p:sp>
        <p:nvSpPr>
          <p:cNvPr id="570" name="Google Shape;570;p4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Google Shape;575;p4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https://www.youtube.com/watch?v=TlapzRj1QAI</a:t>
            </a:r>
            <a:endParaRPr/>
          </a:p>
        </p:txBody>
      </p:sp>
      <p:pic>
        <p:nvPicPr>
          <p:cNvPr id="577" name="Google Shape;577;p44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841" y="1772816"/>
            <a:ext cx="8062301" cy="4505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p45" descr="Blog - Posts tagged &amp;#39;Teamwork&amp;#39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85" name="Google Shape;585;p45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017450"/>
            <a:ext cx="9144000" cy="47853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ef36d4baf1_0_99"/>
          <p:cNvSpPr txBox="1">
            <a:spLocks noGrp="1"/>
          </p:cNvSpPr>
          <p:nvPr>
            <p:ph type="title"/>
          </p:nvPr>
        </p:nvSpPr>
        <p:spPr>
          <a:xfrm>
            <a:off x="349775" y="25486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Google Shape;139;p4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1640" y="2793317"/>
            <a:ext cx="4512501" cy="3379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p4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5656" y="406552"/>
            <a:ext cx="1499175" cy="1499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4"/>
          <p:cNvPicPr preferRelativeResize="0"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6801" y="362719"/>
            <a:ext cx="157468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4"/>
          <p:cNvSpPr/>
          <p:nvPr/>
        </p:nvSpPr>
        <p:spPr>
          <a:xfrm>
            <a:off x="2918125" y="2006284"/>
            <a:ext cx="317953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brush teeth</a:t>
            </a: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 i="0" u="none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4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98" name="Google Shape;598;p4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599" name="Google Shape;599;p4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16632"/>
            <a:ext cx="9152690" cy="6334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4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07" name="Google Shape;607;p47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" name="Google Shape;614;p4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8443"/>
            <a:ext cx="9144000" cy="6485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4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20" name="Google Shape;620;p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21" name="Google Shape;621;p4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18598"/>
            <a:ext cx="9180512" cy="6264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Google Shape;627;p5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28" name="Google Shape;628;p5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29" name="Google Shape;629;p5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8409" y="260648"/>
            <a:ext cx="9144000" cy="62480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5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35" name="Google Shape;635;p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36" name="Google Shape;636;p5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8" y="332656"/>
            <a:ext cx="9136843" cy="6228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5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42" name="Google Shape;642;p5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43" name="Google Shape;643;p5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0648"/>
            <a:ext cx="9144000" cy="6279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" name="Google Shape;648;p5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49" name="Google Shape;649;p5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50" name="Google Shape;650;p5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50" y="260648"/>
            <a:ext cx="9136350" cy="626683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5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56" name="Google Shape;656;p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57" name="Google Shape;657;p5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33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64" name="Google Shape;664;p55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649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5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1640" y="2793317"/>
            <a:ext cx="4512501" cy="3379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5"/>
          <p:cNvSpPr/>
          <p:nvPr/>
        </p:nvSpPr>
        <p:spPr>
          <a:xfrm>
            <a:off x="323528" y="1951509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 should </a:t>
            </a: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brush teeth</a:t>
            </a:r>
            <a:r>
              <a:rPr lang="en-US" sz="3600" b="1" i="0" u="none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 i="0" u="none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56" descr="Blog - Posts tagged &amp;#39;Teamwork&amp;#39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2" name="Google Shape;672;p5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022530"/>
            <a:ext cx="9144000" cy="4775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5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92159" y="32716"/>
            <a:ext cx="3370580" cy="22416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4" name="Google Shape;674;p56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4377702" y="90111"/>
            <a:ext cx="1848981" cy="1895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5" name="Google Shape;675;p56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1826" y="315258"/>
            <a:ext cx="1508293" cy="1660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676" name="Google Shape;676;p56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64367" y="12087"/>
            <a:ext cx="1807153" cy="20358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1" name="Google Shape;681;p5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9806" y="4725144"/>
            <a:ext cx="3783280" cy="2132856"/>
          </a:xfrm>
          <a:prstGeom prst="rect">
            <a:avLst/>
          </a:prstGeom>
          <a:noFill/>
          <a:ln>
            <a:noFill/>
          </a:ln>
        </p:spPr>
      </p:pic>
      <p:sp>
        <p:nvSpPr>
          <p:cNvPr id="684" name="Google Shape;684;p57"/>
          <p:cNvSpPr/>
          <p:nvPr/>
        </p:nvSpPr>
        <p:spPr>
          <a:xfrm>
            <a:off x="3635896" y="18864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85" name="Google Shape;685;p57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86" name="Google Shape;686;p5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4544" y="4725143"/>
            <a:ext cx="3735687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57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97871" y="863289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688" name="Google Shape;688;p57"/>
          <p:cNvSpPr/>
          <p:nvPr/>
        </p:nvSpPr>
        <p:spPr>
          <a:xfrm>
            <a:off x="2056466" y="3810159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89" name="Google Shape;689;p57" descr="Mmm. I taste good. - GIF on Imgur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6466" y="4725143"/>
            <a:ext cx="2103193" cy="2132857"/>
          </a:xfrm>
          <a:prstGeom prst="rect">
            <a:avLst/>
          </a:prstGeom>
          <a:noFill/>
          <a:ln>
            <a:noFill/>
          </a:ln>
        </p:spPr>
      </p:pic>
      <p:sp>
        <p:nvSpPr>
          <p:cNvPr id="690" name="Google Shape;690;p57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691" name="Google Shape;691;p57" descr="Light Digest GIFs - Get the best GIF on GIPHY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9659" y="4725143"/>
            <a:ext cx="2247005" cy="2132857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57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6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7" name="Google Shape;697;p58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9806" y="4725144"/>
            <a:ext cx="3783280" cy="2132856"/>
          </a:xfrm>
          <a:prstGeom prst="rect">
            <a:avLst/>
          </a:prstGeom>
          <a:noFill/>
          <a:ln>
            <a:noFill/>
          </a:ln>
        </p:spPr>
      </p:pic>
      <p:sp>
        <p:nvSpPr>
          <p:cNvPr id="700" name="Google Shape;700;p58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01" name="Google Shape;701;p58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02" name="Google Shape;702;p5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2645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703" name="Google Shape;703;p58"/>
          <p:cNvSpPr/>
          <p:nvPr/>
        </p:nvSpPr>
        <p:spPr>
          <a:xfrm>
            <a:off x="2056466" y="3810159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04" name="Google Shape;704;p58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05" name="Google Shape;705;p58" descr="Light Digest GIFs - Get the best GIF on GIPHY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9659" y="4725143"/>
            <a:ext cx="2247005" cy="2247005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58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07" name="Google Shape;707;p58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4544" y="4725143"/>
            <a:ext cx="3735687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08" name="Google Shape;708;p58" descr="Mmm. I taste good. - GIF on Imgur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6466" y="4725143"/>
            <a:ext cx="2103193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09" name="Google Shape;709;p58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3194" y="862160"/>
            <a:ext cx="1799967" cy="1981304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58"/>
          <p:cNvSpPr/>
          <p:nvPr/>
        </p:nvSpPr>
        <p:spPr>
          <a:xfrm>
            <a:off x="3108062" y="116632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7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5" name="Google Shape;715;p5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4725144"/>
            <a:ext cx="3790620" cy="2132856"/>
          </a:xfrm>
          <a:prstGeom prst="rect">
            <a:avLst/>
          </a:prstGeom>
          <a:noFill/>
          <a:ln>
            <a:noFill/>
          </a:ln>
        </p:spPr>
      </p:pic>
      <p:sp>
        <p:nvSpPr>
          <p:cNvPr id="718" name="Google Shape;718;p59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19" name="Google Shape;719;p59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20" name="Google Shape;720;p59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6250"/>
            <a:ext cx="3370580" cy="2234429"/>
          </a:xfrm>
          <a:prstGeom prst="rect">
            <a:avLst/>
          </a:prstGeom>
          <a:noFill/>
          <a:ln>
            <a:noFill/>
          </a:ln>
        </p:spPr>
      </p:pic>
      <p:sp>
        <p:nvSpPr>
          <p:cNvPr id="721" name="Google Shape;721;p59"/>
          <p:cNvSpPr/>
          <p:nvPr/>
        </p:nvSpPr>
        <p:spPr>
          <a:xfrm>
            <a:off x="2056466" y="3810159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22" name="Google Shape;722;p59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23" name="Google Shape;723;p59" descr="Light Digest GIFs - Get the best GIF on GIPHY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9659" y="4725143"/>
            <a:ext cx="2247005" cy="2247005"/>
          </a:xfrm>
          <a:prstGeom prst="rect">
            <a:avLst/>
          </a:prstGeom>
          <a:noFill/>
          <a:ln>
            <a:noFill/>
          </a:ln>
        </p:spPr>
      </p:pic>
      <p:sp>
        <p:nvSpPr>
          <p:cNvPr id="724" name="Google Shape;724;p59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25" name="Google Shape;725;p59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4544" y="4725143"/>
            <a:ext cx="3735687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6" name="Google Shape;726;p59" descr="Mmm. I taste good. - GIF on Imgur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6466" y="4725143"/>
            <a:ext cx="2103193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27" name="Google Shape;727;p59"/>
          <p:cNvPicPr preferRelativeResize="0"/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664" y="1668559"/>
            <a:ext cx="1799967" cy="1977428"/>
          </a:xfrm>
          <a:prstGeom prst="rect">
            <a:avLst/>
          </a:prstGeom>
          <a:noFill/>
          <a:ln>
            <a:noFill/>
          </a:ln>
        </p:spPr>
      </p:pic>
      <p:sp>
        <p:nvSpPr>
          <p:cNvPr id="728" name="Google Shape;728;p59"/>
          <p:cNvSpPr/>
          <p:nvPr/>
        </p:nvSpPr>
        <p:spPr>
          <a:xfrm>
            <a:off x="6031532" y="921093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29" name="Google Shape;729;p59"/>
          <p:cNvPicPr preferRelativeResize="0"/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3151365" y="438315"/>
            <a:ext cx="1848981" cy="1888887"/>
          </a:xfrm>
          <a:prstGeom prst="rect">
            <a:avLst/>
          </a:prstGeom>
          <a:noFill/>
          <a:ln>
            <a:noFill/>
          </a:ln>
        </p:spPr>
      </p:pic>
      <p:sp>
        <p:nvSpPr>
          <p:cNvPr id="730" name="Google Shape;730;p59"/>
          <p:cNvSpPr/>
          <p:nvPr/>
        </p:nvSpPr>
        <p:spPr>
          <a:xfrm>
            <a:off x="2931866" y="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 i="0" u="none" strike="noStrike" cap="none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7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5" name="Google Shape;735;p6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4725144"/>
            <a:ext cx="3790620" cy="2132856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60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39" name="Google Shape;739;p60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40" name="Google Shape;740;p6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2645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60"/>
          <p:cNvSpPr/>
          <p:nvPr/>
        </p:nvSpPr>
        <p:spPr>
          <a:xfrm>
            <a:off x="2056466" y="3966155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42" name="Google Shape;742;p60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43" name="Google Shape;743;p60" descr="Light Digest GIFs - Get the best GIF on GIPHY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9659" y="4725143"/>
            <a:ext cx="2247005" cy="2247005"/>
          </a:xfrm>
          <a:prstGeom prst="rect">
            <a:avLst/>
          </a:prstGeom>
          <a:noFill/>
          <a:ln>
            <a:noFill/>
          </a:ln>
        </p:spPr>
      </p:pic>
      <p:sp>
        <p:nvSpPr>
          <p:cNvPr id="744" name="Google Shape;744;p60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45" name="Google Shape;745;p60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4544" y="4725143"/>
            <a:ext cx="3735687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6" name="Google Shape;746;p60" descr="Mmm. I taste good. - GIF on Imgur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6466" y="4725143"/>
            <a:ext cx="2103193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47" name="Google Shape;747;p60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664" y="1666621"/>
            <a:ext cx="1799967" cy="1981304"/>
          </a:xfrm>
          <a:prstGeom prst="rect">
            <a:avLst/>
          </a:prstGeom>
          <a:noFill/>
          <a:ln>
            <a:noFill/>
          </a:ln>
        </p:spPr>
      </p:pic>
      <p:sp>
        <p:nvSpPr>
          <p:cNvPr id="748" name="Google Shape;748;p60"/>
          <p:cNvSpPr/>
          <p:nvPr/>
        </p:nvSpPr>
        <p:spPr>
          <a:xfrm>
            <a:off x="6031532" y="921093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49" name="Google Shape;749;p60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3969826" y="2063981"/>
            <a:ext cx="1848981" cy="1895155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p60"/>
          <p:cNvSpPr/>
          <p:nvPr/>
        </p:nvSpPr>
        <p:spPr>
          <a:xfrm>
            <a:off x="3750327" y="162880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 i="0" u="none" strike="noStrike" cap="none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51" name="Google Shape;751;p60"/>
          <p:cNvSpPr/>
          <p:nvPr/>
        </p:nvSpPr>
        <p:spPr>
          <a:xfrm>
            <a:off x="2434495" y="81384"/>
            <a:ext cx="23535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tongue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52" name="Google Shape;752;p60"/>
          <p:cNvPicPr preferRelativeResize="0"/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80801" y="510944"/>
            <a:ext cx="1806674" cy="20074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7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" name="Google Shape;757;p6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96136" y="4725144"/>
            <a:ext cx="3790620" cy="2132856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6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59" name="Google Shape;759;p6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760" name="Google Shape;760;p61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61" name="Google Shape;761;p61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62" name="Google Shape;762;p6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2645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763" name="Google Shape;763;p61"/>
          <p:cNvSpPr/>
          <p:nvPr/>
        </p:nvSpPr>
        <p:spPr>
          <a:xfrm>
            <a:off x="2056466" y="3966155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64" name="Google Shape;764;p61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65" name="Google Shape;765;p61" descr="Light Digest GIFs - Get the best GIF on GIPHY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9659" y="4725143"/>
            <a:ext cx="2247005" cy="2247005"/>
          </a:xfrm>
          <a:prstGeom prst="rect">
            <a:avLst/>
          </a:prstGeom>
          <a:noFill/>
          <a:ln>
            <a:noFill/>
          </a:ln>
        </p:spPr>
      </p:pic>
      <p:sp>
        <p:nvSpPr>
          <p:cNvPr id="766" name="Google Shape;766;p61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67" name="Google Shape;767;p6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24544" y="4725143"/>
            <a:ext cx="3735687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8" name="Google Shape;768;p61" descr="Mmm. I taste good. - GIF on Imgur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56466" y="4725143"/>
            <a:ext cx="2103193" cy="2132857"/>
          </a:xfrm>
          <a:prstGeom prst="rect">
            <a:avLst/>
          </a:prstGeom>
          <a:noFill/>
          <a:ln>
            <a:noFill/>
          </a:ln>
        </p:spPr>
      </p:pic>
      <p:pic>
        <p:nvPicPr>
          <p:cNvPr id="769" name="Google Shape;769;p61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664" y="1666621"/>
            <a:ext cx="1799967" cy="1981304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61"/>
          <p:cNvSpPr/>
          <p:nvPr/>
        </p:nvSpPr>
        <p:spPr>
          <a:xfrm>
            <a:off x="6031532" y="921093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71" name="Google Shape;771;p61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3969826" y="2063981"/>
            <a:ext cx="1848981" cy="1895155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61"/>
          <p:cNvSpPr/>
          <p:nvPr/>
        </p:nvSpPr>
        <p:spPr>
          <a:xfrm>
            <a:off x="3750327" y="162880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73" name="Google Shape;773;p61"/>
          <p:cNvSpPr/>
          <p:nvPr/>
        </p:nvSpPr>
        <p:spPr>
          <a:xfrm>
            <a:off x="1570399" y="1844824"/>
            <a:ext cx="23535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tongue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74" name="Google Shape;774;p61"/>
          <p:cNvPicPr preferRelativeResize="0"/>
          <p:nvPr/>
        </p:nvPicPr>
        <p:blipFill rotWithShape="1">
          <a:blip r:embed="rId1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6" y="2365060"/>
            <a:ext cx="1806674" cy="2035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0" name="Google Shape;780;p62"/>
          <p:cNvSpPr/>
          <p:nvPr/>
        </p:nvSpPr>
        <p:spPr>
          <a:xfrm>
            <a:off x="3635896" y="18864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81" name="Google Shape;781;p62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82" name="Google Shape;782;p62"/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2529" y="809807"/>
            <a:ext cx="3370580" cy="2234429"/>
          </a:xfrm>
          <a:prstGeom prst="rect">
            <a:avLst/>
          </a:prstGeom>
          <a:noFill/>
          <a:ln>
            <a:noFill/>
          </a:ln>
        </p:spPr>
      </p:pic>
      <p:sp>
        <p:nvSpPr>
          <p:cNvPr id="783" name="Google Shape;783;p62"/>
          <p:cNvSpPr/>
          <p:nvPr/>
        </p:nvSpPr>
        <p:spPr>
          <a:xfrm>
            <a:off x="2056466" y="3810159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84" name="Google Shape;784;p62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85" name="Google Shape;785;p62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63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92" name="Google Shape;792;p63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93" name="Google Shape;793;p6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2645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794" name="Google Shape;794;p63"/>
          <p:cNvSpPr/>
          <p:nvPr/>
        </p:nvSpPr>
        <p:spPr>
          <a:xfrm>
            <a:off x="2056466" y="3810159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95" name="Google Shape;795;p63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96" name="Google Shape;796;p63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97" name="Google Shape;797;p6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83194" y="862160"/>
            <a:ext cx="1799967" cy="1981304"/>
          </a:xfrm>
          <a:prstGeom prst="rect">
            <a:avLst/>
          </a:prstGeom>
          <a:noFill/>
          <a:ln>
            <a:noFill/>
          </a:ln>
        </p:spPr>
      </p:pic>
      <p:sp>
        <p:nvSpPr>
          <p:cNvPr id="798" name="Google Shape;798;p63"/>
          <p:cNvSpPr/>
          <p:nvPr/>
        </p:nvSpPr>
        <p:spPr>
          <a:xfrm>
            <a:off x="3108062" y="116632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6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04" name="Google Shape;804;p6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805" name="Google Shape;805;p64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06" name="Google Shape;806;p64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07" name="Google Shape;807;p6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2645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808" name="Google Shape;808;p64"/>
          <p:cNvSpPr/>
          <p:nvPr/>
        </p:nvSpPr>
        <p:spPr>
          <a:xfrm>
            <a:off x="2056466" y="3810159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09" name="Google Shape;809;p64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10" name="Google Shape;810;p64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11" name="Google Shape;811;p6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664" y="1666621"/>
            <a:ext cx="1799967" cy="1981304"/>
          </a:xfrm>
          <a:prstGeom prst="rect">
            <a:avLst/>
          </a:prstGeom>
          <a:noFill/>
          <a:ln>
            <a:noFill/>
          </a:ln>
        </p:spPr>
      </p:pic>
      <p:sp>
        <p:nvSpPr>
          <p:cNvPr id="812" name="Google Shape;812;p64"/>
          <p:cNvSpPr/>
          <p:nvPr/>
        </p:nvSpPr>
        <p:spPr>
          <a:xfrm>
            <a:off x="6031532" y="921093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13" name="Google Shape;813;p6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3151365" y="435181"/>
            <a:ext cx="1848981" cy="1895155"/>
          </a:xfrm>
          <a:prstGeom prst="rect">
            <a:avLst/>
          </a:prstGeom>
          <a:noFill/>
          <a:ln>
            <a:noFill/>
          </a:ln>
        </p:spPr>
      </p:pic>
      <p:sp>
        <p:nvSpPr>
          <p:cNvPr id="814" name="Google Shape;814;p64"/>
          <p:cNvSpPr/>
          <p:nvPr/>
        </p:nvSpPr>
        <p:spPr>
          <a:xfrm>
            <a:off x="2931866" y="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" name="Google Shape;819;p6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20" name="Google Shape;820;p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821" name="Google Shape;821;p65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22" name="Google Shape;822;p65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23" name="Google Shape;823;p6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2645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824" name="Google Shape;824;p65"/>
          <p:cNvSpPr/>
          <p:nvPr/>
        </p:nvSpPr>
        <p:spPr>
          <a:xfrm>
            <a:off x="2056466" y="3966155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25" name="Google Shape;825;p65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26" name="Google Shape;826;p65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27" name="Google Shape;827;p6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664" y="1666621"/>
            <a:ext cx="1799967" cy="1981304"/>
          </a:xfrm>
          <a:prstGeom prst="rect">
            <a:avLst/>
          </a:prstGeom>
          <a:noFill/>
          <a:ln>
            <a:noFill/>
          </a:ln>
        </p:spPr>
      </p:pic>
      <p:sp>
        <p:nvSpPr>
          <p:cNvPr id="828" name="Google Shape;828;p65"/>
          <p:cNvSpPr/>
          <p:nvPr/>
        </p:nvSpPr>
        <p:spPr>
          <a:xfrm>
            <a:off x="6031532" y="921093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29" name="Google Shape;829;p6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3969826" y="2063981"/>
            <a:ext cx="1848981" cy="1895155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65"/>
          <p:cNvSpPr/>
          <p:nvPr/>
        </p:nvSpPr>
        <p:spPr>
          <a:xfrm>
            <a:off x="3750327" y="162880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31" name="Google Shape;831;p65"/>
          <p:cNvSpPr/>
          <p:nvPr/>
        </p:nvSpPr>
        <p:spPr>
          <a:xfrm>
            <a:off x="2434495" y="81384"/>
            <a:ext cx="23535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tongue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32" name="Google Shape;832;p65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4612" y="476672"/>
            <a:ext cx="1806674" cy="2035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6"/>
          <p:cNvSpPr/>
          <p:nvPr/>
        </p:nvSpPr>
        <p:spPr>
          <a:xfrm>
            <a:off x="2918125" y="2062589"/>
            <a:ext cx="317953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tooth decay</a:t>
            </a:r>
            <a:endParaRPr sz="3600" b="1" i="0" u="sng" strike="noStrike" cap="none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359" y="2863894"/>
            <a:ext cx="7065264" cy="2785872"/>
          </a:xfrm>
          <a:prstGeom prst="rect">
            <a:avLst/>
          </a:prstGeom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66092"/>
        </a:solidFill>
        <a:effectLst/>
      </p:bgPr>
    </p:bg>
    <p:spTree>
      <p:nvGrpSpPr>
        <p:cNvPr id="1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6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38" name="Google Shape;838;p6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839" name="Google Shape;839;p66"/>
          <p:cNvSpPr/>
          <p:nvPr/>
        </p:nvSpPr>
        <p:spPr>
          <a:xfrm>
            <a:off x="72080" y="109903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40" name="Google Shape;840;p66"/>
          <p:cNvSpPr/>
          <p:nvPr/>
        </p:nvSpPr>
        <p:spPr>
          <a:xfrm>
            <a:off x="227119" y="3894147"/>
            <a:ext cx="150554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41" name="Google Shape;841;p6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369" y="1722645"/>
            <a:ext cx="3370580" cy="2241639"/>
          </a:xfrm>
          <a:prstGeom prst="rect">
            <a:avLst/>
          </a:prstGeom>
          <a:noFill/>
          <a:ln>
            <a:noFill/>
          </a:ln>
        </p:spPr>
      </p:pic>
      <p:sp>
        <p:nvSpPr>
          <p:cNvPr id="842" name="Google Shape;842;p66"/>
          <p:cNvSpPr/>
          <p:nvPr/>
        </p:nvSpPr>
        <p:spPr>
          <a:xfrm>
            <a:off x="2056466" y="3966155"/>
            <a:ext cx="1750800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en-US" sz="48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48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43" name="Google Shape;843;p66"/>
          <p:cNvSpPr/>
          <p:nvPr/>
        </p:nvSpPr>
        <p:spPr>
          <a:xfrm>
            <a:off x="4292344" y="3862736"/>
            <a:ext cx="18309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4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44" name="Google Shape;844;p66"/>
          <p:cNvSpPr/>
          <p:nvPr/>
        </p:nvSpPr>
        <p:spPr>
          <a:xfrm>
            <a:off x="6610934" y="3647925"/>
            <a:ext cx="2533066" cy="11387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r>
              <a:rPr lang="en-US" sz="3200" b="1" i="0" u="none" strike="noStrike" cap="none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200" b="1" i="0" u="none" strike="noStrike" cap="none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45" name="Google Shape;845;p6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6664" y="1666621"/>
            <a:ext cx="1799967" cy="1981304"/>
          </a:xfrm>
          <a:prstGeom prst="rect">
            <a:avLst/>
          </a:prstGeom>
          <a:noFill/>
          <a:ln>
            <a:noFill/>
          </a:ln>
        </p:spPr>
      </p:pic>
      <p:sp>
        <p:nvSpPr>
          <p:cNvPr id="846" name="Google Shape;846;p66"/>
          <p:cNvSpPr/>
          <p:nvPr/>
        </p:nvSpPr>
        <p:spPr>
          <a:xfrm>
            <a:off x="6031532" y="921093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47" name="Google Shape;847;p66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3969826" y="2063981"/>
            <a:ext cx="1848981" cy="1895155"/>
          </a:xfrm>
          <a:prstGeom prst="rect">
            <a:avLst/>
          </a:prstGeom>
          <a:noFill/>
          <a:ln>
            <a:noFill/>
          </a:ln>
        </p:spPr>
      </p:pic>
      <p:sp>
        <p:nvSpPr>
          <p:cNvPr id="848" name="Google Shape;848;p66"/>
          <p:cNvSpPr/>
          <p:nvPr/>
        </p:nvSpPr>
        <p:spPr>
          <a:xfrm>
            <a:off x="3750327" y="162880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49" name="Google Shape;849;p66"/>
          <p:cNvSpPr/>
          <p:nvPr/>
        </p:nvSpPr>
        <p:spPr>
          <a:xfrm>
            <a:off x="1570399" y="1844824"/>
            <a:ext cx="23535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tongue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50" name="Google Shape;850;p66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6" y="2365060"/>
            <a:ext cx="1806674" cy="2035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ef36d4baf1_0_105"/>
          <p:cNvSpPr txBox="1">
            <a:spLocks noGrp="1"/>
          </p:cNvSpPr>
          <p:nvPr>
            <p:ph type="title"/>
          </p:nvPr>
        </p:nvSpPr>
        <p:spPr>
          <a:xfrm>
            <a:off x="528825" y="242336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read aloud together.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57" name="Google Shape;857;gef36d4baf1_0_10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6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63" name="Google Shape;863;p6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864" name="Google Shape;864;p67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3360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6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70" name="Google Shape;870;p6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871" name="Google Shape;871;p6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649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" name="Google Shape;876;p69"/>
          <p:cNvSpPr txBox="1">
            <a:spLocks noGrp="1"/>
          </p:cNvSpPr>
          <p:nvPr>
            <p:ph type="title"/>
          </p:nvPr>
        </p:nvSpPr>
        <p:spPr>
          <a:xfrm>
            <a:off x="457200" y="278146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7</a:t>
            </a:r>
            <a:endParaRPr/>
          </a:p>
        </p:txBody>
      </p:sp>
      <p:sp>
        <p:nvSpPr>
          <p:cNvPr id="877" name="Google Shape;877;p6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ef36d4baf1_0_186"/>
          <p:cNvSpPr txBox="1">
            <a:spLocks noGrp="1"/>
          </p:cNvSpPr>
          <p:nvPr>
            <p:ph type="title"/>
          </p:nvPr>
        </p:nvSpPr>
        <p:spPr>
          <a:xfrm>
            <a:off x="457200" y="26382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84" name="Google Shape;884;gef36d4baf1_0_18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SzPts val="1800"/>
              <a:buNone/>
            </a:pPr>
            <a:endParaRPr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7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90" name="Google Shape;890;p7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891" name="Google Shape;891;p70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4252"/>
            <a:ext cx="9144000" cy="6223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7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97" name="Google Shape;897;p7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898" name="Google Shape;898;p7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32656"/>
            <a:ext cx="9144000" cy="62636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" name="Google Shape;903;p7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04" name="Google Shape;904;p7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05" name="Google Shape;905;p7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6034" y="332656"/>
            <a:ext cx="9170033" cy="62439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ADA"/>
        </a:solidFill>
        <a:effectLst/>
      </p:bgPr>
    </p:bg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73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14" name="Google Shape;914;p73"/>
          <p:cNvPicPr preferRelativeResize="0"/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69816"/>
            <a:ext cx="9217024" cy="6944507"/>
          </a:xfrm>
          <a:prstGeom prst="rect">
            <a:avLst/>
          </a:prstGeom>
          <a:noFill/>
          <a:ln>
            <a:noFill/>
          </a:ln>
        </p:spPr>
      </p:pic>
      <p:sp>
        <p:nvSpPr>
          <p:cNvPr id="915" name="Google Shape;915;p73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7"/>
          <p:cNvSpPr/>
          <p:nvPr/>
        </p:nvSpPr>
        <p:spPr>
          <a:xfrm>
            <a:off x="1289140" y="2385754"/>
            <a:ext cx="79633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do not want </a:t>
            </a:r>
            <a:r>
              <a:rPr lang="en-US" sz="3600" b="1" i="0" u="sng" strike="noStrike" cap="none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tooth decay.</a:t>
            </a:r>
            <a:endParaRPr sz="3600" b="1" i="0" u="sng" strike="noStrike" cap="none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1335" y="3468280"/>
            <a:ext cx="7065264" cy="2785872"/>
          </a:xfrm>
          <a:prstGeom prst="rect">
            <a:avLst/>
          </a:prstGeom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74"/>
          <p:cNvSpPr/>
          <p:nvPr/>
        </p:nvSpPr>
        <p:spPr>
          <a:xfrm>
            <a:off x="5520136" y="250279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24" name="Google Shape;924;p7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8456"/>
            <a:ext cx="9217024" cy="6651770"/>
          </a:xfrm>
          <a:prstGeom prst="rect">
            <a:avLst/>
          </a:prstGeom>
          <a:noFill/>
          <a:ln>
            <a:noFill/>
          </a:ln>
        </p:spPr>
      </p:pic>
      <p:sp>
        <p:nvSpPr>
          <p:cNvPr id="925" name="Google Shape;925;p74"/>
          <p:cNvSpPr/>
          <p:nvPr/>
        </p:nvSpPr>
        <p:spPr>
          <a:xfrm>
            <a:off x="1559696" y="157947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26" name="Google Shape;926;p74"/>
          <p:cNvSpPr/>
          <p:nvPr/>
        </p:nvSpPr>
        <p:spPr>
          <a:xfrm>
            <a:off x="-624789" y="-339186"/>
            <a:ext cx="10657184" cy="7197186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27" name="Google Shape;927;p7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10810" y="3023001"/>
            <a:ext cx="3384376" cy="2979362"/>
          </a:xfrm>
          <a:prstGeom prst="rect">
            <a:avLst/>
          </a:prstGeom>
          <a:noFill/>
          <a:ln>
            <a:noFill/>
          </a:ln>
        </p:spPr>
      </p:pic>
      <p:sp>
        <p:nvSpPr>
          <p:cNvPr id="928" name="Google Shape;928;p74"/>
          <p:cNvSpPr/>
          <p:nvPr/>
        </p:nvSpPr>
        <p:spPr>
          <a:xfrm>
            <a:off x="1210810" y="2215513"/>
            <a:ext cx="304923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vegetables</a:t>
            </a:r>
            <a:endParaRPr sz="4400" b="1" i="0" u="none" strike="noStrike" cap="none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7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35" name="Google Shape;935;p7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936" name="Google Shape;936;p75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37" name="Google Shape;937;p75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0308"/>
            <a:ext cx="9217024" cy="6948217"/>
          </a:xfrm>
          <a:prstGeom prst="rect">
            <a:avLst/>
          </a:prstGeom>
          <a:noFill/>
          <a:ln>
            <a:noFill/>
          </a:ln>
        </p:spPr>
      </p:pic>
      <p:sp>
        <p:nvSpPr>
          <p:cNvPr id="938" name="Google Shape;938;p75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39" name="Google Shape;939;p75"/>
          <p:cNvSpPr/>
          <p:nvPr/>
        </p:nvSpPr>
        <p:spPr>
          <a:xfrm>
            <a:off x="-252536" y="-1"/>
            <a:ext cx="10657184" cy="6860749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40" name="Google Shape;940;p75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49333" y="3704897"/>
            <a:ext cx="3381038" cy="3153103"/>
          </a:xfrm>
          <a:prstGeom prst="rect">
            <a:avLst/>
          </a:prstGeom>
          <a:noFill/>
          <a:ln>
            <a:noFill/>
          </a:ln>
        </p:spPr>
      </p:pic>
      <p:sp>
        <p:nvSpPr>
          <p:cNvPr id="941" name="Google Shape;941;p75"/>
          <p:cNvSpPr/>
          <p:nvPr/>
        </p:nvSpPr>
        <p:spPr>
          <a:xfrm>
            <a:off x="1738791" y="2904086"/>
            <a:ext cx="304923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vegetables</a:t>
            </a:r>
            <a:endParaRPr sz="4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42" name="Google Shape;942;p75"/>
          <p:cNvPicPr preferRelativeResize="0"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00858" y="4005064"/>
            <a:ext cx="3600400" cy="18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7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950" name="Google Shape;950;p76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51" name="Google Shape;951;p76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0308"/>
            <a:ext cx="9217024" cy="6948217"/>
          </a:xfrm>
          <a:prstGeom prst="rect">
            <a:avLst/>
          </a:prstGeom>
          <a:noFill/>
          <a:ln>
            <a:noFill/>
          </a:ln>
        </p:spPr>
      </p:pic>
      <p:sp>
        <p:nvSpPr>
          <p:cNvPr id="952" name="Google Shape;952;p76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53" name="Google Shape;953;p76"/>
          <p:cNvSpPr/>
          <p:nvPr/>
        </p:nvSpPr>
        <p:spPr>
          <a:xfrm>
            <a:off x="-253353" y="0"/>
            <a:ext cx="10657184" cy="6737684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4" name="Google Shape;954;p76"/>
          <p:cNvSpPr/>
          <p:nvPr/>
        </p:nvSpPr>
        <p:spPr>
          <a:xfrm>
            <a:off x="2195736" y="3918756"/>
            <a:ext cx="208903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fruits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55" name="Google Shape;955;p76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4344" y="361831"/>
            <a:ext cx="4750895" cy="37627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7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963" name="Google Shape;963;p77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64" name="Google Shape;964;p7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2163"/>
            <a:ext cx="9217024" cy="6944507"/>
          </a:xfrm>
          <a:prstGeom prst="rect">
            <a:avLst/>
          </a:prstGeom>
          <a:noFill/>
          <a:ln>
            <a:noFill/>
          </a:ln>
        </p:spPr>
      </p:pic>
      <p:sp>
        <p:nvSpPr>
          <p:cNvPr id="965" name="Google Shape;965;p77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66" name="Google Shape;966;p77"/>
          <p:cNvSpPr/>
          <p:nvPr/>
        </p:nvSpPr>
        <p:spPr>
          <a:xfrm>
            <a:off x="-252536" y="1"/>
            <a:ext cx="10657184" cy="6944506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7" name="Google Shape;967;p77"/>
          <p:cNvSpPr/>
          <p:nvPr/>
        </p:nvSpPr>
        <p:spPr>
          <a:xfrm>
            <a:off x="2195736" y="3918756"/>
            <a:ext cx="208903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fruits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68" name="Google Shape;968;p7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361831"/>
            <a:ext cx="4752528" cy="3762709"/>
          </a:xfrm>
          <a:prstGeom prst="rect">
            <a:avLst/>
          </a:prstGeom>
          <a:noFill/>
          <a:ln>
            <a:noFill/>
          </a:ln>
        </p:spPr>
      </p:pic>
      <p:pic>
        <p:nvPicPr>
          <p:cNvPr id="969" name="Google Shape;969;p77"/>
          <p:cNvPicPr preferRelativeResize="0"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91868" y="4101917"/>
            <a:ext cx="3297168" cy="1932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5" name="Google Shape;975;p7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76" name="Google Shape;976;p7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977" name="Google Shape;977;p78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78" name="Google Shape;978;p78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0308"/>
            <a:ext cx="9217024" cy="6948217"/>
          </a:xfrm>
          <a:prstGeom prst="rect">
            <a:avLst/>
          </a:prstGeom>
          <a:noFill/>
          <a:ln>
            <a:noFill/>
          </a:ln>
        </p:spPr>
      </p:pic>
      <p:sp>
        <p:nvSpPr>
          <p:cNvPr id="979" name="Google Shape;979;p78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80" name="Google Shape;980;p78"/>
          <p:cNvSpPr/>
          <p:nvPr/>
        </p:nvSpPr>
        <p:spPr>
          <a:xfrm>
            <a:off x="-252536" y="-1"/>
            <a:ext cx="10657184" cy="6860749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1" name="Google Shape;981;p78"/>
          <p:cNvSpPr/>
          <p:nvPr/>
        </p:nvSpPr>
        <p:spPr>
          <a:xfrm>
            <a:off x="4458109" y="3284984"/>
            <a:ext cx="252344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protein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82" name="Google Shape;982;p7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4769" y="3861476"/>
            <a:ext cx="5273234" cy="3474109"/>
          </a:xfrm>
          <a:prstGeom prst="rect">
            <a:avLst/>
          </a:prstGeom>
          <a:noFill/>
          <a:ln>
            <a:noFill/>
          </a:ln>
        </p:spPr>
      </p:pic>
      <p:sp>
        <p:nvSpPr>
          <p:cNvPr id="983" name="Google Shape;983;p78"/>
          <p:cNvSpPr/>
          <p:nvPr/>
        </p:nvSpPr>
        <p:spPr>
          <a:xfrm>
            <a:off x="4572000" y="2758108"/>
            <a:ext cx="2880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蛋白質</a:t>
            </a:r>
            <a:endParaRPr sz="4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7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90" name="Google Shape;990;p7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991" name="Google Shape;991;p79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2" name="Google Shape;992;p79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0308"/>
            <a:ext cx="9217024" cy="6948217"/>
          </a:xfrm>
          <a:prstGeom prst="rect">
            <a:avLst/>
          </a:prstGeom>
          <a:noFill/>
          <a:ln>
            <a:noFill/>
          </a:ln>
        </p:spPr>
      </p:pic>
      <p:sp>
        <p:nvSpPr>
          <p:cNvPr id="993" name="Google Shape;993;p79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94" name="Google Shape;994;p79"/>
          <p:cNvSpPr/>
          <p:nvPr/>
        </p:nvSpPr>
        <p:spPr>
          <a:xfrm>
            <a:off x="-252536" y="-1"/>
            <a:ext cx="10657184" cy="6860749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5" name="Google Shape;995;p79"/>
          <p:cNvSpPr/>
          <p:nvPr/>
        </p:nvSpPr>
        <p:spPr>
          <a:xfrm>
            <a:off x="4458109" y="3284984"/>
            <a:ext cx="252344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protein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96" name="Google Shape;996;p7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84769" y="3861476"/>
            <a:ext cx="5273234" cy="3474109"/>
          </a:xfrm>
          <a:prstGeom prst="rect">
            <a:avLst/>
          </a:prstGeom>
          <a:noFill/>
          <a:ln>
            <a:noFill/>
          </a:ln>
        </p:spPr>
      </p:pic>
      <p:sp>
        <p:nvSpPr>
          <p:cNvPr id="997" name="Google Shape;997;p79"/>
          <p:cNvSpPr/>
          <p:nvPr/>
        </p:nvSpPr>
        <p:spPr>
          <a:xfrm>
            <a:off x="4572000" y="2758108"/>
            <a:ext cx="2880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蛋白質</a:t>
            </a:r>
            <a:endParaRPr sz="4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8" name="Google Shape;998;p7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14" y="280972"/>
            <a:ext cx="2035843" cy="2035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999" name="Google Shape;999;p79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6157" y="223466"/>
            <a:ext cx="2093349" cy="20933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0" name="Google Shape;1000;p79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0314" y="2348880"/>
            <a:ext cx="2415502" cy="1610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1" name="Google Shape;1001;p79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5983" y="3959215"/>
            <a:ext cx="2389833" cy="159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2" name="Google Shape;1002;p79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39000" y="188640"/>
            <a:ext cx="3461897" cy="181749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3" name="Google Shape;1003;p79"/>
          <p:cNvPicPr preferRelativeResize="0"/>
          <p:nvPr/>
        </p:nvPicPr>
        <p:blipFill rotWithShape="1">
          <a:blip r:embed="rId1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5101" y="5301208"/>
            <a:ext cx="2360716" cy="13275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8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11" name="Google Shape;1011;p80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2" name="Google Shape;1012;p80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57784"/>
            <a:ext cx="9217024" cy="6944507"/>
          </a:xfrm>
          <a:prstGeom prst="rect">
            <a:avLst/>
          </a:prstGeom>
          <a:noFill/>
          <a:ln>
            <a:noFill/>
          </a:ln>
        </p:spPr>
      </p:pic>
      <p:sp>
        <p:nvSpPr>
          <p:cNvPr id="1013" name="Google Shape;1013;p80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14" name="Google Shape;1014;p80"/>
          <p:cNvSpPr/>
          <p:nvPr/>
        </p:nvSpPr>
        <p:spPr>
          <a:xfrm>
            <a:off x="-911605" y="-120315"/>
            <a:ext cx="10657184" cy="8054444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80"/>
          <p:cNvSpPr/>
          <p:nvPr/>
        </p:nvSpPr>
        <p:spPr>
          <a:xfrm>
            <a:off x="4537462" y="4891980"/>
            <a:ext cx="216277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grains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16" name="Google Shape;1016;p80"/>
          <p:cNvSpPr/>
          <p:nvPr/>
        </p:nvSpPr>
        <p:spPr>
          <a:xfrm>
            <a:off x="4651353" y="4365104"/>
            <a:ext cx="2880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穀物</a:t>
            </a:r>
            <a:endParaRPr sz="4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17" name="Google Shape;1017;p80"/>
          <p:cNvPicPr preferRelativeResize="0"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34327" y="242988"/>
            <a:ext cx="5209674" cy="4122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8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25" name="Google Shape;1025;p81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26" name="Google Shape;1026;p81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0308"/>
            <a:ext cx="9217024" cy="6948217"/>
          </a:xfrm>
          <a:prstGeom prst="rect">
            <a:avLst/>
          </a:prstGeom>
          <a:noFill/>
          <a:ln>
            <a:noFill/>
          </a:ln>
        </p:spPr>
      </p:pic>
      <p:sp>
        <p:nvSpPr>
          <p:cNvPr id="1027" name="Google Shape;1027;p81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28" name="Google Shape;1028;p81"/>
          <p:cNvSpPr/>
          <p:nvPr/>
        </p:nvSpPr>
        <p:spPr>
          <a:xfrm>
            <a:off x="-252536" y="0"/>
            <a:ext cx="10657184" cy="6860748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9" name="Google Shape;1029;p81"/>
          <p:cNvSpPr/>
          <p:nvPr/>
        </p:nvSpPr>
        <p:spPr>
          <a:xfrm>
            <a:off x="4537462" y="4891980"/>
            <a:ext cx="216277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grains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30" name="Google Shape;1030;p81"/>
          <p:cNvSpPr/>
          <p:nvPr/>
        </p:nvSpPr>
        <p:spPr>
          <a:xfrm>
            <a:off x="4651353" y="4365104"/>
            <a:ext cx="2880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穀物</a:t>
            </a:r>
            <a:endParaRPr sz="4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1" name="Google Shape;1031;p8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99992" y="387368"/>
            <a:ext cx="5119472" cy="4105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Google Shape;1032;p81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7048" y="302031"/>
            <a:ext cx="2620470" cy="197484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Google Shape;1033;p81"/>
          <p:cNvPicPr preferRelativeResize="0"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719" y="2277268"/>
            <a:ext cx="2633129" cy="20254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4" name="Google Shape;1034;p81"/>
          <p:cNvPicPr preferRelativeResize="0"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0719" y="4269067"/>
            <a:ext cx="2633129" cy="18570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8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42" name="Google Shape;1042;p82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3" name="Google Shape;1043;p82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2163"/>
            <a:ext cx="9217024" cy="6944507"/>
          </a:xfrm>
          <a:prstGeom prst="rect">
            <a:avLst/>
          </a:prstGeom>
          <a:noFill/>
          <a:ln>
            <a:noFill/>
          </a:ln>
        </p:spPr>
      </p:pic>
      <p:sp>
        <p:nvSpPr>
          <p:cNvPr id="1044" name="Google Shape;1044;p82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45" name="Google Shape;1045;p82"/>
          <p:cNvSpPr/>
          <p:nvPr/>
        </p:nvSpPr>
        <p:spPr>
          <a:xfrm>
            <a:off x="-252536" y="0"/>
            <a:ext cx="10657184" cy="6860747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6" name="Google Shape;1046;p82"/>
          <p:cNvSpPr/>
          <p:nvPr/>
        </p:nvSpPr>
        <p:spPr>
          <a:xfrm>
            <a:off x="6073942" y="4047349"/>
            <a:ext cx="188705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dairy</a:t>
            </a:r>
            <a:endParaRPr sz="5400" b="1" i="0" u="none" strike="noStrike" cap="none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47" name="Google Shape;1047;p82"/>
          <p:cNvSpPr/>
          <p:nvPr/>
        </p:nvSpPr>
        <p:spPr>
          <a:xfrm>
            <a:off x="6187833" y="3520473"/>
            <a:ext cx="2880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乳製品</a:t>
            </a:r>
            <a:endParaRPr sz="40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8" name="Google Shape;1048;p8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9531" y="1412776"/>
            <a:ext cx="2096925" cy="2266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8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55" name="Google Shape;1055;p8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56" name="Google Shape;1056;p83"/>
          <p:cNvSpPr/>
          <p:nvPr/>
        </p:nvSpPr>
        <p:spPr>
          <a:xfrm>
            <a:off x="5508104" y="479700"/>
            <a:ext cx="288032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均衡飲食</a:t>
            </a:r>
            <a:endParaRPr sz="32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7" name="Google Shape;1057;p83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528" y="400308"/>
            <a:ext cx="9217024" cy="6948217"/>
          </a:xfrm>
          <a:prstGeom prst="rect">
            <a:avLst/>
          </a:prstGeom>
          <a:noFill/>
          <a:ln>
            <a:noFill/>
          </a:ln>
        </p:spPr>
      </p:pic>
      <p:sp>
        <p:nvSpPr>
          <p:cNvPr id="1058" name="Google Shape;1058;p83"/>
          <p:cNvSpPr/>
          <p:nvPr/>
        </p:nvSpPr>
        <p:spPr>
          <a:xfrm>
            <a:off x="1547664" y="387368"/>
            <a:ext cx="3852337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balanced diet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59" name="Google Shape;1059;p83"/>
          <p:cNvSpPr/>
          <p:nvPr/>
        </p:nvSpPr>
        <p:spPr>
          <a:xfrm>
            <a:off x="-252536" y="-1"/>
            <a:ext cx="10657184" cy="6860749"/>
          </a:xfrm>
          <a:prstGeom prst="rect">
            <a:avLst/>
          </a:prstGeom>
          <a:solidFill>
            <a:srgbClr val="0B141F">
              <a:alpha val="60000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83"/>
          <p:cNvSpPr/>
          <p:nvPr/>
        </p:nvSpPr>
        <p:spPr>
          <a:xfrm>
            <a:off x="6073942" y="4047349"/>
            <a:ext cx="188705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dairy</a:t>
            </a:r>
            <a:endParaRPr sz="5400" b="1" i="0" u="none" strike="noStrike" cap="none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61" name="Google Shape;1061;p83"/>
          <p:cNvSpPr/>
          <p:nvPr/>
        </p:nvSpPr>
        <p:spPr>
          <a:xfrm>
            <a:off x="6187833" y="3520473"/>
            <a:ext cx="2880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 err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乳製品</a:t>
            </a:r>
            <a:endParaRPr sz="4000" b="1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62" name="Google Shape;1062;p8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79531" y="1412776"/>
            <a:ext cx="2096925" cy="2266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3" name="Google Shape;1063;p83"/>
          <p:cNvPicPr preferRelativeResize="0"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6069" y="809625"/>
            <a:ext cx="4994474" cy="30647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4" name="Google Shape;1064;p83" descr="優格與益生菌的保健功效@ 原鄉原味愛健康:: 痞客邦::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9552" y="3988829"/>
            <a:ext cx="4286250" cy="24007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8"/>
          <p:cNvSpPr/>
          <p:nvPr/>
        </p:nvSpPr>
        <p:spPr>
          <a:xfrm>
            <a:off x="3485287" y="1949559"/>
            <a:ext cx="184981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i="0" u="sng" strike="noStrike" cap="none" dirty="0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overeat</a:t>
            </a:r>
            <a:endParaRPr sz="3600" b="1" i="0" u="sng" strike="noStrike" cap="none" dirty="0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84" name="Google Shape;184;p8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8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946" y="2996952"/>
            <a:ext cx="628650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ADA"/>
        </a:solidFill>
        <a:effectLst/>
      </p:bgPr>
    </p:bg>
    <p:spTree>
      <p:nvGrpSpPr>
        <p:cNvPr id="1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" name="Google Shape;1071;p84"/>
          <p:cNvSpPr/>
          <p:nvPr/>
        </p:nvSpPr>
        <p:spPr>
          <a:xfrm>
            <a:off x="1547664" y="387368"/>
            <a:ext cx="617348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Design your own plate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72" name="Google Shape;1072;p84" descr="彩色筆-單支- 小巧屋創意藝術坊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3" name="Google Shape;1073;p8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0061" y="1556792"/>
            <a:ext cx="4749833" cy="476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ADA"/>
        </a:solidFill>
        <a:effectLst/>
      </p:bgPr>
    </p:bg>
    <p:spTree>
      <p:nvGrpSpPr>
        <p:cNvPr id="1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" name="Google Shape;1081;p85"/>
          <p:cNvSpPr/>
          <p:nvPr/>
        </p:nvSpPr>
        <p:spPr>
          <a:xfrm>
            <a:off x="1547664" y="387368"/>
            <a:ext cx="617348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Design your own plate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82" name="Google Shape;1082;p85"/>
          <p:cNvSpPr/>
          <p:nvPr/>
        </p:nvSpPr>
        <p:spPr>
          <a:xfrm>
            <a:off x="1691680" y="1412776"/>
            <a:ext cx="4968552" cy="4968552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85"/>
          <p:cNvSpPr/>
          <p:nvPr/>
        </p:nvSpPr>
        <p:spPr>
          <a:xfrm>
            <a:off x="1835696" y="1628800"/>
            <a:ext cx="4752528" cy="4752528"/>
          </a:xfrm>
          <a:prstGeom prst="pie">
            <a:avLst>
              <a:gd name="adj1" fmla="val 0"/>
              <a:gd name="adj2" fmla="val 5360327"/>
            </a:avLst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4" name="Google Shape;1084;p85"/>
          <p:cNvSpPr/>
          <p:nvPr/>
        </p:nvSpPr>
        <p:spPr>
          <a:xfrm rot="-5400000">
            <a:off x="1691679" y="1484783"/>
            <a:ext cx="5040560" cy="5040560"/>
          </a:xfrm>
          <a:prstGeom prst="pie">
            <a:avLst>
              <a:gd name="adj1" fmla="val 0"/>
              <a:gd name="adj2" fmla="val 5360327"/>
            </a:avLst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5" name="Google Shape;1085;p85"/>
          <p:cNvSpPr/>
          <p:nvPr/>
        </p:nvSpPr>
        <p:spPr>
          <a:xfrm rot="10800000">
            <a:off x="1691680" y="1452716"/>
            <a:ext cx="4914545" cy="4424556"/>
          </a:xfrm>
          <a:prstGeom prst="pie">
            <a:avLst>
              <a:gd name="adj1" fmla="val 0"/>
              <a:gd name="adj2" fmla="val 5360327"/>
            </a:avLst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6" name="Google Shape;1086;p85"/>
          <p:cNvSpPr/>
          <p:nvPr/>
        </p:nvSpPr>
        <p:spPr>
          <a:xfrm rot="5400000">
            <a:off x="1450609" y="1221800"/>
            <a:ext cx="5386702" cy="4904560"/>
          </a:xfrm>
          <a:prstGeom prst="pie">
            <a:avLst>
              <a:gd name="adj1" fmla="val 0"/>
              <a:gd name="adj2" fmla="val 5360327"/>
            </a:avLst>
          </a:prstGeom>
          <a:noFill/>
          <a:ln w="571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85"/>
          <p:cNvSpPr/>
          <p:nvPr/>
        </p:nvSpPr>
        <p:spPr>
          <a:xfrm>
            <a:off x="6228184" y="1171952"/>
            <a:ext cx="1944217" cy="1944217"/>
          </a:xfrm>
          <a:prstGeom prst="ellipse">
            <a:avLst/>
          </a:prstGeom>
          <a:noFill/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8" name="Google Shape;1088;p85" descr="C:\Users\Administrator\Downloads\noun_Spoon_1821329.png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-1066177" y="3753331"/>
            <a:ext cx="4103866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9" name="Google Shape;1089;p85" descr="C:\Users\Administrator\Downloads\noun_Spoon_1821329.png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984132" y="4034196"/>
            <a:ext cx="3598743" cy="11640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DADA"/>
        </a:solidFill>
        <a:effectLst/>
      </p:bgPr>
    </p:bg>
    <p:spTree>
      <p:nvGrpSpPr>
        <p:cNvPr id="1" name="Shape 1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86"/>
          <p:cNvSpPr/>
          <p:nvPr/>
        </p:nvSpPr>
        <p:spPr>
          <a:xfrm>
            <a:off x="1547664" y="387368"/>
            <a:ext cx="617348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Design your own plate</a:t>
            </a:r>
            <a:endParaRPr sz="44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097" name="Google Shape;1097;p86"/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5521" y="387368"/>
            <a:ext cx="8958188" cy="67494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87"/>
          <p:cNvSpPr txBox="1">
            <a:spLocks noGrp="1"/>
          </p:cNvSpPr>
          <p:nvPr>
            <p:ph type="title"/>
          </p:nvPr>
        </p:nvSpPr>
        <p:spPr>
          <a:xfrm>
            <a:off x="457200" y="26203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8</a:t>
            </a:r>
            <a:endParaRPr/>
          </a:p>
        </p:txBody>
      </p:sp>
      <p:sp>
        <p:nvSpPr>
          <p:cNvPr id="1103" name="Google Shape;1103;p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" name="Google Shape;1109;p88"/>
          <p:cNvSpPr txBox="1">
            <a:spLocks noGrp="1"/>
          </p:cNvSpPr>
          <p:nvPr>
            <p:ph type="body" idx="1"/>
          </p:nvPr>
        </p:nvSpPr>
        <p:spPr>
          <a:xfrm>
            <a:off x="467544" y="62068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u="sng" dirty="0">
                <a:solidFill>
                  <a:schemeClr val="hlink"/>
                </a:solidFill>
                <a:hlinkClick r:id="rId3"/>
              </a:rPr>
              <a:t>https://www.youtube.com/watch?v=fE8lezHs19s</a:t>
            </a:r>
            <a:endParaRPr dirty="0"/>
          </a:p>
          <a:p>
            <a:pPr marL="342900" lvl="0" indent="-1397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dirty="0"/>
          </a:p>
        </p:txBody>
      </p:sp>
      <p:pic>
        <p:nvPicPr>
          <p:cNvPr id="1110" name="Google Shape;1110;p88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848001"/>
            <a:ext cx="7992888" cy="44602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" name="Google Shape;1116;p8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117" name="Google Shape;1117;p89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67" y="764704"/>
            <a:ext cx="9439220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9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1123" name="Google Shape;1123;p9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124" name="Google Shape;1124;p9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560" y="980727"/>
            <a:ext cx="9071023" cy="509693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" name="Google Shape;1129;p9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30" name="Google Shape;1130;p9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131" name="Google Shape;1131;p9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9464" y="332655"/>
            <a:ext cx="9153463" cy="6315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" name="Google Shape;1139;p92"/>
          <p:cNvSpPr/>
          <p:nvPr/>
        </p:nvSpPr>
        <p:spPr>
          <a:xfrm>
            <a:off x="2072907" y="620688"/>
            <a:ext cx="5960286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Be responsible.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Take care of my body.</a:t>
            </a: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40" name="Google Shape;1140;p9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950" y="3930118"/>
            <a:ext cx="3436882" cy="2927882"/>
          </a:xfrm>
          <a:prstGeom prst="rect">
            <a:avLst/>
          </a:prstGeom>
          <a:noFill/>
          <a:ln>
            <a:noFill/>
          </a:ln>
        </p:spPr>
      </p:pic>
      <p:sp>
        <p:nvSpPr>
          <p:cNvPr id="1141" name="Google Shape;1141;p92"/>
          <p:cNvSpPr/>
          <p:nvPr/>
        </p:nvSpPr>
        <p:spPr>
          <a:xfrm>
            <a:off x="2172730" y="1309302"/>
            <a:ext cx="288032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負責任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2" name="Google Shape;1142;p92"/>
          <p:cNvSpPr/>
          <p:nvPr/>
        </p:nvSpPr>
        <p:spPr>
          <a:xfrm>
            <a:off x="2088232" y="2971403"/>
            <a:ext cx="644420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照顧自己的身體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" name="Google Shape;1150;p93"/>
          <p:cNvSpPr/>
          <p:nvPr/>
        </p:nvSpPr>
        <p:spPr>
          <a:xfrm>
            <a:off x="2072907" y="620688"/>
            <a:ext cx="4610558" cy="31700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When I overeat, </a:t>
            </a:r>
            <a:endParaRPr sz="40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  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my body says no.</a:t>
            </a:r>
            <a:endParaRPr sz="40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endParaRPr sz="4000" b="1" i="0" u="none" strike="noStrike" cap="none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51" name="Google Shape;1151;p9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6950" y="3930118"/>
            <a:ext cx="3436882" cy="2927882"/>
          </a:xfrm>
          <a:prstGeom prst="rect">
            <a:avLst/>
          </a:prstGeom>
          <a:noFill/>
          <a:ln>
            <a:noFill/>
          </a:ln>
        </p:spPr>
      </p:pic>
      <p:sp>
        <p:nvSpPr>
          <p:cNvPr id="1152" name="Google Shape;1152;p93"/>
          <p:cNvSpPr/>
          <p:nvPr/>
        </p:nvSpPr>
        <p:spPr>
          <a:xfrm>
            <a:off x="2172730" y="1309302"/>
            <a:ext cx="499155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當我過度飲食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3" name="Google Shape;1153;p93"/>
          <p:cNvSpPr/>
          <p:nvPr/>
        </p:nvSpPr>
        <p:spPr>
          <a:xfrm>
            <a:off x="2088232" y="2971403"/>
            <a:ext cx="644420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我的身體說「不」</a:t>
            </a:r>
            <a:endParaRPr sz="40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4" name="Google Shape;1154;p93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4507" y="4484136"/>
            <a:ext cx="4752528" cy="23714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</TotalTime>
  <Words>559</Words>
  <Application>Microsoft Macintosh PowerPoint</Application>
  <PresentationFormat>如螢幕大小 (4:3)</PresentationFormat>
  <Paragraphs>256</Paragraphs>
  <Slides>120</Slides>
  <Notes>120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120</vt:i4>
      </vt:variant>
    </vt:vector>
  </HeadingPairs>
  <TitlesOfParts>
    <vt:vector size="124" baseType="lpstr">
      <vt:lpstr>Arial</vt:lpstr>
      <vt:lpstr>Calibri</vt:lpstr>
      <vt:lpstr>Comic Sans MS</vt:lpstr>
      <vt:lpstr>Office 佈景主題</vt:lpstr>
      <vt:lpstr>5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Let’s review!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River crossing game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Let’s read aloud together.</vt:lpstr>
      <vt:lpstr>PowerPoint 簡報</vt:lpstr>
      <vt:lpstr>PowerPoint 簡報</vt:lpstr>
      <vt:lpstr>PowerPoint 簡報</vt:lpstr>
      <vt:lpstr>6</vt:lpstr>
      <vt:lpstr>https://www.youtube.com/watch?v=TlapzRj1QAI</vt:lpstr>
      <vt:lpstr>PowerPoint 簡報</vt:lpstr>
      <vt:lpstr>Let’s review!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Let’s read aloud together.</vt:lpstr>
      <vt:lpstr>PowerPoint 簡報</vt:lpstr>
      <vt:lpstr>PowerPoint 簡報</vt:lpstr>
      <vt:lpstr>7</vt:lpstr>
      <vt:lpstr>Let’s review!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8</vt:lpstr>
      <vt:lpstr>PowerPoint 簡報</vt:lpstr>
      <vt:lpstr>PowerPoint 簡報</vt:lpstr>
      <vt:lpstr> </vt:lpstr>
      <vt:lpstr>PowerPoint 簡報</vt:lpstr>
      <vt:lpstr>PowerPoint 簡報</vt:lpstr>
      <vt:lpstr>PowerPoint 簡報</vt:lpstr>
      <vt:lpstr>PowerPoint 簡報</vt:lpstr>
      <vt:lpstr>PowerPoint 簡報</vt:lpstr>
      <vt:lpstr>Let’s read aloud together.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</dc:title>
  <dc:creator>123</dc:creator>
  <cp:lastModifiedBy>Microsoft Office User</cp:lastModifiedBy>
  <cp:revision>6</cp:revision>
  <dcterms:created xsi:type="dcterms:W3CDTF">2021-08-18T05:22:14Z</dcterms:created>
  <dcterms:modified xsi:type="dcterms:W3CDTF">2025-02-20T07:52:16Z</dcterms:modified>
</cp:coreProperties>
</file>