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ppt/notesSlides/notesSlide110.xml" ContentType="application/vnd.openxmlformats-officedocument.presentationml.notesSlide+xml"/>
  <Override PartName="/ppt/notesSlides/notesSlide111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11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20.xml" ContentType="application/vnd.openxmlformats-officedocument.presentationml.notesSlide+xml"/>
  <Override PartName="/ppt/notesSlides/notesSlide121.xml" ContentType="application/vnd.openxmlformats-officedocument.presentationml.notesSlide+xml"/>
  <Override PartName="/ppt/notesSlides/notesSlide122.xml" ContentType="application/vnd.openxmlformats-officedocument.presentationml.notesSlide+xml"/>
  <Override PartName="/ppt/notesSlides/notesSlide123.xml" ContentType="application/vnd.openxmlformats-officedocument.presentationml.notesSlide+xml"/>
  <Override PartName="/ppt/notesSlides/notesSlide124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12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135.xml" ContentType="application/vnd.openxmlformats-officedocument.presentationml.notesSlide+xml"/>
  <Override PartName="/ppt/notesSlides/notesSlide136.xml" ContentType="application/vnd.openxmlformats-officedocument.presentationml.notesSlide+xml"/>
  <Override PartName="/ppt/notesSlides/notesSlide13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3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  <p:sldId id="384" r:id="rId130"/>
    <p:sldId id="385" r:id="rId131"/>
    <p:sldId id="386" r:id="rId132"/>
    <p:sldId id="387" r:id="rId133"/>
    <p:sldId id="388" r:id="rId134"/>
    <p:sldId id="389" r:id="rId135"/>
    <p:sldId id="390" r:id="rId136"/>
    <p:sldId id="391" r:id="rId137"/>
    <p:sldId id="392" r:id="rId13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43" roundtripDataSignature="AMtx7mif9SEJ8/1lW7wruvudnFXV+1Jaw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24"/>
  </p:normalViewPr>
  <p:slideViewPr>
    <p:cSldViewPr snapToGrid="0">
      <p:cViewPr varScale="1">
        <p:scale>
          <a:sx n="106" d="100"/>
          <a:sy n="106" d="100"/>
        </p:scale>
        <p:origin x="600" y="1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slide" Target="slides/slide137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notesMaster" Target="notesMasters/notesMaster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6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4.xml"/><Relationship Id="rId1" Type="http://schemas.openxmlformats.org/officeDocument/2006/relationships/notesMaster" Target="../notesMasters/notesMaster1.xml"/></Relationships>
</file>

<file path=ppt/notesSlides/_rels/notesSlide1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5.xml"/><Relationship Id="rId1" Type="http://schemas.openxmlformats.org/officeDocument/2006/relationships/notesMaster" Target="../notesMasters/notesMaster1.xml"/></Relationships>
</file>

<file path=ppt/notesSlides/_rels/notesSlide1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6.xml"/><Relationship Id="rId1" Type="http://schemas.openxmlformats.org/officeDocument/2006/relationships/notesMaster" Target="../notesMasters/notesMaster1.xml"/></Relationships>
</file>

<file path=ppt/notesSlides/_rels/notesSlide1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3" name="Google Shape;18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shaved ice with mango</a:t>
            </a:r>
            <a:endParaRPr/>
          </a:p>
        </p:txBody>
      </p:sp>
      <p:sp>
        <p:nvSpPr>
          <p:cNvPr id="184" name="Google Shape;184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" name="Google Shape;1209;p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0" name="Google Shape;1210;p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" name="Google Shape;1219;p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0" name="Google Shape;1220;p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0" name="Google Shape;1230;p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" name="Google Shape;1240;p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1" name="Google Shape;1241;p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" name="Google Shape;1252;p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3" name="Google Shape;1253;p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" name="Google Shape;1265;p10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66" name="Google Shape;1266;p10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" name="Google Shape;1276;p10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7" name="Google Shape;1277;p10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p10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4" name="Google Shape;1284;p1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" name="Google Shape;1291;p1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2" name="Google Shape;1292;p1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" name="Google Shape;1296;p1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7" name="Google Shape;1297;p1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" name="Google Shape;1303;p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04" name="Google Shape;1304;p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" name="Google Shape;1310;p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1" name="Google Shape;1311;p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p1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0" name="Google Shape;1320;p1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" name="Google Shape;1328;p1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9" name="Google Shape;1329;p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" name="Google Shape;1337;p1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38" name="Google Shape;1338;p1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6" name="Google Shape;1346;geccebde640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7" name="Google Shape;1347;geccebde640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8" name="Google Shape;1348;geccebde640_0_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115</a:t>
            </a:fld>
            <a:endParaRPr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" name="Google Shape;1353;p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54" name="Google Shape;1354;p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tooth feel tired?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tongue feel overworked?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stomach feel busier than others?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intestine feel exhausted?</a:t>
            </a:r>
            <a:endParaRPr/>
          </a:p>
        </p:txBody>
      </p:sp>
      <p:sp>
        <p:nvSpPr>
          <p:cNvPr id="1355" name="Google Shape;1355;p1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116</a:t>
            </a:fld>
            <a:endParaRPr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" name="Google Shape;1361;p1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2" name="Google Shape;1362;p1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" name="Google Shape;1368;p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69" name="Google Shape;1369;p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Why did the teeth, the tongue, the stomach and the intestine look so angry?  What did they say?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0" name="Google Shape;1370;p1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118</a:t>
            </a:fld>
            <a:endParaRPr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" name="Google Shape;1376;p1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7" name="Google Shape;1377;p1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78" name="Google Shape;1378;p1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119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" name="Google Shape;1385;p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6" name="Google Shape;1386;p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Google Shape;1392;p1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3" name="Google Shape;1393;p1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" name="Google Shape;1409;p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10" name="Google Shape;1410;p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" name="Google Shape;1419;p1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0" name="Google Shape;1420;p1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" name="Google Shape;1429;p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0" name="Google Shape;1430;p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9" name="Google Shape;1439;p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0" name="Google Shape;1440;p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" name="Google Shape;1450;p1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51" name="Google Shape;1451;p1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" name="Google Shape;1461;p1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2" name="Google Shape;1462;p1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" name="Google Shape;1472;p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73" name="Google Shape;1473;p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3" name="Google Shape;1483;p1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4" name="Google Shape;1484;p1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" name="Google Shape;1494;p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5" name="Google Shape;1495;p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" name="Google Shape;1505;p1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6" name="Google Shape;1506;p1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6" name="Google Shape;1516;p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7" name="Google Shape;1517;p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7" name="Google Shape;1527;p1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8" name="Google Shape;1528;p1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" name="Google Shape;1538;p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9" name="Google Shape;1539;p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5" name="Google Shape;1545;p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6" name="Google Shape;1546;p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" name="Google Shape;1556;p1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7" name="Google Shape;1557;p1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3" name="Google Shape;1563;p1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4" name="Google Shape;1564;p1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3" name="Google Shape;273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0" name="Google Shape;28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6" name="Google Shape;296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 eats fries, chocolate, chips and cookies. </a:t>
            </a:r>
            <a:endParaRPr/>
          </a:p>
        </p:txBody>
      </p:sp>
      <p:sp>
        <p:nvSpPr>
          <p:cNvPr id="297" name="Google Shape;297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18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2" name="Google Shape;33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5" name="Google Shape;345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0" name="Google Shape;360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1" name="Google Shape;371;p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2" name="Google Shape;372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" name="Google Shape;399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0" name="Google Shape;400;p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1" name="Google Shape;401;p2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27</a:t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Google Shape;417;p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8" name="Google Shape;41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p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4" name="Google Shape;43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7" name="Google Shape;447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9" name="Google Shape;459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4" name="Google Shape;474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Google Shape;484;p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5" name="Google Shape;485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p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4" name="Google Shape;494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2" name="Google Shape;50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" name="Google Shape;512;p3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3" name="Google Shape;513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p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1" name="Google Shape;521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" name="Google Shape;532;p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p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4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6" name="Google Shape;556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4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65" name="Google Shape;565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4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4" name="Google Shape;574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" name="Google Shape;582;p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83" name="Google Shape;583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2" name="Google Shape;592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5" name="Google Shape;605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" name="Google Shape;613;p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4" name="Google Shape;614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Google Shape;621;geccebde64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2" name="Google Shape;622;geccebde64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3" name="Google Shape;623;geccebde640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47</a:t>
            </a:fld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Google Shape;628;p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9" name="Google Shape;629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Google Shape;635;p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6" name="Google Shape;636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5" name="Google Shape;125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p4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43" name="Google Shape;643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eccebde640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0" name="Google Shape;650;geccebde640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1" name="Google Shape;651;geccebde640_0_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51</a:t>
            </a:fld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p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6" name="Google Shape;656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5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4" name="Google Shape;664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3" name="Google Shape;673;p5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What’s the matter with him?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74" name="Google Shape;674;p5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54</a:t>
            </a:fld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1" name="Google Shape;681;p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What’s the matter with him?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2" name="Google Shape;682;p5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55</a:t>
            </a:fld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5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0" name="Google Shape;690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5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97" name="Google Shape;697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04" name="Google Shape;704;p5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What’s the matter with him?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05" name="Google Shape;705;p5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58</a:t>
            </a:fld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4" name="Google Shape;714;p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What’s the matter with him?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5" name="Google Shape;715;p5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59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5" name="Google Shape;725;p5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6" name="Google Shape;726;p5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35" name="Google Shape;735;p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p6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8" name="Google Shape;748;p6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p6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7" name="Google Shape;757;p6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0" name="Google Shape;770;p6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71" name="Google Shape;771;p6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9" name="Google Shape;779;p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80" name="Google Shape;780;p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2" name="Google Shape;792;p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Google Shape;800;p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01" name="Google Shape;801;p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p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3" name="Google Shape;813;p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" name="Google Shape;820;p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1" name="Google Shape;821;p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4" name="Google Shape;144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Egg pancake</a:t>
            </a:r>
            <a:endParaRPr/>
          </a:p>
        </p:txBody>
      </p:sp>
      <p:sp>
        <p:nvSpPr>
          <p:cNvPr id="145" name="Google Shape;145;p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p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2" name="Google Shape;832;p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2" name="Google Shape;842;p6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3" name="Google Shape;843;p6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3" name="Google Shape;853;p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4" name="Google Shape;854;p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p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5" name="Google Shape;865;p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" name="Google Shape;890;geccebde640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1" name="Google Shape;891;geccebde640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2" name="Google Shape;892;geccebde640_0_4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74</a:t>
            </a:fld>
            <a:endParaRPr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98" name="Google Shape;898;p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What’s the matter with him?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99" name="Google Shape;899;p7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75</a:t>
            </a:fld>
            <a:endParaRPr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" name="Google Shape;905;p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6" name="Google Shape;906;p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2" name="Google Shape;912;p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3" name="Google Shape;913;p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0" name="Google Shape;920;p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6" name="Google Shape;926;p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7" name="Google Shape;15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Egg pancake</a:t>
            </a:r>
            <a:endParaRPr/>
          </a:p>
        </p:txBody>
      </p:sp>
      <p:sp>
        <p:nvSpPr>
          <p:cNvPr id="158" name="Google Shape;158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2" name="Google Shape;932;geccebde640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3" name="Google Shape;933;geccebde640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4" name="Google Shape;934;geccebde640_0_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80</a:t>
            </a:fld>
            <a:endParaRPr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9" name="Google Shape;939;p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7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6" name="Google Shape;946;p7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" name="Google Shape;952;p7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3" name="Google Shape;953;p7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54" name="Google Shape;954;p7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83</a:t>
            </a:fld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1" name="Google Shape;961;p8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62" name="Google Shape;962;p8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3" name="Google Shape;963;p8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84</a:t>
            </a:fld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73" name="Google Shape;973;p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4" name="Google Shape;974;p8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85</a:t>
            </a:fld>
            <a:endParaRPr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8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87" name="Google Shape;987;p8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8" name="Google Shape;988;p8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86</a:t>
            </a:fld>
            <a:endParaRPr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Google Shape;1002;p8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3" name="Google Shape;1003;p8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4" name="Google Shape;1004;p8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87</a:t>
            </a:fld>
            <a:endParaRPr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p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15" name="Google Shape;1015;p8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6" name="Google Shape;1016;p8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88</a:t>
            </a:fld>
            <a:endParaRPr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8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29" name="Google Shape;1029;p8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30" name="Google Shape;1030;p8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89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1" name="Google Shape;171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shaved ice with mango</a:t>
            </a:r>
            <a:endParaRPr/>
          </a:p>
        </p:txBody>
      </p:sp>
      <p:sp>
        <p:nvSpPr>
          <p:cNvPr id="172" name="Google Shape;172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" name="Google Shape;1046;p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47" name="Google Shape;1047;p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48" name="Google Shape;1048;p8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90</a:t>
            </a:fld>
            <a:endParaRPr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" name="Google Shape;1058;p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59" name="Google Shape;1059;p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0" name="Google Shape;1060;p8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91</a:t>
            </a:fld>
            <a:endParaRPr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74" name="Google Shape;1074;p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5" name="Google Shape;1075;p8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92</a:t>
            </a:fld>
            <a:endParaRPr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p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89" name="Google Shape;1089;p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90" name="Google Shape;1090;p8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93</a:t>
            </a:fld>
            <a:endParaRPr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08" name="Google Shape;1108;p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09" name="Google Shape;1109;p9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94</a:t>
            </a:fld>
            <a:endParaRPr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p9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1" name="Google Shape;1121;p9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22" name="Google Shape;1122;p9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95</a:t>
            </a:fld>
            <a:endParaRPr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37" name="Google Shape;1137;p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38" name="Google Shape;1138;p9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96</a:t>
            </a:fld>
            <a:endParaRPr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p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56" name="Google Shape;1156;p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" name="Google Shape;1170;p9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1" name="Google Shape;1171;p9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" name="Google Shape;1189;p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0" name="Google Shape;1190;p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13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3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直排文字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43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4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4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4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直排標題及文字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44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44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4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4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4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及物件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3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3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3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區段標題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3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3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13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13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3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兩項物件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3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13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13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3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3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對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3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13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3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13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只有標題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3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3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3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3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4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4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內容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41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1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41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2" name="Google Shape;62;p14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4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含標題的圖片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2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42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42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9" name="Google Shape;69;p14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4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4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3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3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3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3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6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0.jpg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3BckTsD-rc" TargetMode="External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g"/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5.gif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5.png"/><Relationship Id="rId3" Type="http://schemas.openxmlformats.org/officeDocument/2006/relationships/image" Target="../media/image140.png"/><Relationship Id="rId7" Type="http://schemas.openxmlformats.org/officeDocument/2006/relationships/image" Target="../media/image144.png"/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Relationship Id="rId9" Type="http://schemas.openxmlformats.org/officeDocument/2006/relationships/image" Target="../media/image146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g"/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png"/><Relationship Id="rId4" Type="http://schemas.openxmlformats.org/officeDocument/2006/relationships/image" Target="../media/image141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g"/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8.png"/><Relationship Id="rId4" Type="http://schemas.openxmlformats.org/officeDocument/2006/relationships/image" Target="../media/image141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9.jpg"/><Relationship Id="rId4" Type="http://schemas.openxmlformats.org/officeDocument/2006/relationships/image" Target="../media/image143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9.jpg"/><Relationship Id="rId4" Type="http://schemas.openxmlformats.org/officeDocument/2006/relationships/image" Target="../media/image143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1.gif"/><Relationship Id="rId4" Type="http://schemas.openxmlformats.org/officeDocument/2006/relationships/image" Target="../media/image143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2.jpg"/><Relationship Id="rId4" Type="http://schemas.openxmlformats.org/officeDocument/2006/relationships/image" Target="../media/image148.png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3.png"/><Relationship Id="rId4" Type="http://schemas.openxmlformats.org/officeDocument/2006/relationships/image" Target="../media/image141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g"/><Relationship Id="rId2" Type="http://schemas.openxmlformats.org/officeDocument/2006/relationships/notesSlide" Target="../notesSlides/notesSlide1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8.png"/><Relationship Id="rId4" Type="http://schemas.openxmlformats.org/officeDocument/2006/relationships/image" Target="../media/image14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5.gif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3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4.jpeg"/><Relationship Id="rId4" Type="http://schemas.openxmlformats.org/officeDocument/2006/relationships/image" Target="../media/image143.png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4.jpeg"/><Relationship Id="rId4" Type="http://schemas.openxmlformats.org/officeDocument/2006/relationships/image" Target="../media/image143.png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notesSlide" Target="../notesSlides/notesSlide1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5.jpg"/><Relationship Id="rId4" Type="http://schemas.openxmlformats.org/officeDocument/2006/relationships/image" Target="../media/image143.png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3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5.jpg"/><Relationship Id="rId4" Type="http://schemas.openxmlformats.org/officeDocument/2006/relationships/image" Target="../media/image143.png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134.xml"/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135.xml"/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jpg"/><Relationship Id="rId2" Type="http://schemas.openxmlformats.org/officeDocument/2006/relationships/notesSlide" Target="../notesSlides/notesSlide136.xml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7.jpeg"/><Relationship Id="rId2" Type="http://schemas.openxmlformats.org/officeDocument/2006/relationships/notesSlide" Target="../notesSlides/notesSlide13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5.gif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20.jpeg"/><Relationship Id="rId9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5.gif"/><Relationship Id="rId4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gif"/><Relationship Id="rId5" Type="http://schemas.openxmlformats.org/officeDocument/2006/relationships/image" Target="../media/image13.png"/><Relationship Id="rId4" Type="http://schemas.openxmlformats.org/officeDocument/2006/relationships/image" Target="../media/image5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microsoft.com/office/2007/relationships/hdphoto" Target="../media/hdphoto2.wdp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microsoft.com/office/2007/relationships/hdphoto" Target="../media/hdphoto1.wdp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28.png"/><Relationship Id="rId4" Type="http://schemas.microsoft.com/office/2007/relationships/hdphoto" Target="../media/hdphoto3.wdp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2.jpe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microsoft.com/office/2007/relationships/hdphoto" Target="../media/hdphoto5.wdp"/><Relationship Id="rId10" Type="http://schemas.microsoft.com/office/2007/relationships/hdphoto" Target="../media/hdphoto7.wdp"/><Relationship Id="rId4" Type="http://schemas.openxmlformats.org/officeDocument/2006/relationships/image" Target="../media/image30.png"/><Relationship Id="rId9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g"/><Relationship Id="rId4" Type="http://schemas.openxmlformats.org/officeDocument/2006/relationships/image" Target="../media/image38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6.jpeg"/><Relationship Id="rId7" Type="http://schemas.openxmlformats.org/officeDocument/2006/relationships/image" Target="../media/image44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69.png"/><Relationship Id="rId4" Type="http://schemas.openxmlformats.org/officeDocument/2006/relationships/image" Target="../media/image68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gi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fE8lezHs19s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jpe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4.jpeg"/><Relationship Id="rId4" Type="http://schemas.openxmlformats.org/officeDocument/2006/relationships/image" Target="../media/image93.pn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olpHW1P43rg" TargetMode="External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9.png"/><Relationship Id="rId4" Type="http://schemas.openxmlformats.org/officeDocument/2006/relationships/image" Target="../media/image98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102.gif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1.gif"/><Relationship Id="rId5" Type="http://schemas.openxmlformats.org/officeDocument/2006/relationships/image" Target="../media/image99.png"/><Relationship Id="rId4" Type="http://schemas.openxmlformats.org/officeDocument/2006/relationships/image" Target="../media/image100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5" Type="http://schemas.microsoft.com/office/2007/relationships/hdphoto" Target="../media/hdphoto9.wdp"/><Relationship Id="rId4" Type="http://schemas.openxmlformats.org/officeDocument/2006/relationships/image" Target="../media/image106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3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9.gif"/><Relationship Id="rId5" Type="http://schemas.openxmlformats.org/officeDocument/2006/relationships/image" Target="../media/image108.png"/><Relationship Id="rId4" Type="http://schemas.openxmlformats.org/officeDocument/2006/relationships/image" Target="../media/image10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04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04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gif"/><Relationship Id="rId3" Type="http://schemas.openxmlformats.org/officeDocument/2006/relationships/image" Target="../media/image103.png"/><Relationship Id="rId7" Type="http://schemas.openxmlformats.org/officeDocument/2006/relationships/image" Target="../media/image113.gif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5" Type="http://schemas.openxmlformats.org/officeDocument/2006/relationships/image" Target="../media/image111.png"/><Relationship Id="rId4" Type="http://schemas.openxmlformats.org/officeDocument/2006/relationships/image" Target="../media/image104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04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7" Type="http://schemas.openxmlformats.org/officeDocument/2006/relationships/image" Target="../media/image117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5" Type="http://schemas.openxmlformats.org/officeDocument/2006/relationships/image" Target="../media/image115.png"/><Relationship Id="rId4" Type="http://schemas.openxmlformats.org/officeDocument/2006/relationships/image" Target="../media/image104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png"/><Relationship Id="rId4" Type="http://schemas.openxmlformats.org/officeDocument/2006/relationships/image" Target="../media/image54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122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3.png"/><Relationship Id="rId3" Type="http://schemas.openxmlformats.org/officeDocument/2006/relationships/image" Target="../media/image54.png"/><Relationship Id="rId7" Type="http://schemas.openxmlformats.org/officeDocument/2006/relationships/image" Target="../media/image122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png"/><Relationship Id="rId5" Type="http://schemas.openxmlformats.org/officeDocument/2006/relationships/image" Target="../media/image120.png"/><Relationship Id="rId4" Type="http://schemas.openxmlformats.org/officeDocument/2006/relationships/image" Target="../media/image119.png"/><Relationship Id="rId9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" descr="Girl Reading Book GIFs - Get the best GIF on GIPHY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7610" y="3068960"/>
            <a:ext cx="2825394" cy="36358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67744" y="-19224"/>
            <a:ext cx="5544616" cy="69587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" descr="Yummy icon hungry smiling face with mouth and Vector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8" name="Google Shape;188;p10" descr="Emoji Yum Sticker - Emoji Yum Delicious - Discover &amp;amp; Share GIFs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4187097"/>
            <a:ext cx="2576696" cy="2576696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10" descr="台南最好吃的雞蛋糕！加了蜂蜜讓它飄香35年奶油最受歡迎| ETtoday旅遊雲| ETtoday新聞雲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0" name="Google Shape;190;p10" descr="台南最好吃的雞蛋糕！加了蜂蜜讓它飄香35年奶油最受歡迎| ETtoday旅遊雲| ETtoday新聞雲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10" descr="台南最好吃的雞蛋糕！加了蜂蜜讓它飄香35年奶油最受歡迎| ETtoday旅遊雲| ETtoday新聞雲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2" name="Google Shape;192;p10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7"/>
          <a:stretch/>
        </p:blipFill>
        <p:spPr>
          <a:xfrm>
            <a:off x="3288924" y="277580"/>
            <a:ext cx="4896544" cy="4896544"/>
          </a:xfrm>
          <a:prstGeom prst="wedgeEllipseCallout">
            <a:avLst>
              <a:gd name="adj1" fmla="val -49182"/>
              <a:gd name="adj2" fmla="val 47836"/>
            </a:avLst>
          </a:prstGeom>
          <a:noFill/>
          <a:ln>
            <a:noFill/>
          </a:ln>
        </p:spPr>
      </p:pic>
      <p:sp>
        <p:nvSpPr>
          <p:cNvPr id="193" name="Google Shape;193;p10"/>
          <p:cNvSpPr txBox="1"/>
          <p:nvPr/>
        </p:nvSpPr>
        <p:spPr>
          <a:xfrm>
            <a:off x="3030650" y="4796375"/>
            <a:ext cx="6951600" cy="25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400"/>
              <a:buFont typeface="Arial"/>
              <a:buNone/>
            </a:pPr>
            <a:r>
              <a:rPr lang="en-US" sz="39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like mango shaved ice.</a:t>
            </a:r>
            <a:endParaRPr sz="39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" name="Google Shape;1216;p96"/>
          <p:cNvSpPr/>
          <p:nvPr/>
        </p:nvSpPr>
        <p:spPr>
          <a:xfrm>
            <a:off x="539552" y="1484784"/>
            <a:ext cx="8136904" cy="792088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7" name="Google Shape;1217;p96"/>
          <p:cNvSpPr txBox="1"/>
          <p:nvPr/>
        </p:nvSpPr>
        <p:spPr>
          <a:xfrm>
            <a:off x="457200" y="1600200"/>
            <a:ext cx="8281434" cy="1175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know the job of the body parts?</a:t>
            </a:r>
            <a:endParaRPr sz="32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2032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891322"/>
            <a:ext cx="9144000" cy="3080340"/>
          </a:xfrm>
          <a:prstGeom prst="rect">
            <a:avLst/>
          </a:prstGeom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" name="Google Shape;1222;p97"/>
          <p:cNvSpPr/>
          <p:nvPr/>
        </p:nvSpPr>
        <p:spPr>
          <a:xfrm>
            <a:off x="539552" y="1484784"/>
            <a:ext cx="8136904" cy="792088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Google Shape;1223;p9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24" name="Google Shape;1224;p9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81434" cy="1175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en-US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know the job of the body parts?</a:t>
            </a:r>
            <a:endParaRPr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2032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27" name="Google Shape;1227;p97"/>
          <p:cNvSpPr txBox="1"/>
          <p:nvPr/>
        </p:nvSpPr>
        <p:spPr>
          <a:xfrm>
            <a:off x="971600" y="5877273"/>
            <a:ext cx="1326432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</a:t>
            </a:r>
            <a:endParaRPr sz="32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00593"/>
            <a:ext cx="9144000" cy="3080340"/>
          </a:xfrm>
          <a:prstGeom prst="rect">
            <a:avLst/>
          </a:prstGeom>
        </p:spPr>
      </p:pic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" name="Google Shape;1232;p98"/>
          <p:cNvSpPr/>
          <p:nvPr/>
        </p:nvSpPr>
        <p:spPr>
          <a:xfrm>
            <a:off x="539552" y="1484784"/>
            <a:ext cx="8136904" cy="792088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3" name="Google Shape;1233;p9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34" name="Google Shape;1234;p9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81434" cy="1175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en-US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know the job of the body parts?</a:t>
            </a:r>
            <a:endParaRPr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2032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235" name="Google Shape;1235;p9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504" y="2780928"/>
            <a:ext cx="4655736" cy="309634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6" name="Google Shape;1236;p9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47232" y="2780928"/>
            <a:ext cx="4537446" cy="3096345"/>
          </a:xfrm>
          <a:prstGeom prst="rect">
            <a:avLst/>
          </a:prstGeom>
          <a:noFill/>
          <a:ln>
            <a:noFill/>
          </a:ln>
        </p:spPr>
      </p:pic>
      <p:sp>
        <p:nvSpPr>
          <p:cNvPr id="1237" name="Google Shape;1237;p98"/>
          <p:cNvSpPr txBox="1"/>
          <p:nvPr/>
        </p:nvSpPr>
        <p:spPr>
          <a:xfrm>
            <a:off x="971600" y="5877273"/>
            <a:ext cx="1229824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</a:t>
            </a:r>
            <a:endParaRPr sz="32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38" name="Google Shape;1238;p98"/>
          <p:cNvSpPr txBox="1"/>
          <p:nvPr/>
        </p:nvSpPr>
        <p:spPr>
          <a:xfrm>
            <a:off x="2627783" y="5914147"/>
            <a:ext cx="1390763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32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" name="Google Shape;1243;p99"/>
          <p:cNvSpPr/>
          <p:nvPr/>
        </p:nvSpPr>
        <p:spPr>
          <a:xfrm>
            <a:off x="539552" y="1484784"/>
            <a:ext cx="8136904" cy="792088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44" name="Google Shape;1244;p9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45" name="Google Shape;1245;p9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81434" cy="1175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en-US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know the job of the body parts?</a:t>
            </a:r>
            <a:endParaRPr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2032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48" name="Google Shape;1248;p99"/>
          <p:cNvSpPr txBox="1"/>
          <p:nvPr/>
        </p:nvSpPr>
        <p:spPr>
          <a:xfrm>
            <a:off x="971600" y="5877273"/>
            <a:ext cx="101361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</a:t>
            </a:r>
            <a:endParaRPr sz="32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49" name="Google Shape;1249;p99"/>
          <p:cNvSpPr txBox="1"/>
          <p:nvPr/>
        </p:nvSpPr>
        <p:spPr>
          <a:xfrm>
            <a:off x="2627783" y="5914147"/>
            <a:ext cx="129451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32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50" name="Google Shape;1250;p99"/>
          <p:cNvSpPr txBox="1"/>
          <p:nvPr/>
        </p:nvSpPr>
        <p:spPr>
          <a:xfrm>
            <a:off x="4860032" y="5877272"/>
            <a:ext cx="152873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32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67982"/>
            <a:ext cx="9144000" cy="3080340"/>
          </a:xfrm>
          <a:prstGeom prst="rect">
            <a:avLst/>
          </a:prstGeom>
        </p:spPr>
      </p:pic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" name="Google Shape;1255;p100"/>
          <p:cNvSpPr/>
          <p:nvPr/>
        </p:nvSpPr>
        <p:spPr>
          <a:xfrm>
            <a:off x="539552" y="1484784"/>
            <a:ext cx="8136904" cy="792088"/>
          </a:xfrm>
          <a:prstGeom prst="roundRect">
            <a:avLst>
              <a:gd name="adj" fmla="val 16667"/>
            </a:avLst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6" name="Google Shape;1256;p10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57" name="Google Shape;1257;p10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81434" cy="11757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None/>
            </a:pPr>
            <a:r>
              <a:rPr lang="en-US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know the job of the body parts?</a:t>
            </a:r>
            <a:endParaRPr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2032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60" name="Google Shape;1260;p100"/>
          <p:cNvSpPr txBox="1"/>
          <p:nvPr/>
        </p:nvSpPr>
        <p:spPr>
          <a:xfrm>
            <a:off x="971600" y="5877273"/>
            <a:ext cx="100157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</a:t>
            </a:r>
            <a:endParaRPr sz="32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61" name="Google Shape;1261;p100"/>
          <p:cNvSpPr txBox="1"/>
          <p:nvPr/>
        </p:nvSpPr>
        <p:spPr>
          <a:xfrm>
            <a:off x="2627783" y="5914147"/>
            <a:ext cx="1294511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32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62" name="Google Shape;1262;p100"/>
          <p:cNvSpPr txBox="1"/>
          <p:nvPr/>
        </p:nvSpPr>
        <p:spPr>
          <a:xfrm>
            <a:off x="4860032" y="5877272"/>
            <a:ext cx="152873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r>
              <a:rPr lang="en-US" sz="32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32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63" name="Google Shape;1263;p100"/>
          <p:cNvSpPr/>
          <p:nvPr/>
        </p:nvSpPr>
        <p:spPr>
          <a:xfrm>
            <a:off x="6265703" y="5846633"/>
            <a:ext cx="2927404" cy="9048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 </a:t>
            </a:r>
            <a:endParaRPr sz="24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ctr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rPr lang="en-US" sz="24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food.</a:t>
            </a:r>
            <a:endParaRPr sz="24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37343"/>
            <a:ext cx="9144000" cy="3080340"/>
          </a:xfrm>
          <a:prstGeom prst="rect">
            <a:avLst/>
          </a:prstGeom>
        </p:spPr>
      </p:pic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" name="Google Shape;1268;p10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69" name="Google Shape;1269;p10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270" name="Google Shape;1270;p101"/>
          <p:cNvSpPr/>
          <p:nvPr/>
        </p:nvSpPr>
        <p:spPr>
          <a:xfrm>
            <a:off x="827584" y="22960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Worksheet time</a:t>
            </a:r>
            <a:endParaRPr sz="54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71" name="Google Shape;1271;p101" descr="3M】口紅膠－紅罐8g（6808R）－金石堂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2" name="Google Shape;1272;p101" descr="3M】口紅膠－紅罐8g（6808R）－金石堂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73" name="Google Shape;1273;p101" descr="3M】口紅膠－紅罐8g（6808R）－金石堂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74" name="Google Shape;1274;p10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154096">
            <a:off x="2816660" y="2844162"/>
            <a:ext cx="3870719" cy="21850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CCDC"/>
        </a:solidFill>
        <a:effectLst/>
      </p:bgPr>
    </p:bg>
    <p:spTree>
      <p:nvGrpSpPr>
        <p:cNvPr id="1" name="Shape 1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9" name="Google Shape;1279;p10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280" name="Google Shape;1280;p10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281" name="Google Shape;1281;p102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93" y="404664"/>
            <a:ext cx="8216086" cy="35945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CCDC"/>
        </a:solidFill>
        <a:effectLst/>
      </p:bgPr>
    </p:bg>
    <p:spTree>
      <p:nvGrpSpPr>
        <p:cNvPr id="1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8" name="Google Shape;1288;p103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334737"/>
            <a:ext cx="7504386" cy="1257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9" name="Google Shape;1289;p103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8398" y="1772816"/>
            <a:ext cx="6518741" cy="47296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" name="Google Shape;1294;p104"/>
          <p:cNvSpPr txBox="1">
            <a:spLocks noGrp="1"/>
          </p:cNvSpPr>
          <p:nvPr>
            <p:ph type="title"/>
          </p:nvPr>
        </p:nvSpPr>
        <p:spPr>
          <a:xfrm>
            <a:off x="457200" y="285748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4</a:t>
            </a:r>
            <a:endParaRPr/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" name="Google Shape;1299;p105"/>
          <p:cNvSpPr txBox="1"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https://www.youtube.com/watch?v=A3BckTsD-rc</a:t>
            </a:r>
            <a:br>
              <a:rPr lang="en-US"/>
            </a:br>
            <a:endParaRPr/>
          </a:p>
        </p:txBody>
      </p:sp>
      <p:pic>
        <p:nvPicPr>
          <p:cNvPr id="1301" name="Google Shape;1301;p105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228" y="1988840"/>
            <a:ext cx="8345528" cy="41366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11" descr="Snacks see strong demand during pandemic | 2020-06-02 | Baking Business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1" descr="Snacks | Bruker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8" name="Google Shape;208;p11" descr="Coronavirus Drives Purchases of Snack Foods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11" descr="宅在家15款「網購零食」推薦！韓妞搶翻油漆桶洋芋片、超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1" name="Google Shape;211;p11" descr="宅在家15款「網購零食」推薦！韓妞搶翻油漆桶洋芋片、超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328" y="134112"/>
            <a:ext cx="8467344" cy="6589776"/>
          </a:xfrm>
          <a:prstGeom prst="rect">
            <a:avLst/>
          </a:prstGeom>
        </p:spPr>
      </p:pic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" name="Google Shape;1307;p10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308" name="Google Shape;1308;p106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5576"/>
            <a:ext cx="9144000" cy="508883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4" name="Google Shape;1314;p10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315" name="Google Shape;1315;p10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55576"/>
            <a:ext cx="9144000" cy="5088835"/>
          </a:xfrm>
          <a:prstGeom prst="rect">
            <a:avLst/>
          </a:prstGeom>
          <a:noFill/>
          <a:ln>
            <a:noFill/>
          </a:ln>
        </p:spPr>
      </p:pic>
      <p:sp>
        <p:nvSpPr>
          <p:cNvPr id="1316" name="Google Shape;1316;p107"/>
          <p:cNvSpPr/>
          <p:nvPr/>
        </p:nvSpPr>
        <p:spPr>
          <a:xfrm>
            <a:off x="999524" y="129406"/>
            <a:ext cx="209259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17" name="Google Shape;1317;p107"/>
          <p:cNvSpPr/>
          <p:nvPr/>
        </p:nvSpPr>
        <p:spPr>
          <a:xfrm>
            <a:off x="5796136" y="139856"/>
            <a:ext cx="180369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538CD5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5400" b="1">
              <a:solidFill>
                <a:srgbClr val="538CD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" name="Google Shape;1323;p10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324" name="Google Shape;1324;p10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52736"/>
            <a:ext cx="9144000" cy="5094516"/>
          </a:xfrm>
          <a:prstGeom prst="rect">
            <a:avLst/>
          </a:prstGeom>
          <a:noFill/>
          <a:ln>
            <a:noFill/>
          </a:ln>
        </p:spPr>
      </p:pic>
      <p:sp>
        <p:nvSpPr>
          <p:cNvPr id="1325" name="Google Shape;1325;p108"/>
          <p:cNvSpPr/>
          <p:nvPr/>
        </p:nvSpPr>
        <p:spPr>
          <a:xfrm>
            <a:off x="999524" y="129406"/>
            <a:ext cx="246557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tongue</a:t>
            </a:r>
            <a:endParaRPr sz="5400" b="1" dirty="0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26" name="Google Shape;1326;p108"/>
          <p:cNvSpPr/>
          <p:nvPr/>
        </p:nvSpPr>
        <p:spPr>
          <a:xfrm>
            <a:off x="5796136" y="139856"/>
            <a:ext cx="2247731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538CD5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 </a:t>
            </a:r>
            <a:endParaRPr sz="5400" b="1">
              <a:solidFill>
                <a:srgbClr val="538CD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" name="Google Shape;1332;p10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333" name="Google Shape;1333;p109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49" y="1605082"/>
            <a:ext cx="9167649" cy="4505468"/>
          </a:xfrm>
          <a:prstGeom prst="rect">
            <a:avLst/>
          </a:prstGeom>
          <a:noFill/>
          <a:ln>
            <a:noFill/>
          </a:ln>
        </p:spPr>
      </p:pic>
      <p:sp>
        <p:nvSpPr>
          <p:cNvPr id="1334" name="Google Shape;1334;p109"/>
          <p:cNvSpPr/>
          <p:nvPr/>
        </p:nvSpPr>
        <p:spPr>
          <a:xfrm>
            <a:off x="395536" y="477431"/>
            <a:ext cx="29853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 dirty="0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</a:t>
            </a:r>
            <a:endParaRPr sz="5400" b="1" dirty="0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35" name="Google Shape;1335;p109"/>
          <p:cNvSpPr/>
          <p:nvPr/>
        </p:nvSpPr>
        <p:spPr>
          <a:xfrm>
            <a:off x="6457771" y="404664"/>
            <a:ext cx="2060587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 dirty="0">
                <a:solidFill>
                  <a:srgbClr val="538CD5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800" b="1" dirty="0">
              <a:solidFill>
                <a:srgbClr val="538CD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" name="Google Shape;1341;p1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342" name="Google Shape;1342;p110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2" y="1484784"/>
            <a:ext cx="9141275" cy="4453107"/>
          </a:xfrm>
          <a:prstGeom prst="rect">
            <a:avLst/>
          </a:prstGeom>
          <a:noFill/>
          <a:ln>
            <a:noFill/>
          </a:ln>
        </p:spPr>
      </p:pic>
      <p:sp>
        <p:nvSpPr>
          <p:cNvPr id="1343" name="Google Shape;1343;p110"/>
          <p:cNvSpPr/>
          <p:nvPr/>
        </p:nvSpPr>
        <p:spPr>
          <a:xfrm>
            <a:off x="395536" y="477431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44" name="Google Shape;1344;p110"/>
          <p:cNvSpPr/>
          <p:nvPr/>
        </p:nvSpPr>
        <p:spPr>
          <a:xfrm>
            <a:off x="4494868" y="188640"/>
            <a:ext cx="4541628" cy="13234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538CD5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538CD5"/>
                </a:solidFill>
                <a:latin typeface="Comic Sans MS"/>
                <a:ea typeface="Comic Sans MS"/>
                <a:cs typeface="Comic Sans MS"/>
                <a:sym typeface="Comic Sans MS"/>
              </a:rPr>
              <a:t>the leftover food</a:t>
            </a:r>
            <a:endParaRPr sz="4000" b="1">
              <a:solidFill>
                <a:srgbClr val="538CD5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" name="Google Shape;1350;geccebde640_0_12"/>
          <p:cNvSpPr txBox="1">
            <a:spLocks noGrp="1"/>
          </p:cNvSpPr>
          <p:nvPr>
            <p:ph type="title"/>
          </p:nvPr>
        </p:nvSpPr>
        <p:spPr>
          <a:xfrm>
            <a:off x="457200" y="2857488"/>
            <a:ext cx="82296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Let’s review!</a:t>
            </a:r>
            <a:endParaRPr/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" name="Google Shape;1357;p11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358" name="Google Shape;1358;p11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359" name="Google Shape;1359;p11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9928"/>
            <a:ext cx="9144000" cy="6074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" name="Google Shape;1364;p1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365" name="Google Shape;1365;p1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366" name="Google Shape;1366;p112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123"/>
            <a:ext cx="9180512" cy="6263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p11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373" name="Google Shape;1373;p11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374" name="Google Shape;1374;p113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09" y="261819"/>
            <a:ext cx="9144000" cy="6245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0" name="Google Shape;1380;p11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2080" y="2004094"/>
            <a:ext cx="4007562" cy="34198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3" name="Google Shape;1383;p114" descr="How to Quit Vaping: A Practical Guide | Everyday Health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" y="2004094"/>
            <a:ext cx="6081601" cy="3419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Google Shape;220;p12" descr="Emoji Yum Sticker - Emoji Yum Delicious - Discover &amp;amp; Share GIFs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2492896"/>
            <a:ext cx="2360672" cy="2360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Google Shape;221;p12" descr="給你滿滿的大愛心– LINE貼圖| LINE STOR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7175" y="1843617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12" descr="給你滿滿的大愛心– LINE貼圖| LINE STOR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4616" y="2002585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12" descr="給你滿滿的大愛心– LINE貼圖| LINE STOR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2017752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12" descr="給你滿滿的大愛心– LINE貼圖| LINE STOR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7511" y="3820046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12" descr="給你滿滿的大愛心– LINE貼圖| LINE STOR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7093" y="3720563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12" descr="奧利奧OREO 133g/152.4g 巧克力草莓花生香草牛奶夾陷餅乾| 蝦皮購物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8577" y="592207"/>
            <a:ext cx="2188720" cy="2188721"/>
          </a:xfrm>
          <a:prstGeom prst="wedgeEllipseCallout">
            <a:avLst>
              <a:gd name="adj1" fmla="val -49882"/>
              <a:gd name="adj2" fmla="val 48844"/>
            </a:avLst>
          </a:prstGeom>
          <a:noFill/>
          <a:ln>
            <a:noFill/>
          </a:ln>
        </p:spPr>
      </p:pic>
      <p:pic>
        <p:nvPicPr>
          <p:cNvPr id="227" name="Google Shape;227;p12" descr="去外國賣珍奶很好賺？ 他列4點稱「想太多」 - 今周刊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2"/>
          <a:stretch/>
        </p:blipFill>
        <p:spPr>
          <a:xfrm>
            <a:off x="1283469" y="260648"/>
            <a:ext cx="2208411" cy="2291022"/>
          </a:xfrm>
          <a:prstGeom prst="wedgeEllipseCallout">
            <a:avLst>
              <a:gd name="adj1" fmla="val 51817"/>
              <a:gd name="adj2" fmla="val 53439"/>
            </a:avLst>
          </a:prstGeom>
          <a:noFill/>
          <a:ln>
            <a:noFill/>
          </a:ln>
        </p:spPr>
      </p:pic>
      <p:pic>
        <p:nvPicPr>
          <p:cNvPr id="228" name="Google Shape;228;p12" descr="糕潮雞蛋糕| RE-店家資訊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"/>
          <a:stretch/>
        </p:blipFill>
        <p:spPr>
          <a:xfrm>
            <a:off x="251747" y="2544296"/>
            <a:ext cx="2135927" cy="2135927"/>
          </a:xfrm>
          <a:prstGeom prst="wedgeEllipseCallout">
            <a:avLst>
              <a:gd name="adj1" fmla="val 94886"/>
              <a:gd name="adj2" fmla="val 2363"/>
            </a:avLst>
          </a:prstGeom>
          <a:noFill/>
          <a:ln>
            <a:noFill/>
          </a:ln>
        </p:spPr>
      </p:pic>
      <p:pic>
        <p:nvPicPr>
          <p:cNvPr id="229" name="Google Shape;229;p12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7"/>
          <a:stretch/>
        </p:blipFill>
        <p:spPr>
          <a:xfrm>
            <a:off x="6759696" y="2923188"/>
            <a:ext cx="1944216" cy="1944216"/>
          </a:xfrm>
          <a:prstGeom prst="wedgeEllipseCallout">
            <a:avLst>
              <a:gd name="adj1" fmla="val -90086"/>
              <a:gd name="adj2" fmla="val -7561"/>
            </a:avLst>
          </a:prstGeom>
          <a:noFill/>
          <a:ln>
            <a:noFill/>
          </a:ln>
        </p:spPr>
      </p:pic>
      <p:pic>
        <p:nvPicPr>
          <p:cNvPr id="230" name="Google Shape;230;p12" descr="超值驚喜零食箱零食福袋屯糧餅乾糖果飲料| 蝦皮購物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389" y="4692576"/>
            <a:ext cx="2005443" cy="2005443"/>
          </a:xfrm>
          <a:prstGeom prst="wedgeEllipseCallout">
            <a:avLst>
              <a:gd name="adj1" fmla="val 73719"/>
              <a:gd name="adj2" fmla="val -23970"/>
            </a:avLst>
          </a:prstGeom>
          <a:noFill/>
          <a:ln>
            <a:noFill/>
          </a:ln>
        </p:spPr>
      </p:pic>
      <p:pic>
        <p:nvPicPr>
          <p:cNvPr id="231" name="Google Shape;231;p12"/>
          <p:cNvPicPr preferRelativeResize="0"/>
          <p:nvPr/>
        </p:nvPicPr>
        <p:blipFill rotWithShape="1">
          <a:blip r:embed="rId10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5314" y="4867404"/>
            <a:ext cx="1867046" cy="1867046"/>
          </a:xfrm>
          <a:prstGeom prst="wedgeEllipseCallout">
            <a:avLst>
              <a:gd name="adj1" fmla="val -59282"/>
              <a:gd name="adj2" fmla="val -47349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Google Shape;1389;p115"/>
          <p:cNvSpPr txBox="1">
            <a:spLocks noGrp="1"/>
          </p:cNvSpPr>
          <p:nvPr>
            <p:ph type="body" idx="1"/>
          </p:nvPr>
        </p:nvSpPr>
        <p:spPr>
          <a:xfrm>
            <a:off x="539552" y="548680"/>
            <a:ext cx="8217314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None/>
            </a:pPr>
            <a:r>
              <a:rPr lang="en-US" sz="4000" b="1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need to </a:t>
            </a:r>
            <a:r>
              <a:rPr lang="en-US" sz="4000" b="1" u="sng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take care</a:t>
            </a:r>
            <a:r>
              <a:rPr lang="en-US" sz="4000" b="1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 of them.</a:t>
            </a:r>
            <a:endParaRPr sz="4000" b="1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390" name="Google Shape;1390;p115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7800" y="1484784"/>
            <a:ext cx="6248400" cy="518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" name="Google Shape;1396;p116"/>
          <p:cNvSpPr/>
          <p:nvPr/>
        </p:nvSpPr>
        <p:spPr>
          <a:xfrm>
            <a:off x="305119" y="692696"/>
            <a:ext cx="9073008" cy="1446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How should we take care of our </a:t>
            </a:r>
            <a:endParaRPr sz="4000" b="1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marR="0" lvl="0" indent="0" algn="l" rtl="0"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body?</a:t>
            </a:r>
            <a:endParaRPr sz="4000" b="1">
              <a:solidFill>
                <a:srgbClr val="00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397" name="Google Shape;1397;p116"/>
          <p:cNvSpPr/>
          <p:nvPr/>
        </p:nvSpPr>
        <p:spPr>
          <a:xfrm>
            <a:off x="1475656" y="3075785"/>
            <a:ext cx="930744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should __________.</a:t>
            </a:r>
            <a:endParaRPr sz="36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398" name="Google Shape;1398;p11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35696" y="1069049"/>
            <a:ext cx="2898841" cy="1927904"/>
          </a:xfrm>
          <a:prstGeom prst="rect">
            <a:avLst/>
          </a:prstGeom>
          <a:noFill/>
          <a:ln>
            <a:noFill/>
          </a:ln>
        </p:spPr>
      </p:pic>
      <p:sp>
        <p:nvSpPr>
          <p:cNvPr id="1399" name="Google Shape;1399;p116" descr="What You Should and Shouldn&amp;#39;t Do with WordPress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0" name="Google Shape;1400;p11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8520" y="2631281"/>
            <a:ext cx="1499175" cy="1502951"/>
          </a:xfrm>
          <a:prstGeom prst="rect">
            <a:avLst/>
          </a:prstGeom>
          <a:noFill/>
          <a:ln>
            <a:noFill/>
          </a:ln>
        </p:spPr>
      </p:pic>
      <p:sp>
        <p:nvSpPr>
          <p:cNvPr id="1401" name="Google Shape;1401;p116" descr="Brush Teeth by Catarina Ribeiro on Dribbble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2" name="Google Shape;1402;p116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472" y="4013662"/>
            <a:ext cx="1607832" cy="16162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3" name="Google Shape;1403;p116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2833" y="4043036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404" name="Google Shape;1404;p116"/>
          <p:cNvSpPr/>
          <p:nvPr/>
        </p:nvSpPr>
        <p:spPr>
          <a:xfrm>
            <a:off x="1491670" y="4498603"/>
            <a:ext cx="878737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should not (have) ________.</a:t>
            </a:r>
            <a:endParaRPr sz="36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405" name="Google Shape;1405;p116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8233" y="1048419"/>
            <a:ext cx="1573931" cy="17730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6" name="Google Shape;1406;p116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4596537" y="1114838"/>
            <a:ext cx="1557858" cy="1596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7" name="Google Shape;1407;p116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45371" y="1351590"/>
            <a:ext cx="1335392" cy="1469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4" name="Google Shape;1414;p117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1640" y="2793317"/>
            <a:ext cx="4512501" cy="3379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5" name="Google Shape;1415;p11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6" name="Google Shape;1416;p117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417" name="Google Shape;1417;p117"/>
          <p:cNvSpPr/>
          <p:nvPr/>
        </p:nvSpPr>
        <p:spPr>
          <a:xfrm>
            <a:off x="2918125" y="2006284"/>
            <a:ext cx="317953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u="sng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brush teeth</a:t>
            </a: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6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4" name="Google Shape;1424;p118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51640" y="2793317"/>
            <a:ext cx="4512501" cy="33796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5" name="Google Shape;1425;p11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26" name="Google Shape;1426;p118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427" name="Google Shape;1427;p118"/>
          <p:cNvSpPr/>
          <p:nvPr/>
        </p:nvSpPr>
        <p:spPr>
          <a:xfrm>
            <a:off x="323528" y="1951509"/>
            <a:ext cx="930744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should </a:t>
            </a:r>
            <a:r>
              <a:rPr lang="en-US" sz="3600" b="1" u="sng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brush teeth</a:t>
            </a: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6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" name="Google Shape;1433;p12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4" name="Google Shape;1434;p12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435" name="Google Shape;1435;p121"/>
          <p:cNvSpPr/>
          <p:nvPr/>
        </p:nvSpPr>
        <p:spPr>
          <a:xfrm>
            <a:off x="3624718" y="2062589"/>
            <a:ext cx="317953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u="sng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overeat</a:t>
            </a:r>
            <a:endParaRPr sz="3600" b="1" u="sng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436" name="Google Shape;1436;p121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7" name="Google Shape;1437;p121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946" y="2996952"/>
            <a:ext cx="6286500" cy="3143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4" name="Google Shape;1444;p12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5" name="Google Shape;1445;p122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446" name="Google Shape;1446;p122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47" name="Google Shape;1447;p122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6946" y="2996952"/>
            <a:ext cx="6286500" cy="3143250"/>
          </a:xfrm>
          <a:prstGeom prst="rect">
            <a:avLst/>
          </a:prstGeom>
          <a:noFill/>
          <a:ln>
            <a:noFill/>
          </a:ln>
        </p:spPr>
      </p:pic>
      <p:sp>
        <p:nvSpPr>
          <p:cNvPr id="1448" name="Google Shape;1448;p122"/>
          <p:cNvSpPr/>
          <p:nvPr/>
        </p:nvSpPr>
        <p:spPr>
          <a:xfrm>
            <a:off x="2891855" y="1925846"/>
            <a:ext cx="796338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should not </a:t>
            </a:r>
            <a:r>
              <a:rPr lang="en-US" sz="3600" b="1" u="sng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overeat.</a:t>
            </a:r>
            <a:endParaRPr sz="3600" b="1" u="sng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5" name="Google Shape;1455;p12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6" name="Google Shape;1456;p12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457" name="Google Shape;1457;p123"/>
          <p:cNvSpPr/>
          <p:nvPr/>
        </p:nvSpPr>
        <p:spPr>
          <a:xfrm>
            <a:off x="2918125" y="2062589"/>
            <a:ext cx="317953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u="sng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chew slowly</a:t>
            </a:r>
            <a:endParaRPr/>
          </a:p>
        </p:txBody>
      </p:sp>
      <p:sp>
        <p:nvSpPr>
          <p:cNvPr id="1458" name="Google Shape;1458;p123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59" name="Google Shape;1459;p123" descr="Learn Importance of Chewing in 2 minutes."/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01640" y="2897352"/>
            <a:ext cx="5018631" cy="336248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6" name="Google Shape;1466;p12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7" name="Google Shape;1467;p12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468" name="Google Shape;1468;p124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69" name="Google Shape;1469;p124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1640" y="2897353"/>
            <a:ext cx="5018631" cy="3362482"/>
          </a:xfrm>
          <a:prstGeom prst="rect">
            <a:avLst/>
          </a:prstGeom>
          <a:noFill/>
          <a:ln>
            <a:noFill/>
          </a:ln>
        </p:spPr>
      </p:pic>
      <p:sp>
        <p:nvSpPr>
          <p:cNvPr id="1470" name="Google Shape;1470;p124"/>
          <p:cNvSpPr/>
          <p:nvPr/>
        </p:nvSpPr>
        <p:spPr>
          <a:xfrm>
            <a:off x="323528" y="1949559"/>
            <a:ext cx="930744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should </a:t>
            </a:r>
            <a:r>
              <a:rPr lang="en-US" sz="3600" b="1" u="sng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chew slowly</a:t>
            </a: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6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5" name="Google Shape;1475;p125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021" y="2433040"/>
            <a:ext cx="5325957" cy="4812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8" name="Google Shape;1478;p12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9" name="Google Shape;1479;p12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480" name="Google Shape;1480;p125"/>
          <p:cNvSpPr/>
          <p:nvPr/>
        </p:nvSpPr>
        <p:spPr>
          <a:xfrm>
            <a:off x="2918125" y="2062589"/>
            <a:ext cx="384601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u="sng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eat vegetables</a:t>
            </a:r>
            <a:endParaRPr/>
          </a:p>
        </p:txBody>
      </p:sp>
      <p:sp>
        <p:nvSpPr>
          <p:cNvPr id="1481" name="Google Shape;1481;p125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6" name="Google Shape;1486;p126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9021" y="2433040"/>
            <a:ext cx="5325957" cy="48123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9" name="Google Shape;1489;p12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0" name="Google Shape;1490;p126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491" name="Google Shape;1491;p126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2" name="Google Shape;1492;p126"/>
          <p:cNvSpPr/>
          <p:nvPr/>
        </p:nvSpPr>
        <p:spPr>
          <a:xfrm>
            <a:off x="323528" y="1949559"/>
            <a:ext cx="9307442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should </a:t>
            </a:r>
            <a:r>
              <a:rPr lang="en-US" sz="3600" b="1" u="sng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eat vegetables</a:t>
            </a: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36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Google Shape;238;p13" descr="Emoji Yum Sticker - Emoji Yum Delicious - Discover &amp;amp; Share GIFs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2492896"/>
            <a:ext cx="2360672" cy="2360672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13"/>
          <p:cNvSpPr/>
          <p:nvPr/>
        </p:nvSpPr>
        <p:spPr>
          <a:xfrm>
            <a:off x="3851920" y="4853568"/>
            <a:ext cx="1871025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FF9933"/>
                </a:solidFill>
                <a:latin typeface="Comic Sans MS"/>
                <a:ea typeface="Comic Sans MS"/>
                <a:cs typeface="Comic Sans MS"/>
                <a:sym typeface="Comic Sans MS"/>
              </a:rPr>
              <a:t>foodie</a:t>
            </a:r>
            <a:endParaRPr sz="4400" b="1">
              <a:solidFill>
                <a:srgbClr val="FF993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40" name="Google Shape;240;p13" descr="給你滿滿的大愛心– LINE貼圖| LINE STOR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7175" y="1843617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13" descr="給你滿滿的大愛心– LINE貼圖| LINE STOR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4616" y="2002585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2" name="Google Shape;242;p13" descr="給你滿滿的大愛心– LINE貼圖| LINE STOR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2017752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Google Shape;243;p13" descr="給你滿滿的大愛心– LINE貼圖| LINE STOR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97511" y="3820046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Google Shape;244;p13" descr="給你滿滿的大愛心– LINE貼圖| LINE STORE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7093" y="3720563"/>
            <a:ext cx="1110082" cy="1110082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13"/>
          <p:cNvSpPr/>
          <p:nvPr/>
        </p:nvSpPr>
        <p:spPr>
          <a:xfrm>
            <a:off x="3693537" y="5623009"/>
            <a:ext cx="226215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美食家</a:t>
            </a:r>
            <a:endParaRPr sz="3600" b="1">
              <a:solidFill>
                <a:srgbClr val="E36C0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6" name="Google Shape;246;p13" descr="奧利奧OREO 133g/152.4g 巧克力草莓花生香草牛奶夾陷餅乾| 蝦皮購物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8577" y="592207"/>
            <a:ext cx="2188720" cy="2188721"/>
          </a:xfrm>
          <a:prstGeom prst="wedgeEllipseCallout">
            <a:avLst>
              <a:gd name="adj1" fmla="val -49882"/>
              <a:gd name="adj2" fmla="val 48844"/>
            </a:avLst>
          </a:prstGeom>
          <a:noFill/>
          <a:ln>
            <a:noFill/>
          </a:ln>
        </p:spPr>
      </p:pic>
      <p:pic>
        <p:nvPicPr>
          <p:cNvPr id="247" name="Google Shape;247;p13" descr="去外國賣珍奶很好賺？ 他列4點稱「想太多」 - 今周刊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2"/>
          <a:stretch/>
        </p:blipFill>
        <p:spPr>
          <a:xfrm>
            <a:off x="1283469" y="260648"/>
            <a:ext cx="2208411" cy="2291022"/>
          </a:xfrm>
          <a:prstGeom prst="wedgeEllipseCallout">
            <a:avLst>
              <a:gd name="adj1" fmla="val 51817"/>
              <a:gd name="adj2" fmla="val 53439"/>
            </a:avLst>
          </a:prstGeom>
          <a:noFill/>
          <a:ln>
            <a:noFill/>
          </a:ln>
        </p:spPr>
      </p:pic>
      <p:pic>
        <p:nvPicPr>
          <p:cNvPr id="248" name="Google Shape;248;p13" descr="糕潮雞蛋糕| RE-店家資訊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"/>
          <a:stretch/>
        </p:blipFill>
        <p:spPr>
          <a:xfrm>
            <a:off x="251747" y="2544296"/>
            <a:ext cx="2135927" cy="2135927"/>
          </a:xfrm>
          <a:prstGeom prst="wedgeEllipseCallout">
            <a:avLst>
              <a:gd name="adj1" fmla="val 94886"/>
              <a:gd name="adj2" fmla="val 2363"/>
            </a:avLst>
          </a:prstGeom>
          <a:noFill/>
          <a:ln>
            <a:noFill/>
          </a:ln>
        </p:spPr>
      </p:pic>
      <p:pic>
        <p:nvPicPr>
          <p:cNvPr id="249" name="Google Shape;249;p13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7"/>
          <a:stretch/>
        </p:blipFill>
        <p:spPr>
          <a:xfrm>
            <a:off x="6759696" y="2923188"/>
            <a:ext cx="1944216" cy="1944216"/>
          </a:xfrm>
          <a:prstGeom prst="wedgeEllipseCallout">
            <a:avLst>
              <a:gd name="adj1" fmla="val -90086"/>
              <a:gd name="adj2" fmla="val -7561"/>
            </a:avLst>
          </a:prstGeom>
          <a:noFill/>
          <a:ln>
            <a:noFill/>
          </a:ln>
        </p:spPr>
      </p:pic>
      <p:pic>
        <p:nvPicPr>
          <p:cNvPr id="250" name="Google Shape;250;p13" descr="超值驚喜零食箱零食福袋屯糧餅乾糖果飲料| 蝦皮購物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389" y="4692576"/>
            <a:ext cx="2005443" cy="2005443"/>
          </a:xfrm>
          <a:prstGeom prst="wedgeEllipseCallout">
            <a:avLst>
              <a:gd name="adj1" fmla="val 73719"/>
              <a:gd name="adj2" fmla="val -23970"/>
            </a:avLst>
          </a:prstGeom>
          <a:noFill/>
          <a:ln>
            <a:noFill/>
          </a:ln>
        </p:spPr>
      </p:pic>
      <p:pic>
        <p:nvPicPr>
          <p:cNvPr id="251" name="Google Shape;251;p13"/>
          <p:cNvPicPr preferRelativeResize="0"/>
          <p:nvPr/>
        </p:nvPicPr>
        <p:blipFill rotWithShape="1">
          <a:blip r:embed="rId10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5314" y="4867404"/>
            <a:ext cx="1867046" cy="1867046"/>
          </a:xfrm>
          <a:prstGeom prst="wedgeEllipseCallout">
            <a:avLst>
              <a:gd name="adj1" fmla="val -59282"/>
              <a:gd name="adj2" fmla="val -47349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9" name="Google Shape;1499;p11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0" name="Google Shape;1500;p119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501" name="Google Shape;1501;p119"/>
          <p:cNvSpPr/>
          <p:nvPr/>
        </p:nvSpPr>
        <p:spPr>
          <a:xfrm>
            <a:off x="2918125" y="2062589"/>
            <a:ext cx="317953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u="sng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tooth decay</a:t>
            </a:r>
            <a:endParaRPr sz="3600" b="1" u="sng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674" y="2978456"/>
            <a:ext cx="7065264" cy="2785872"/>
          </a:xfrm>
          <a:prstGeom prst="rect">
            <a:avLst/>
          </a:prstGeom>
        </p:spPr>
      </p:pic>
    </p:spTree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1" name="Google Shape;1511;p12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2" name="Google Shape;1512;p12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513" name="Google Shape;1513;p120"/>
          <p:cNvSpPr/>
          <p:nvPr/>
        </p:nvSpPr>
        <p:spPr>
          <a:xfrm>
            <a:off x="1289140" y="2385754"/>
            <a:ext cx="796338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do not want </a:t>
            </a:r>
            <a:r>
              <a:rPr lang="en-US" sz="3600" b="1" u="sng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tooth decay.</a:t>
            </a:r>
            <a:endParaRPr sz="3600" b="1" u="sng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69996" y="3032085"/>
            <a:ext cx="7065264" cy="2785872"/>
          </a:xfrm>
          <a:prstGeom prst="rect">
            <a:avLst/>
          </a:prstGeom>
        </p:spPr>
      </p:pic>
    </p:spTree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0" name="Google Shape;1520;p12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21" name="Google Shape;1521;p12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522" name="Google Shape;1522;p127"/>
          <p:cNvSpPr/>
          <p:nvPr/>
        </p:nvSpPr>
        <p:spPr>
          <a:xfrm>
            <a:off x="1763688" y="2062589"/>
            <a:ext cx="384601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u="sng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 indigestion </a:t>
            </a:r>
            <a:endParaRPr sz="3600" b="1" u="sng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523" name="Google Shape;1523;p127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4" name="Google Shape;1524;p127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351" y="2852936"/>
            <a:ext cx="54864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5" name="Google Shape;1525;p127"/>
          <p:cNvSpPr/>
          <p:nvPr/>
        </p:nvSpPr>
        <p:spPr>
          <a:xfrm>
            <a:off x="4518654" y="2067024"/>
            <a:ext cx="295465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消化不良</a:t>
            </a:r>
            <a:endParaRPr sz="3600" b="1">
              <a:solidFill>
                <a:srgbClr val="31859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1" name="Google Shape;1531;p12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404664"/>
            <a:ext cx="1499175" cy="15029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2" name="Google Shape;1532;p12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4836" y="362719"/>
            <a:ext cx="1578610" cy="1586840"/>
          </a:xfrm>
          <a:prstGeom prst="rect">
            <a:avLst/>
          </a:prstGeom>
          <a:noFill/>
          <a:ln>
            <a:noFill/>
          </a:ln>
        </p:spPr>
      </p:pic>
      <p:sp>
        <p:nvSpPr>
          <p:cNvPr id="1533" name="Google Shape;1533;p128"/>
          <p:cNvSpPr/>
          <p:nvPr/>
        </p:nvSpPr>
        <p:spPr>
          <a:xfrm>
            <a:off x="1763688" y="2062589"/>
            <a:ext cx="3846016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 u="sng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 </a:t>
            </a:r>
            <a:endParaRPr/>
          </a:p>
        </p:txBody>
      </p:sp>
      <p:sp>
        <p:nvSpPr>
          <p:cNvPr id="1534" name="Google Shape;1534;p128" descr="How To Stop Overeating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35" name="Google Shape;1535;p128"/>
          <p:cNvPicPr preferRelativeResize="0"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6351" y="2852936"/>
            <a:ext cx="5486400" cy="3657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36" name="Google Shape;1536;p128"/>
          <p:cNvSpPr/>
          <p:nvPr/>
        </p:nvSpPr>
        <p:spPr>
          <a:xfrm>
            <a:off x="1601133" y="1925846"/>
            <a:ext cx="959560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We do not want </a:t>
            </a:r>
            <a:r>
              <a:rPr lang="en-US" sz="3600" b="1" u="sng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indigestion.</a:t>
            </a:r>
            <a:endParaRPr sz="3600" b="1" u="sng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1" name="Google Shape;1541;p12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542" name="Google Shape;1542;p12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1543" name="Google Shape;1543;p129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8409" y="261819"/>
            <a:ext cx="9144000" cy="62456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8" name="Google Shape;1548;p13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549" name="Google Shape;1549;p13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550" name="Google Shape;1550;p130"/>
          <p:cNvSpPr/>
          <p:nvPr/>
        </p:nvSpPr>
        <p:spPr>
          <a:xfrm>
            <a:off x="827584" y="22960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Worksheet time</a:t>
            </a:r>
            <a:endParaRPr sz="54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551" name="Google Shape;1551;p130" descr="3M】口紅膠－紅罐8g（6808R）－金石堂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2" name="Google Shape;1552;p130" descr="3M】口紅膠－紅罐8g（6808R）－金石堂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53" name="Google Shape;1553;p130" descr="3M】口紅膠－紅罐8g（6808R）－金石堂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54" name="Google Shape;1554;p13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154096">
            <a:off x="2816660" y="2844162"/>
            <a:ext cx="3870719" cy="21850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1" name="Google Shape;1561;p131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205744"/>
            <a:ext cx="5040560" cy="64689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304" y="188976"/>
            <a:ext cx="5041392" cy="648004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" name="Google Shape;258;p14" descr="Emoji Yum Sticker - Emoji Yum Delicious - Discover &amp;amp; Share GIFs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2492896"/>
            <a:ext cx="2360672" cy="2360672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4"/>
          <p:cNvSpPr/>
          <p:nvPr/>
        </p:nvSpPr>
        <p:spPr>
          <a:xfrm>
            <a:off x="3851920" y="4853568"/>
            <a:ext cx="1871025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FF9933"/>
                </a:solidFill>
                <a:latin typeface="Comic Sans MS"/>
                <a:ea typeface="Comic Sans MS"/>
                <a:cs typeface="Comic Sans MS"/>
                <a:sym typeface="Comic Sans MS"/>
              </a:rPr>
              <a:t>foodie</a:t>
            </a:r>
            <a:endParaRPr sz="4400" b="1">
              <a:solidFill>
                <a:srgbClr val="FF9933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60" name="Google Shape;260;p14" descr="可爱的小女孩吃健康食物向量例证. 插画包括有逗人喜爱, 健康, 字符, 膳食, 果子, 空白, 微笑- 16612602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19872" y="2492895"/>
            <a:ext cx="2434289" cy="243428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Google Shape;261;p14" descr="給你滿滿的大愛心– LINE貼圖| LINE STORE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7175" y="1843617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Google Shape;262;p14" descr="給你滿滿的大愛心– LINE貼圖| LINE STORE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4616" y="2002585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63" name="Google Shape;263;p14" descr="給你滿滿的大愛心– LINE貼圖| LINE STORE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1880" y="2017752"/>
            <a:ext cx="1110082" cy="1110082"/>
          </a:xfrm>
          <a:prstGeom prst="rect">
            <a:avLst/>
          </a:prstGeom>
          <a:noFill/>
          <a:ln>
            <a:noFill/>
          </a:ln>
        </p:spPr>
      </p:pic>
      <p:sp>
        <p:nvSpPr>
          <p:cNvPr id="264" name="Google Shape;264;p14"/>
          <p:cNvSpPr/>
          <p:nvPr/>
        </p:nvSpPr>
        <p:spPr>
          <a:xfrm>
            <a:off x="3693537" y="5623009"/>
            <a:ext cx="226215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美食家</a:t>
            </a:r>
            <a:endParaRPr sz="3600" b="1">
              <a:solidFill>
                <a:srgbClr val="E36C09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65" name="Google Shape;265;p14" descr="奧利奧OREO 133g/152.4g 巧克力草莓花生香草牛奶夾陷餅乾| 蝦皮購物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68577" y="592207"/>
            <a:ext cx="2188720" cy="2188721"/>
          </a:xfrm>
          <a:prstGeom prst="wedgeEllipseCallout">
            <a:avLst>
              <a:gd name="adj1" fmla="val -49882"/>
              <a:gd name="adj2" fmla="val 48844"/>
            </a:avLst>
          </a:prstGeom>
          <a:noFill/>
          <a:ln>
            <a:noFill/>
          </a:ln>
        </p:spPr>
      </p:pic>
      <p:pic>
        <p:nvPicPr>
          <p:cNvPr id="266" name="Google Shape;266;p14" descr="去外國賣珍奶很好賺？ 他列4點稱「想太多」 - 今周刊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2"/>
          <a:stretch/>
        </p:blipFill>
        <p:spPr>
          <a:xfrm>
            <a:off x="1283469" y="260648"/>
            <a:ext cx="2208411" cy="2291022"/>
          </a:xfrm>
          <a:prstGeom prst="wedgeEllipseCallout">
            <a:avLst>
              <a:gd name="adj1" fmla="val 51817"/>
              <a:gd name="adj2" fmla="val 53439"/>
            </a:avLst>
          </a:prstGeom>
          <a:noFill/>
          <a:ln>
            <a:noFill/>
          </a:ln>
        </p:spPr>
      </p:pic>
      <p:pic>
        <p:nvPicPr>
          <p:cNvPr id="267" name="Google Shape;267;p14" descr="糕潮雞蛋糕| RE-店家資訊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"/>
          <a:stretch/>
        </p:blipFill>
        <p:spPr>
          <a:xfrm>
            <a:off x="251747" y="2544296"/>
            <a:ext cx="2135927" cy="2135927"/>
          </a:xfrm>
          <a:prstGeom prst="wedgeEllipseCallout">
            <a:avLst>
              <a:gd name="adj1" fmla="val 94886"/>
              <a:gd name="adj2" fmla="val 2363"/>
            </a:avLst>
          </a:prstGeom>
          <a:noFill/>
          <a:ln>
            <a:noFill/>
          </a:ln>
        </p:spPr>
      </p:pic>
      <p:pic>
        <p:nvPicPr>
          <p:cNvPr id="268" name="Google Shape;268;p14"/>
          <p:cNvPicPr preferRelativeResize="0"/>
          <p:nvPr/>
        </p:nvPicPr>
        <p:blipFill rotWithShape="1">
          <a:blip r:embed="rId9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7"/>
          <a:stretch/>
        </p:blipFill>
        <p:spPr>
          <a:xfrm>
            <a:off x="6759696" y="2923188"/>
            <a:ext cx="1944216" cy="1944216"/>
          </a:xfrm>
          <a:prstGeom prst="wedgeEllipseCallout">
            <a:avLst>
              <a:gd name="adj1" fmla="val -90086"/>
              <a:gd name="adj2" fmla="val -7561"/>
            </a:avLst>
          </a:prstGeom>
          <a:noFill/>
          <a:ln>
            <a:noFill/>
          </a:ln>
        </p:spPr>
      </p:pic>
      <p:pic>
        <p:nvPicPr>
          <p:cNvPr id="269" name="Google Shape;269;p14" descr="超值驚喜零食箱零食福袋屯糧餅乾糖果飲料| 蝦皮購物"/>
          <p:cNvPicPr preferRelativeResize="0"/>
          <p:nvPr/>
        </p:nvPicPr>
        <p:blipFill rotWithShape="1">
          <a:blip r:embed="rId10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54389" y="4692576"/>
            <a:ext cx="2005443" cy="2005443"/>
          </a:xfrm>
          <a:prstGeom prst="wedgeEllipseCallout">
            <a:avLst>
              <a:gd name="adj1" fmla="val 73719"/>
              <a:gd name="adj2" fmla="val -23970"/>
            </a:avLst>
          </a:prstGeom>
          <a:noFill/>
          <a:ln>
            <a:noFill/>
          </a:ln>
        </p:spPr>
      </p:pic>
      <p:pic>
        <p:nvPicPr>
          <p:cNvPr id="270" name="Google Shape;270;p14"/>
          <p:cNvPicPr preferRelativeResize="0"/>
          <p:nvPr/>
        </p:nvPicPr>
        <p:blipFill rotWithShape="1">
          <a:blip r:embed="rId11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45314" y="4867404"/>
            <a:ext cx="1867046" cy="1867046"/>
          </a:xfrm>
          <a:prstGeom prst="wedgeEllipseCallout">
            <a:avLst>
              <a:gd name="adj1" fmla="val -59282"/>
              <a:gd name="adj2" fmla="val -47349"/>
            </a:avLst>
          </a:prstGeom>
          <a:noFill/>
          <a:ln w="9525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oogle Shape;276;p15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-10136"/>
            <a:ext cx="5544616" cy="69587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83" name="Google Shape;283;p1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284" name="Google Shape;284;p16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" y="116632"/>
            <a:ext cx="9149689" cy="6334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290" name="Google Shape;290;p1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291" name="Google Shape;291;p17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" y="116632"/>
            <a:ext cx="9149689" cy="6334181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7"/>
          <p:cNvSpPr/>
          <p:nvPr/>
        </p:nvSpPr>
        <p:spPr>
          <a:xfrm>
            <a:off x="-1692696" y="-4769142"/>
            <a:ext cx="14535324" cy="14535324"/>
          </a:xfrm>
          <a:prstGeom prst="donut">
            <a:avLst>
              <a:gd name="adj" fmla="val 35735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7"/>
          <p:cNvSpPr/>
          <p:nvPr/>
        </p:nvSpPr>
        <p:spPr>
          <a:xfrm>
            <a:off x="1043608" y="2899001"/>
            <a:ext cx="180850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A-Di</a:t>
            </a:r>
            <a:endParaRPr sz="5400" b="1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00" name="Google Shape;300;p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01" name="Google Shape;301;p18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" y="116632"/>
            <a:ext cx="9149689" cy="6334181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18"/>
          <p:cNvSpPr/>
          <p:nvPr/>
        </p:nvSpPr>
        <p:spPr>
          <a:xfrm>
            <a:off x="-4429000" y="-459432"/>
            <a:ext cx="18390448" cy="11737304"/>
          </a:xfrm>
          <a:prstGeom prst="frame">
            <a:avLst>
              <a:gd name="adj1" fmla="val 41658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08" name="Google Shape;308;p1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09" name="Google Shape;309;p19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" y="116632"/>
            <a:ext cx="9149689" cy="6334181"/>
          </a:xfrm>
          <a:prstGeom prst="rect">
            <a:avLst/>
          </a:prstGeom>
          <a:noFill/>
          <a:ln>
            <a:noFill/>
          </a:ln>
        </p:spPr>
      </p:pic>
      <p:sp>
        <p:nvSpPr>
          <p:cNvPr id="310" name="Google Shape;310;p19"/>
          <p:cNvSpPr/>
          <p:nvPr/>
        </p:nvSpPr>
        <p:spPr>
          <a:xfrm>
            <a:off x="-4429000" y="-459432"/>
            <a:ext cx="18390448" cy="11737304"/>
          </a:xfrm>
          <a:prstGeom prst="frame">
            <a:avLst>
              <a:gd name="adj1" fmla="val 41658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9"/>
          <p:cNvSpPr/>
          <p:nvPr/>
        </p:nvSpPr>
        <p:spPr>
          <a:xfrm>
            <a:off x="3203848" y="3283722"/>
            <a:ext cx="2334293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snacks</a:t>
            </a:r>
            <a:endParaRPr sz="5400" b="1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>
          <a:xfrm>
            <a:off x="1403648" y="465138"/>
            <a:ext cx="5400600" cy="1071562"/>
          </a:xfrm>
          <a:prstGeom prst="wedgeRoundRectCallout">
            <a:avLst>
              <a:gd name="adj1" fmla="val 43789"/>
              <a:gd name="adj2" fmla="val 73878"/>
              <a:gd name="adj3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2"/>
          <p:cNvSpPr txBox="1">
            <a:spLocks noGrp="1"/>
          </p:cNvSpPr>
          <p:nvPr>
            <p:ph type="title"/>
          </p:nvPr>
        </p:nvSpPr>
        <p:spPr>
          <a:xfrm>
            <a:off x="-141139" y="34178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b="1">
                <a:latin typeface="Arial"/>
                <a:ea typeface="Arial"/>
                <a:cs typeface="Arial"/>
                <a:sym typeface="Arial"/>
              </a:rPr>
              <a:t>Say Hi to everyone.</a:t>
            </a:r>
            <a:endParaRPr b="1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2"/>
          <p:cNvSpPr txBox="1">
            <a:spLocks noGrp="1"/>
          </p:cNvSpPr>
          <p:nvPr>
            <p:ph type="body" idx="1"/>
          </p:nvPr>
        </p:nvSpPr>
        <p:spPr>
          <a:xfrm>
            <a:off x="467544" y="2492896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FF9933"/>
              </a:buClr>
              <a:buSzPts val="4400"/>
              <a:buNone/>
            </a:pPr>
            <a:r>
              <a:rPr lang="en-US" sz="4400" b="1">
                <a:solidFill>
                  <a:srgbClr val="FF9933"/>
                </a:solidFill>
                <a:latin typeface="Comic Sans MS"/>
                <a:ea typeface="Comic Sans MS"/>
                <a:cs typeface="Comic Sans MS"/>
                <a:sym typeface="Comic Sans MS"/>
              </a:rPr>
              <a:t>Hi everyone. I am Tr. Vinny.</a:t>
            </a:r>
            <a:endParaRPr sz="4400" b="1">
              <a:solidFill>
                <a:srgbClr val="FF9933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400"/>
              <a:buNone/>
            </a:pPr>
            <a:r>
              <a:rPr lang="en-US" sz="44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Hi everyone. I am _______.</a:t>
            </a:r>
            <a:endParaRPr sz="44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99" name="Google Shape;99;p2" descr="Sun Cartoon Character - Free vector graphic on Pixabay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" name="Google Shape;100;p2" descr="Sun Cartoon Character - Free vector graphic on Pixabay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" name="Google Shape;101;p2" descr="Hello Everyone GIFs | Tenor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" name="Google Shape;102;p2" descr="Hello Everyone GIFs | Tenor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3" name="Google Shape;103;p2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248" y="764704"/>
            <a:ext cx="2143125" cy="2143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317" name="Google Shape;317;p2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318" name="Google Shape;318;p2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" y="116632"/>
            <a:ext cx="9149689" cy="63341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4" name="Google Shape;324;p2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96647"/>
            <a:ext cx="9152690" cy="185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5" name="Google Shape;325;p21" descr="Emoji Yum Sticker - Emoji Yum Delicious - Discover &amp;amp; Share GIFs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1083897"/>
            <a:ext cx="2360672" cy="2360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6" name="Google Shape;326;p21" descr="給你滿滿的大愛心– LINE貼圖| LINE STORE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0320" y="593586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7" name="Google Shape;327;p21" descr="給你滿滿的大愛心– LINE貼圖| LINE STORE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608753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Google Shape;328;p21" descr="給你滿滿的大愛心– LINE貼圖| LINE STORE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2879" y="190945"/>
            <a:ext cx="1110082" cy="1110082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2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 do you like to eat?</a:t>
            </a:r>
            <a:endParaRPr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like to eat these snacks?</a:t>
            </a: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5" name="Google Shape;335;p22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96647"/>
            <a:ext cx="9152690" cy="185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6" name="Google Shape;336;p22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80577" y="237521"/>
            <a:ext cx="4240008" cy="424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7" name="Google Shape;337;p22" descr="Emoji Yum Sticker - Emoji Yum Delicious - Discover &amp;amp; Share GIFs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0231" y="1083896"/>
            <a:ext cx="1735377" cy="1735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38" name="Google Shape;338;p22" descr="給你滿滿的大愛心– LINE貼圖| LINE STORE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0320" y="593586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39" name="Google Shape;339;p22" descr="給你滿滿的大愛心– LINE貼圖| LINE STORE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608753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0" name="Google Shape;340;p22" descr="給你滿滿的大愛心– LINE貼圖| LINE STORE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2879" y="190945"/>
            <a:ext cx="1110082" cy="1110082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22" descr="4 ways to differentiate a good source from a bad sourc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2" name="Google Shape;342;p22"/>
          <p:cNvSpPr/>
          <p:nvPr/>
        </p:nvSpPr>
        <p:spPr>
          <a:xfrm>
            <a:off x="144016" y="2401344"/>
            <a:ext cx="4572000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How many times </a:t>
            </a:r>
            <a:endParaRPr sz="36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do you eat these snacks a week? </a:t>
            </a:r>
            <a:endParaRPr sz="36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" name="Google Shape;348;p23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96647"/>
            <a:ext cx="9152690" cy="185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23" descr="Emoji Yum Sticker - Emoji Yum Delicious - Discover &amp;amp; Share GIFs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40231" y="1083896"/>
            <a:ext cx="1735377" cy="1735377"/>
          </a:xfrm>
          <a:prstGeom prst="rect">
            <a:avLst/>
          </a:prstGeom>
          <a:noFill/>
          <a:ln>
            <a:noFill/>
          </a:ln>
        </p:spPr>
      </p:pic>
      <p:pic>
        <p:nvPicPr>
          <p:cNvPr id="350" name="Google Shape;350;p23" descr="給你滿滿的大愛心– LINE貼圖| LINE STORE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0320" y="593586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1" name="Google Shape;351;p23" descr="給你滿滿的大愛心– LINE貼圖| LINE STORE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608753"/>
            <a:ext cx="1110082" cy="1110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Google Shape;352;p23" descr="給你滿滿的大愛心– LINE貼圖| LINE STORE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52879" y="190945"/>
            <a:ext cx="1110082" cy="1110082"/>
          </a:xfrm>
          <a:prstGeom prst="rect">
            <a:avLst/>
          </a:prstGeom>
          <a:noFill/>
          <a:ln>
            <a:noFill/>
          </a:ln>
        </p:spPr>
      </p:pic>
      <p:sp>
        <p:nvSpPr>
          <p:cNvPr id="353" name="Google Shape;353;p23" descr="4 ways to differentiate a good source from a bad sourc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4" name="Google Shape;354;p23" descr="自從有了手機，就再也沒用過日曆，直到遇見了她！ - iFuun"/>
          <p:cNvPicPr preferRelativeResize="0"/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6016" y="914273"/>
            <a:ext cx="3810000" cy="381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5" name="Google Shape;355;p23" descr="4 ways to differentiate a good source from a bad source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23" descr="Good like thumbs up icon Royalty Free Vector Image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57" name="Google Shape;357;p23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888"/>
          <a:stretch/>
        </p:blipFill>
        <p:spPr>
          <a:xfrm>
            <a:off x="467544" y="2849208"/>
            <a:ext cx="3141767" cy="15154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DDE7"/>
        </a:solidFill>
        <a:effectLst/>
      </p:bgPr>
    </p:bg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24"/>
          <p:cNvSpPr/>
          <p:nvPr/>
        </p:nvSpPr>
        <p:spPr>
          <a:xfrm>
            <a:off x="4536502" y="0"/>
            <a:ext cx="4644010" cy="6858000"/>
          </a:xfrm>
          <a:prstGeom prst="rect">
            <a:avLst/>
          </a:prstGeom>
          <a:solidFill>
            <a:srgbClr val="E5B8B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65" name="Google Shape;365;p24" descr="5,850 Unhealthy lifestyle cartoon Vector Images - Free &amp;amp; Royalty-free Unhealthy  lifestyle cartoon Vectors | Depositphotos®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2267743" y="1035057"/>
            <a:ext cx="4464495" cy="455418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24"/>
          <p:cNvPicPr preferRelativeResize="0"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3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154" y="2317389"/>
            <a:ext cx="1217490" cy="1168790"/>
          </a:xfrm>
          <a:prstGeom prst="rect">
            <a:avLst/>
          </a:prstGeom>
          <a:noFill/>
          <a:ln>
            <a:noFill/>
          </a:ln>
        </p:spPr>
      </p:pic>
      <p:sp>
        <p:nvSpPr>
          <p:cNvPr id="367" name="Google Shape;367;p24"/>
          <p:cNvSpPr/>
          <p:nvPr/>
        </p:nvSpPr>
        <p:spPr>
          <a:xfrm>
            <a:off x="216024" y="3333455"/>
            <a:ext cx="2051720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healthy  </a:t>
            </a:r>
            <a:endParaRPr sz="36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68" name="Google Shape;368;p24"/>
          <p:cNvPicPr preferRelativeResize="0"/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8544" l="234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5938" y="2310890"/>
            <a:ext cx="1296583" cy="1253973"/>
          </a:xfrm>
          <a:prstGeom prst="rect">
            <a:avLst/>
          </a:prstGeom>
          <a:noFill/>
          <a:ln>
            <a:noFill/>
          </a:ln>
        </p:spPr>
      </p:pic>
      <p:sp>
        <p:nvSpPr>
          <p:cNvPr id="369" name="Google Shape;369;p24"/>
          <p:cNvSpPr/>
          <p:nvPr/>
        </p:nvSpPr>
        <p:spPr>
          <a:xfrm>
            <a:off x="7020272" y="3383224"/>
            <a:ext cx="2232248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974806"/>
              </a:buClr>
              <a:buSzPts val="3330"/>
              <a:buFont typeface="Arial"/>
              <a:buNone/>
            </a:pPr>
            <a:r>
              <a:rPr lang="en-US" sz="3330" b="1">
                <a:solidFill>
                  <a:srgbClr val="974806"/>
                </a:solidFill>
                <a:latin typeface="Comic Sans MS"/>
                <a:ea typeface="Comic Sans MS"/>
                <a:cs typeface="Comic Sans MS"/>
                <a:sym typeface="Comic Sans MS"/>
              </a:rPr>
              <a:t>unhealthy  </a:t>
            </a:r>
            <a:endParaRPr sz="3330" b="1">
              <a:solidFill>
                <a:srgbClr val="97480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DDE7"/>
        </a:solidFill>
        <a:effectLst/>
      </p:bgPr>
    </p:bg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5"/>
          <p:cNvSpPr/>
          <p:nvPr/>
        </p:nvSpPr>
        <p:spPr>
          <a:xfrm>
            <a:off x="4536502" y="0"/>
            <a:ext cx="4644010" cy="6858000"/>
          </a:xfrm>
          <a:prstGeom prst="rect">
            <a:avLst/>
          </a:prstGeom>
          <a:solidFill>
            <a:srgbClr val="E5B8B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7" name="Google Shape;377;p25"/>
          <p:cNvPicPr preferRelativeResize="0"/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1549996"/>
            <a:ext cx="1217490" cy="1168790"/>
          </a:xfrm>
          <a:prstGeom prst="rect">
            <a:avLst/>
          </a:prstGeom>
          <a:noFill/>
          <a:ln>
            <a:noFill/>
          </a:ln>
        </p:spPr>
      </p:pic>
      <p:sp>
        <p:nvSpPr>
          <p:cNvPr id="378" name="Google Shape;378;p25"/>
          <p:cNvSpPr/>
          <p:nvPr/>
        </p:nvSpPr>
        <p:spPr>
          <a:xfrm>
            <a:off x="1919598" y="2566062"/>
            <a:ext cx="2051720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healthy  </a:t>
            </a:r>
            <a:endParaRPr sz="36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79" name="Google Shape;379;p25"/>
          <p:cNvPicPr preferRelativeResize="0"/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9515" l="0" r="995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9754" y="1446794"/>
            <a:ext cx="1296583" cy="1253973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25"/>
          <p:cNvSpPr/>
          <p:nvPr/>
        </p:nvSpPr>
        <p:spPr>
          <a:xfrm>
            <a:off x="5364088" y="2519128"/>
            <a:ext cx="2232248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974806"/>
              </a:buClr>
              <a:buSzPts val="3330"/>
              <a:buFont typeface="Arial"/>
              <a:buNone/>
            </a:pPr>
            <a:r>
              <a:rPr lang="en-US" sz="3330" b="1">
                <a:solidFill>
                  <a:srgbClr val="974806"/>
                </a:solidFill>
                <a:latin typeface="Comic Sans MS"/>
                <a:ea typeface="Comic Sans MS"/>
                <a:cs typeface="Comic Sans MS"/>
                <a:sym typeface="Comic Sans MS"/>
              </a:rPr>
              <a:t>unhealthy  </a:t>
            </a:r>
            <a:endParaRPr sz="3330" b="1">
              <a:solidFill>
                <a:srgbClr val="97480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81" name="Google Shape;381;p25"/>
          <p:cNvPicPr preferRelativeResize="0"/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690" y="5003834"/>
            <a:ext cx="9152690" cy="18535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6DDE7"/>
        </a:solidFill>
        <a:effectLst/>
      </p:bgPr>
    </p:bg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6"/>
          <p:cNvSpPr/>
          <p:nvPr/>
        </p:nvSpPr>
        <p:spPr>
          <a:xfrm>
            <a:off x="4536502" y="0"/>
            <a:ext cx="4644010" cy="6858000"/>
          </a:xfrm>
          <a:prstGeom prst="rect">
            <a:avLst/>
          </a:prstGeom>
          <a:solidFill>
            <a:srgbClr val="E5B8B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9" name="Google Shape;389;p26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690" y="5003834"/>
            <a:ext cx="9152690" cy="1853582"/>
          </a:xfrm>
          <a:prstGeom prst="rect">
            <a:avLst/>
          </a:prstGeom>
          <a:noFill/>
          <a:ln>
            <a:noFill/>
          </a:ln>
        </p:spPr>
      </p:pic>
      <p:pic>
        <p:nvPicPr>
          <p:cNvPr id="390" name="Google Shape;390;p26"/>
          <p:cNvPicPr preferRelativeResize="0"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2817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2687" y="4123987"/>
            <a:ext cx="775399" cy="749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1" name="Google Shape;391;p26"/>
          <p:cNvPicPr preferRelativeResize="0"/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7117" y="4123986"/>
            <a:ext cx="775399" cy="749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2" name="Google Shape;392;p26"/>
          <p:cNvPicPr preferRelativeResize="0"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087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1018" y="4077072"/>
            <a:ext cx="775399" cy="749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3" name="Google Shape;393;p26"/>
          <p:cNvPicPr preferRelativeResize="0"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39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1753" y="4089151"/>
            <a:ext cx="775399" cy="749917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26"/>
          <p:cNvPicPr preferRelativeResize="0"/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2500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1549996"/>
            <a:ext cx="1217490" cy="1168790"/>
          </a:xfrm>
          <a:prstGeom prst="rect">
            <a:avLst/>
          </a:prstGeom>
          <a:noFill/>
          <a:ln>
            <a:noFill/>
          </a:ln>
        </p:spPr>
      </p:pic>
      <p:sp>
        <p:nvSpPr>
          <p:cNvPr id="395" name="Google Shape;395;p26"/>
          <p:cNvSpPr/>
          <p:nvPr/>
        </p:nvSpPr>
        <p:spPr>
          <a:xfrm>
            <a:off x="1919598" y="2566062"/>
            <a:ext cx="2051720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3600"/>
              <a:buFont typeface="Arial"/>
              <a:buNone/>
            </a:pPr>
            <a:r>
              <a:rPr lang="en-US" sz="3600" b="1" dirty="0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healthy  </a:t>
            </a:r>
            <a:endParaRPr sz="3600" b="1" dirty="0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396" name="Google Shape;396;p26"/>
          <p:cNvPicPr preferRelativeResize="0"/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71" b="99029" l="0" r="9953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9754" y="1446794"/>
            <a:ext cx="1296583" cy="1253973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26"/>
          <p:cNvSpPr/>
          <p:nvPr/>
        </p:nvSpPr>
        <p:spPr>
          <a:xfrm>
            <a:off x="5364088" y="2519128"/>
            <a:ext cx="2232248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974806"/>
              </a:buClr>
              <a:buSzPts val="3330"/>
              <a:buFont typeface="Arial"/>
              <a:buNone/>
            </a:pPr>
            <a:r>
              <a:rPr lang="en-US" sz="3330" b="1">
                <a:solidFill>
                  <a:srgbClr val="974806"/>
                </a:solidFill>
                <a:latin typeface="Comic Sans MS"/>
                <a:ea typeface="Comic Sans MS"/>
                <a:cs typeface="Comic Sans MS"/>
                <a:sym typeface="Comic Sans MS"/>
              </a:rPr>
              <a:t>unhealthy  </a:t>
            </a:r>
            <a:endParaRPr sz="3330" b="1">
              <a:solidFill>
                <a:srgbClr val="974806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27" descr="Eating Too Much Oily Food! Here&amp;#39;s What You Should Do Afterwards | by  BeautyMozzo | Medium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5" name="Google Shape;405;p27" descr="Eating Too Much Oily Food! Here&amp;#39;s What You Should Do Afterwards | by  BeautyMozzo | Medium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6" name="Google Shape;406;p27" descr="Eating Too Much Oily Food! Here&amp;#39;s What You Should Do Afterwards | by  BeautyMozzo | Medium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27" descr="Oily Food High Res Stock Images | Shutterstock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9" name="Google Shape;409;p27" descr="Oily Food High Res Stock Images | Shutterstock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0" name="Google Shape;410;p27" descr="Greasy Food HD Stock Images | Shutterstock"/>
          <p:cNvSpPr/>
          <p:nvPr/>
        </p:nvSpPr>
        <p:spPr>
          <a:xfrm>
            <a:off x="917575" y="6175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2" name="Google Shape;412;p27" descr="Fats encourage overeating | Science News for Students"/>
          <p:cNvSpPr/>
          <p:nvPr/>
        </p:nvSpPr>
        <p:spPr>
          <a:xfrm>
            <a:off x="1069975" y="769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8542"/>
            <a:ext cx="9144000" cy="586091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421" name="Google Shape;421;p28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073" y="3353762"/>
            <a:ext cx="4264895" cy="2856803"/>
          </a:xfrm>
          <a:prstGeom prst="rect">
            <a:avLst/>
          </a:prstGeom>
          <a:noFill/>
          <a:ln>
            <a:noFill/>
          </a:ln>
        </p:spPr>
      </p:pic>
      <p:pic>
        <p:nvPicPr>
          <p:cNvPr id="422" name="Google Shape;422;p28" descr="珍奶進軍日本20年後突然爆紅...用行為經濟學解讀「台灣手搖飲」日本狂熱神話- 今周刊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40786"/>
            <a:ext cx="4283968" cy="3212976"/>
          </a:xfrm>
          <a:prstGeom prst="rect">
            <a:avLst/>
          </a:prstGeom>
          <a:noFill/>
          <a:ln>
            <a:noFill/>
          </a:ln>
        </p:spPr>
      </p:pic>
      <p:sp>
        <p:nvSpPr>
          <p:cNvPr id="423" name="Google Shape;423;p28" descr="巧克力有益健康是真的｜天下雜誌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28" descr="巧克力有益健康是真的｜天下雜誌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28" descr="巧克力有益健康是真的｜天下雜誌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28" descr="From status symbol to sweet poison: A cultural history of sugar | Culture |  Arts, music and lifestyle reporting from Germany | DW | 29.07.2019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28" descr="From status symbol to sweet poison: A cultural history of sugar | Culture |  Arts, music and lifestyle reporting from Germany | DW | 29.07.2019"/>
          <p:cNvSpPr/>
          <p:nvPr/>
        </p:nvSpPr>
        <p:spPr>
          <a:xfrm>
            <a:off x="765175" y="4651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8" name="Google Shape;428;p28" descr="From status symbol to sweet poison: A cultural history of sugar | Culture |  Arts, music and lifestyle reporting from Germany | DW | 29.07.2019"/>
          <p:cNvSpPr/>
          <p:nvPr/>
        </p:nvSpPr>
        <p:spPr>
          <a:xfrm>
            <a:off x="917575" y="6175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29" name="Google Shape;429;p28" descr="糖讓你體內發炎、免疫下降！簡單4招成功戒糖| 戒糖方法| 甜食| 糖分| 大紀元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2728" y="160339"/>
            <a:ext cx="4871272" cy="3247514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Google Shape;430;p28"/>
          <p:cNvSpPr/>
          <p:nvPr/>
        </p:nvSpPr>
        <p:spPr>
          <a:xfrm>
            <a:off x="4961859" y="3933056"/>
            <a:ext cx="345318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too sweet</a:t>
            </a:r>
            <a:endParaRPr sz="54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31" name="Google Shape;431;p28"/>
          <p:cNvSpPr/>
          <p:nvPr/>
        </p:nvSpPr>
        <p:spPr>
          <a:xfrm>
            <a:off x="5337314" y="4968291"/>
            <a:ext cx="226215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太甜的</a:t>
            </a:r>
            <a:endParaRPr sz="3600" b="1">
              <a:solidFill>
                <a:srgbClr val="31859B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7" name="Google Shape;437;p2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005" y="2996952"/>
            <a:ext cx="4274134" cy="4274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29" descr="台灣洋芋片霸主是誰？」引發網友熱議，一致力推「這個」屌打全部吃過的！"/>
          <p:cNvPicPr preferRelativeResize="0"/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92696"/>
            <a:ext cx="5715000" cy="285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29" descr="吃太咸就要当心7种病，那么如何吃得清淡健康呢?-健康频道-手机搜狐"/>
          <p:cNvPicPr preferRelativeResize="0"/>
          <p:nvPr/>
        </p:nvPicPr>
        <p:blipFill rotWithShape="1">
          <a:blip r:embed="rId5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15000" y="692696"/>
            <a:ext cx="3429000" cy="2484077"/>
          </a:xfrm>
          <a:prstGeom prst="rect">
            <a:avLst/>
          </a:prstGeom>
          <a:noFill/>
          <a:ln>
            <a:noFill/>
          </a:ln>
        </p:spPr>
      </p:pic>
      <p:sp>
        <p:nvSpPr>
          <p:cNvPr id="440" name="Google Shape;440;p29"/>
          <p:cNvSpPr/>
          <p:nvPr/>
        </p:nvSpPr>
        <p:spPr>
          <a:xfrm>
            <a:off x="4961859" y="3933056"/>
            <a:ext cx="315983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too salty</a:t>
            </a:r>
            <a:endParaRPr sz="54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41" name="Google Shape;441;p29"/>
          <p:cNvSpPr/>
          <p:nvPr/>
        </p:nvSpPr>
        <p:spPr>
          <a:xfrm>
            <a:off x="5337314" y="4968291"/>
            <a:ext cx="226215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31859B"/>
                </a:solidFill>
                <a:latin typeface="Arial"/>
                <a:ea typeface="Arial"/>
                <a:cs typeface="Arial"/>
                <a:sym typeface="Arial"/>
              </a:rPr>
              <a:t>太鹹的</a:t>
            </a:r>
            <a:endParaRPr sz="3600" b="1">
              <a:solidFill>
                <a:srgbClr val="31859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2" name="Google Shape;442;p29" descr="7-ELEVEN推出30款異國風零食！日式麻辣擔擔麵、韓式炒年糕洋芋片太噴火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3" name="Google Shape;443;p29" descr="7-ELEVEN推出30款異國風零食！日式麻辣擔擔麵、韓式炒年糕洋芋片太噴火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4" name="Google Shape;444;p29" descr="7-ELEVEN推出30款異國風零食！日式麻辣擔擔麵、韓式炒年糕洋芋片太噴火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" descr="Yummy icon hungry smiling face with mouth and Vector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0400" y="121920"/>
            <a:ext cx="5224272" cy="5224521"/>
          </a:xfrm>
          <a:prstGeom prst="rect">
            <a:avLst/>
          </a:prstGeom>
        </p:spPr>
      </p:pic>
      <p:pic>
        <p:nvPicPr>
          <p:cNvPr id="7" name="Google Shape;176;p9" descr="Emoji Yum Sticker - Emoji Yum Delicious - Discover &amp;amp; Share GIFs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4187097"/>
            <a:ext cx="2576696" cy="25766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9" name="Google Shape;449;p3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08402" y="2306972"/>
            <a:ext cx="1163107" cy="1122028"/>
          </a:xfrm>
          <a:prstGeom prst="rect">
            <a:avLst/>
          </a:prstGeom>
          <a:noFill/>
          <a:ln>
            <a:noFill/>
          </a:ln>
        </p:spPr>
      </p:pic>
      <p:sp>
        <p:nvSpPr>
          <p:cNvPr id="450" name="Google Shape;450;p3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451" name="Google Shape;451;p30" descr="High Fat Foods Have Been Linked To Obesity In New Study | Cooking Light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8109"/>
            <a:ext cx="3107694" cy="2330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30" descr="珍奶進軍日本20年後突然爆紅...用行為經濟學解讀「台灣手搖飲」日本狂熱神話- 今周刊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8248" y="1"/>
            <a:ext cx="3131840" cy="2348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30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9563" y="-243408"/>
            <a:ext cx="2956613" cy="2956613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30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326059"/>
            <a:ext cx="3779911" cy="2531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30" descr="台灣洋芋片霸主是誰？」引發網友熱議，一致力推「這個」屌打全部吃過的！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9912" y="4326058"/>
            <a:ext cx="5364088" cy="2531941"/>
          </a:xfrm>
          <a:prstGeom prst="rect">
            <a:avLst/>
          </a:prstGeom>
          <a:noFill/>
          <a:ln>
            <a:noFill/>
          </a:ln>
        </p:spPr>
      </p:pic>
      <p:sp>
        <p:nvSpPr>
          <p:cNvPr id="456" name="Google Shape;456;p30"/>
          <p:cNvSpPr/>
          <p:nvPr/>
        </p:nvSpPr>
        <p:spPr>
          <a:xfrm>
            <a:off x="971600" y="3311216"/>
            <a:ext cx="2232248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3200"/>
              <a:buFont typeface="Arial"/>
              <a:buNone/>
            </a:pPr>
            <a:r>
              <a:rPr lang="en-US" sz="3200" b="1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Unhealthy food  </a:t>
            </a:r>
            <a:endParaRPr sz="3200" b="1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Google Shape;461;p3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09878" y="2306972"/>
            <a:ext cx="1160155" cy="1122028"/>
          </a:xfrm>
          <a:prstGeom prst="rect">
            <a:avLst/>
          </a:prstGeom>
          <a:noFill/>
          <a:ln>
            <a:noFill/>
          </a:ln>
        </p:spPr>
      </p:pic>
      <p:sp>
        <p:nvSpPr>
          <p:cNvPr id="462" name="Google Shape;462;p3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463" name="Google Shape;463;p31" descr="High Fat Foods Have Been Linked To Obesity In New Study | Cooking Light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18109"/>
            <a:ext cx="3107694" cy="233077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31" descr="珍奶進軍日本20年後突然爆紅...用行為經濟學解讀「台灣手搖飲」日本狂熱神話- 今周刊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98248" y="1"/>
            <a:ext cx="3131840" cy="2348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31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9563" y="0"/>
            <a:ext cx="2956613" cy="2713205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31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4326059"/>
            <a:ext cx="3779911" cy="2531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31" descr="台灣洋芋片霸主是誰？」引發網友熱議，一致力推「這個」屌打全部吃過的！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9912" y="4326058"/>
            <a:ext cx="5364088" cy="2531941"/>
          </a:xfrm>
          <a:prstGeom prst="rect">
            <a:avLst/>
          </a:prstGeom>
          <a:noFill/>
          <a:ln>
            <a:noFill/>
          </a:ln>
        </p:spPr>
      </p:pic>
      <p:sp>
        <p:nvSpPr>
          <p:cNvPr id="468" name="Google Shape;468;p31"/>
          <p:cNvSpPr/>
          <p:nvPr/>
        </p:nvSpPr>
        <p:spPr>
          <a:xfrm>
            <a:off x="971600" y="3311216"/>
            <a:ext cx="2232248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3200"/>
              <a:buFont typeface="Arial"/>
              <a:buNone/>
            </a:pPr>
            <a:r>
              <a:rPr lang="en-US" sz="3200" b="1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Unhealthy food  </a:t>
            </a:r>
            <a:endParaRPr sz="3200" b="1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69" name="Google Shape;469;p31"/>
          <p:cNvSpPr/>
          <p:nvPr/>
        </p:nvSpPr>
        <p:spPr>
          <a:xfrm>
            <a:off x="4860032" y="3418937"/>
            <a:ext cx="3021825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4800"/>
              <a:buFont typeface="Arial"/>
              <a:buNone/>
            </a:pPr>
            <a:r>
              <a:rPr lang="en-US" sz="4800" b="1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junk food</a:t>
            </a:r>
            <a:endParaRPr sz="4800" b="1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70" name="Google Shape;470;p31"/>
          <p:cNvSpPr/>
          <p:nvPr/>
        </p:nvSpPr>
        <p:spPr>
          <a:xfrm>
            <a:off x="3491880" y="3311216"/>
            <a:ext cx="680867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E36C09"/>
              </a:buClr>
              <a:buSzPts val="9600"/>
              <a:buFont typeface="Arial"/>
              <a:buNone/>
            </a:pPr>
            <a:r>
              <a:rPr lang="en-US" sz="9600" b="1">
                <a:solidFill>
                  <a:srgbClr val="E36C09"/>
                </a:solidFill>
                <a:latin typeface="Comic Sans MS"/>
                <a:ea typeface="Comic Sans MS"/>
                <a:cs typeface="Comic Sans MS"/>
                <a:sym typeface="Comic Sans MS"/>
              </a:rPr>
              <a:t>=</a:t>
            </a:r>
            <a:endParaRPr sz="9600" b="1">
              <a:solidFill>
                <a:srgbClr val="E36C09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71" name="Google Shape;471;p31"/>
          <p:cNvSpPr/>
          <p:nvPr/>
        </p:nvSpPr>
        <p:spPr>
          <a:xfrm>
            <a:off x="4932040" y="2544820"/>
            <a:ext cx="295465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rgbClr val="E36C09"/>
                </a:solidFill>
                <a:latin typeface="Arial"/>
                <a:ea typeface="Arial"/>
                <a:cs typeface="Arial"/>
                <a:sym typeface="Arial"/>
              </a:rPr>
              <a:t>垃圾食物</a:t>
            </a:r>
            <a:endParaRPr sz="3600" b="1">
              <a:solidFill>
                <a:srgbClr val="E36C09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32" descr="吃了什麼讓我不舒服？認識食物引發的3種不良反應(不只過敏喔！) - 許崇恩醫師的養生下午茶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0" name="Google Shape;480;p32" descr="吃了什麼讓我不舒服？認識食物引發的3種不良反應(不只過敏喔！) - 許崇恩醫師的養生下午茶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32" descr="吃了什麼讓我不舒服？認識食物引發的3種不良反應(不只過敏喔！) - 許崇恩醫師的養生下午茶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60"/>
            <a:ext cx="9144000" cy="6856479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Google Shape;487;p3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488" name="Google Shape;488;p33" descr="Fresh Berry &amp;amp; Grape &amp;amp; Other Soft Fruit – city&amp;#39;super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9" name="Google Shape;489;p33"/>
          <p:cNvSpPr/>
          <p:nvPr/>
        </p:nvSpPr>
        <p:spPr>
          <a:xfrm>
            <a:off x="6156176" y="5499899"/>
            <a:ext cx="173477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76923C"/>
                </a:solidFill>
                <a:latin typeface="Comic Sans MS"/>
                <a:ea typeface="Comic Sans MS"/>
                <a:cs typeface="Comic Sans MS"/>
                <a:sym typeface="Comic Sans MS"/>
              </a:rPr>
              <a:t>fruits</a:t>
            </a:r>
            <a:endParaRPr sz="4400" b="1">
              <a:solidFill>
                <a:srgbClr val="76923C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490" name="Google Shape;490;p33" descr="Eating at least two servings of fruit per day reduces diabetes risk by 36%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91" name="Google Shape;491;p33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98004"/>
            <a:ext cx="9144000" cy="53074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3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498" name="Google Shape;498;p34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592"/>
            <a:ext cx="9144000" cy="5080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34"/>
          <p:cNvSpPr/>
          <p:nvPr/>
        </p:nvSpPr>
        <p:spPr>
          <a:xfrm>
            <a:off x="6012160" y="5499899"/>
            <a:ext cx="304923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>
                <a:solidFill>
                  <a:srgbClr val="76923C"/>
                </a:solidFill>
                <a:latin typeface="Comic Sans MS"/>
                <a:ea typeface="Comic Sans MS"/>
                <a:cs typeface="Comic Sans MS"/>
                <a:sym typeface="Comic Sans MS"/>
              </a:rPr>
              <a:t>vegetables</a:t>
            </a:r>
            <a:endParaRPr sz="4400" b="1">
              <a:solidFill>
                <a:srgbClr val="76923C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3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506" name="Google Shape;506;p35" descr="台灣牛奶為何世界貴？2關鍵揭密- 日常- 網推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07" name="Google Shape;507;p35" descr="台灣牛奶為何世界貴？2關鍵揭密- 日常- 網推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08" name="Google Shape;508;p3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15816" y="0"/>
            <a:ext cx="6228184" cy="4679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35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" y="-26467"/>
            <a:ext cx="5562600" cy="4686300"/>
          </a:xfrm>
          <a:prstGeom prst="rect">
            <a:avLst/>
          </a:prstGeom>
          <a:noFill/>
          <a:ln>
            <a:noFill/>
          </a:ln>
        </p:spPr>
      </p:pic>
      <p:sp>
        <p:nvSpPr>
          <p:cNvPr id="510" name="Google Shape;510;p35"/>
          <p:cNvSpPr/>
          <p:nvPr/>
        </p:nvSpPr>
        <p:spPr>
          <a:xfrm>
            <a:off x="6156175" y="5158174"/>
            <a:ext cx="180873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76923C"/>
                </a:solidFill>
                <a:latin typeface="Comic Sans MS"/>
                <a:ea typeface="Comic Sans MS"/>
                <a:cs typeface="Comic Sans MS"/>
                <a:sym typeface="Comic Sans MS"/>
              </a:rPr>
              <a:t>milk</a:t>
            </a:r>
            <a:endParaRPr sz="4400" b="1" dirty="0">
              <a:solidFill>
                <a:srgbClr val="76923C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p3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pic>
        <p:nvPicPr>
          <p:cNvPr id="517" name="Google Shape;517;p36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" y="0"/>
            <a:ext cx="9143385" cy="5235677"/>
          </a:xfrm>
          <a:prstGeom prst="rect">
            <a:avLst/>
          </a:prstGeom>
          <a:noFill/>
          <a:ln>
            <a:noFill/>
          </a:ln>
        </p:spPr>
      </p:pic>
      <p:sp>
        <p:nvSpPr>
          <p:cNvPr id="518" name="Google Shape;518;p36"/>
          <p:cNvSpPr/>
          <p:nvPr/>
        </p:nvSpPr>
        <p:spPr>
          <a:xfrm>
            <a:off x="6156174" y="5539879"/>
            <a:ext cx="2530625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rgbClr val="76923C"/>
                </a:solidFill>
                <a:latin typeface="Comic Sans MS"/>
                <a:ea typeface="Comic Sans MS"/>
                <a:cs typeface="Comic Sans MS"/>
                <a:sym typeface="Comic Sans MS"/>
              </a:rPr>
              <a:t>seafood</a:t>
            </a:r>
            <a:endParaRPr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9" name="Google Shape;529;p3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92"/>
          <a:stretch/>
        </p:blipFill>
        <p:spPr>
          <a:xfrm>
            <a:off x="1919598" y="2985509"/>
            <a:ext cx="1217490" cy="1174491"/>
          </a:xfrm>
          <a:prstGeom prst="rect">
            <a:avLst/>
          </a:prstGeom>
          <a:noFill/>
          <a:ln>
            <a:noFill/>
          </a:ln>
        </p:spPr>
      </p:pic>
      <p:sp>
        <p:nvSpPr>
          <p:cNvPr id="530" name="Google Shape;530;p37"/>
          <p:cNvSpPr/>
          <p:nvPr/>
        </p:nvSpPr>
        <p:spPr>
          <a:xfrm>
            <a:off x="3522702" y="3081814"/>
            <a:ext cx="3353554" cy="981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3600"/>
              <a:buFont typeface="Arial"/>
              <a:buNone/>
            </a:pPr>
            <a:r>
              <a:rPr lang="en-US" sz="36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healthy food </a:t>
            </a:r>
            <a:endParaRPr sz="36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2853705"/>
          </a:xfrm>
          <a:prstGeom prst="rect">
            <a:avLst/>
          </a:prstGeom>
        </p:spPr>
      </p:pic>
      <p:pic>
        <p:nvPicPr>
          <p:cNvPr id="3" name="圖片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249771"/>
            <a:ext cx="9144000" cy="2608229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38" descr="Nutrition for Healthy Kids | Fort HealthCar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0" name="Google Shape;540;p38" descr="Nutrition for Healthy Kids | Fort HealthCare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1" name="Google Shape;541;p38" descr="10 Simple Tips to Help Your Child Grow Taller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2" name="Google Shape;542;p38" descr="10 Simple Tips to Help Your Child Grow Taller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3" y="0"/>
            <a:ext cx="910771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39"/>
          <p:cNvSpPr/>
          <p:nvPr/>
        </p:nvSpPr>
        <p:spPr>
          <a:xfrm>
            <a:off x="809328" y="-675456"/>
            <a:ext cx="7848872" cy="3888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More healthy food, </a:t>
            </a:r>
            <a:endParaRPr sz="54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less junk food.</a:t>
            </a:r>
            <a:endParaRPr sz="54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53" name="Google Shape;553;p39" descr="Danone India on Twitter: &amp;quot;Health is Happiness! Let&amp;#39;s make sure we eat less  of Junk and more of Healthy food. Give it a LIKE if you will. #Danone  #DanoneInida #HealthyFood #NutritionForAll… https://t.co/qzdgNOEQqP&amp;quot;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9100" y="1962912"/>
            <a:ext cx="4529328" cy="489508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" descr="Yummy icon hungry smiling face with mouth and Vector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4"/>
          <p:cNvSpPr txBox="1"/>
          <p:nvPr/>
        </p:nvSpPr>
        <p:spPr>
          <a:xfrm>
            <a:off x="3779912" y="4653136"/>
            <a:ext cx="4939873" cy="25097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400"/>
              <a:buFont typeface="Arial"/>
              <a:buNone/>
            </a:pPr>
            <a:r>
              <a:rPr lang="en-US" sz="44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like cookies.</a:t>
            </a:r>
            <a:endParaRPr sz="44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9730" y="121920"/>
            <a:ext cx="5214941" cy="5271174"/>
          </a:xfrm>
          <a:prstGeom prst="rect">
            <a:avLst/>
          </a:prstGeom>
        </p:spPr>
      </p:pic>
      <p:pic>
        <p:nvPicPr>
          <p:cNvPr id="7" name="Google Shape;176;p9" descr="Emoji Yum Sticker - Emoji Yum Delicious - Discover &amp;amp; Share GIFs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4187097"/>
            <a:ext cx="2576696" cy="25766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40"/>
          <p:cNvSpPr/>
          <p:nvPr/>
        </p:nvSpPr>
        <p:spPr>
          <a:xfrm>
            <a:off x="809328" y="-675456"/>
            <a:ext cx="7848872" cy="3888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FF66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More</a:t>
            </a:r>
            <a:r>
              <a:rPr lang="en-US" sz="54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 healthy food, </a:t>
            </a:r>
            <a:endParaRPr sz="54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less junk food.</a:t>
            </a:r>
            <a:endParaRPr sz="54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62" name="Google Shape;562;p40" descr="Danone India on Twitter: &amp;quot;Health is Happiness! Let&amp;#39;s make sure we eat less  of Junk and more of Healthy food. Give it a LIKE if you will. #Danone  #DanoneInida #HealthyFood #NutritionForAll… https://t.co/qzdgNOEQqP&amp;quot;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9100" y="2267338"/>
            <a:ext cx="4529328" cy="4590661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7" name="Google Shape;567;p4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3728" y="2206130"/>
            <a:ext cx="2363522" cy="4892277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41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482" y="612515"/>
            <a:ext cx="2933782" cy="6704918"/>
          </a:xfrm>
          <a:prstGeom prst="rect">
            <a:avLst/>
          </a:prstGeom>
          <a:noFill/>
          <a:ln>
            <a:noFill/>
          </a:ln>
        </p:spPr>
      </p:pic>
      <p:sp>
        <p:nvSpPr>
          <p:cNvPr id="570" name="Google Shape;570;p41"/>
          <p:cNvSpPr/>
          <p:nvPr/>
        </p:nvSpPr>
        <p:spPr>
          <a:xfrm>
            <a:off x="809328" y="-675456"/>
            <a:ext cx="7848872" cy="3888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FF66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More</a:t>
            </a:r>
            <a:r>
              <a:rPr lang="en-US" sz="54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 healthy food, </a:t>
            </a:r>
            <a:endParaRPr sz="54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less junk food.</a:t>
            </a:r>
            <a:endParaRPr sz="54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71" name="Google Shape;571;p41" descr="Danone India on Twitter: &amp;quot;Health is Happiness! Let&amp;#39;s make sure we eat less  of Junk and more of Healthy food. Give it a LIKE if you will. #Danone  #DanoneInida #HealthyFood #NutritionForAll… https://t.co/qzdgNOEQqP&amp;quot;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6" name="Google Shape;576;p42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2348" y="2566058"/>
            <a:ext cx="2154902" cy="446045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Google Shape;577;p42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39" y="612514"/>
            <a:ext cx="2933782" cy="6704918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p42"/>
          <p:cNvSpPr/>
          <p:nvPr/>
        </p:nvSpPr>
        <p:spPr>
          <a:xfrm>
            <a:off x="809328" y="-675456"/>
            <a:ext cx="7848872" cy="3888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00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More</a:t>
            </a:r>
            <a:r>
              <a:rPr lang="en-US" sz="54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 healthy food, </a:t>
            </a:r>
            <a:endParaRPr sz="54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FF66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less </a:t>
            </a:r>
            <a:r>
              <a:rPr lang="en-US" sz="54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junk food.</a:t>
            </a:r>
            <a:endParaRPr sz="54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80" name="Google Shape;580;p42" descr="Danone India on Twitter: &amp;quot;Health is Happiness! Let&amp;#39;s make sure we eat less  of Junk and more of Healthy food. Give it a LIKE if you will. #Danone  #DanoneInida #HealthyFood #NutritionForAll… https://t.co/qzdgNOEQqP&amp;quot;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Google Shape;585;p43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23438" y="3647597"/>
            <a:ext cx="1563812" cy="32369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43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18139" y="612514"/>
            <a:ext cx="2933782" cy="6704918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Google Shape;588;p43"/>
          <p:cNvSpPr/>
          <p:nvPr/>
        </p:nvSpPr>
        <p:spPr>
          <a:xfrm>
            <a:off x="809328" y="-675456"/>
            <a:ext cx="7848872" cy="38884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More healthy food, </a:t>
            </a:r>
            <a:endParaRPr sz="54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FF6600"/>
              </a:buClr>
              <a:buSzPts val="5400"/>
              <a:buFont typeface="Arial"/>
              <a:buNone/>
            </a:pPr>
            <a:r>
              <a:rPr lang="en-US" sz="5400" b="1">
                <a:solidFill>
                  <a:srgbClr val="FF6600"/>
                </a:solidFill>
                <a:latin typeface="Comic Sans MS"/>
                <a:ea typeface="Comic Sans MS"/>
                <a:cs typeface="Comic Sans MS"/>
                <a:sym typeface="Comic Sans MS"/>
              </a:rPr>
              <a:t>less</a:t>
            </a:r>
            <a:r>
              <a:rPr lang="en-US" sz="5400" b="1">
                <a:solidFill>
                  <a:srgbClr val="205867"/>
                </a:solidFill>
                <a:latin typeface="Comic Sans MS"/>
                <a:ea typeface="Comic Sans MS"/>
                <a:cs typeface="Comic Sans MS"/>
                <a:sym typeface="Comic Sans MS"/>
              </a:rPr>
              <a:t> junk food.</a:t>
            </a:r>
            <a:endParaRPr sz="5400" b="1">
              <a:solidFill>
                <a:srgbClr val="205867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89" name="Google Shape;589;p43" descr="Danone India on Twitter: &amp;quot;Health is Happiness! Let&amp;#39;s make sure we eat less  of Junk and more of Healthy food. Give it a LIKE if you will. #Danone  #DanoneInida #HealthyFood #NutritionForAll… https://t.co/qzdgNOEQqP&amp;quot;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" name="Google Shape;596;p44"/>
          <p:cNvSpPr/>
          <p:nvPr/>
        </p:nvSpPr>
        <p:spPr>
          <a:xfrm>
            <a:off x="827584" y="22960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Worksheet time</a:t>
            </a:r>
            <a:endParaRPr sz="54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598" name="Google Shape;598;p44" descr="3M】口紅膠－紅罐8g（6808R）－金石堂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9" name="Google Shape;599;p44" descr="3M】口紅膠－紅罐8g（6808R）－金石堂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0" name="Google Shape;600;p44" descr="3M】口紅膠－紅罐8g（6808R）－金石堂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Google Shape;597;p44" descr="ABEL】兒童安全剪刀5.75吋-黃綠| 文具/辦公事務用品| Yahoo奇摩購物中心">
            <a:extLst>
              <a:ext uri="{FF2B5EF4-FFF2-40B4-BE49-F238E27FC236}">
                <a16:creationId xmlns:a16="http://schemas.microsoft.com/office/drawing/2014/main" id="{D8699ADE-87A0-577E-C09A-DCFCD360736A}"/>
              </a:ext>
            </a:extLst>
          </p:cNvPr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948" y="2420888"/>
            <a:ext cx="3032448" cy="3032448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Google Shape;601;p44">
            <a:extLst>
              <a:ext uri="{FF2B5EF4-FFF2-40B4-BE49-F238E27FC236}">
                <a16:creationId xmlns:a16="http://schemas.microsoft.com/office/drawing/2014/main" id="{6F50D059-08A2-1038-60CF-A6328574C405}"/>
              </a:ext>
            </a:extLst>
          </p:cNvPr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4897"/>
          <a:stretch/>
        </p:blipFill>
        <p:spPr>
          <a:xfrm>
            <a:off x="3046738" y="2627424"/>
            <a:ext cx="1705282" cy="2619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Google Shape;602;p44">
            <a:extLst>
              <a:ext uri="{FF2B5EF4-FFF2-40B4-BE49-F238E27FC236}">
                <a16:creationId xmlns:a16="http://schemas.microsoft.com/office/drawing/2014/main" id="{A359EDF4-8D5B-2FAA-AE02-3F774A8AAF81}"/>
              </a:ext>
            </a:extLst>
          </p:cNvPr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154096">
            <a:off x="5041525" y="2778475"/>
            <a:ext cx="4104878" cy="23172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CCDC"/>
        </a:solidFill>
        <a:effectLst/>
      </p:bgPr>
    </p:bg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9" name="Google Shape;609;p45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1461" y="19512"/>
            <a:ext cx="5468709" cy="3909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" name="Google Shape;610;p45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601" y="3870122"/>
            <a:ext cx="4402546" cy="29878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p45"/>
          <p:cNvPicPr preferRelativeResize="0"/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866925">
            <a:off x="2009912" y="3618665"/>
            <a:ext cx="2921101" cy="29211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" name="Google Shape;618;p46" descr="Clean Up Table Clipart - Clipart Suggest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784" y="2348880"/>
            <a:ext cx="3677394" cy="3795072"/>
          </a:xfrm>
          <a:prstGeom prst="rect">
            <a:avLst/>
          </a:prstGeom>
          <a:noFill/>
          <a:ln>
            <a:noFill/>
          </a:ln>
        </p:spPr>
      </p:pic>
      <p:sp>
        <p:nvSpPr>
          <p:cNvPr id="619" name="Google Shape;619;p46"/>
          <p:cNvSpPr/>
          <p:nvPr/>
        </p:nvSpPr>
        <p:spPr>
          <a:xfrm>
            <a:off x="2195736" y="692696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Clean-up time</a:t>
            </a:r>
            <a:endParaRPr sz="54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geccebde640_0_0"/>
          <p:cNvSpPr txBox="1">
            <a:spLocks noGrp="1"/>
          </p:cNvSpPr>
          <p:nvPr>
            <p:ph type="title"/>
          </p:nvPr>
        </p:nvSpPr>
        <p:spPr>
          <a:xfrm>
            <a:off x="457200" y="2857488"/>
            <a:ext cx="82296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/>
              <a:t>2</a:t>
            </a:r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47"/>
          <p:cNvSpPr txBox="1">
            <a:spLocks noGrp="1"/>
          </p:cNvSpPr>
          <p:nvPr>
            <p:ph type="body" idx="1"/>
          </p:nvPr>
        </p:nvSpPr>
        <p:spPr>
          <a:xfrm>
            <a:off x="467544" y="620688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</a:pPr>
            <a:r>
              <a:rPr lang="en-US" u="sng" dirty="0">
                <a:solidFill>
                  <a:schemeClr val="hlink"/>
                </a:solidFill>
                <a:hlinkClick r:id="rId3"/>
              </a:rPr>
              <a:t>https://www.youtube.com/watch?v=fE8lezHs19s</a:t>
            </a:r>
            <a:endParaRPr dirty="0"/>
          </a:p>
          <a:p>
            <a:pPr marL="34290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 dirty="0"/>
          </a:p>
        </p:txBody>
      </p:sp>
      <p:pic>
        <p:nvPicPr>
          <p:cNvPr id="633" name="Google Shape;633;p47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1846707"/>
            <a:ext cx="7992888" cy="44628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Google Shape;638;p4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39" name="Google Shape;639;p4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40" name="Google Shape;640;p48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07" y="764704"/>
            <a:ext cx="9446140" cy="53285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5" descr="Yummy icon hungry smiling face with mouth and Vector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93706" y="243840"/>
            <a:ext cx="5137062" cy="5233229"/>
          </a:xfrm>
          <a:prstGeom prst="rect">
            <a:avLst/>
          </a:prstGeom>
        </p:spPr>
      </p:pic>
      <p:pic>
        <p:nvPicPr>
          <p:cNvPr id="7" name="Google Shape;176;p9" descr="Emoji Yum Sticker - Emoji Yum Delicious - Discover &amp;amp; Share GIFs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4187097"/>
            <a:ext cx="2576696" cy="25766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" name="Google Shape;645;p4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 </a:t>
            </a:r>
            <a:endParaRPr/>
          </a:p>
        </p:txBody>
      </p:sp>
      <p:sp>
        <p:nvSpPr>
          <p:cNvPr id="646" name="Google Shape;646;p4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47" name="Google Shape;647;p49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3" y="981314"/>
            <a:ext cx="9137857" cy="50957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" name="Google Shape;653;geccebde640_0_20"/>
          <p:cNvSpPr txBox="1">
            <a:spLocks noGrp="1"/>
          </p:cNvSpPr>
          <p:nvPr>
            <p:ph type="title"/>
          </p:nvPr>
        </p:nvSpPr>
        <p:spPr>
          <a:xfrm>
            <a:off x="457200" y="2763563"/>
            <a:ext cx="82296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p5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59" name="Google Shape;659;p5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60" name="Google Shape;660;p5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" y="116632"/>
            <a:ext cx="9149689" cy="6334181"/>
          </a:xfrm>
          <a:prstGeom prst="rect">
            <a:avLst/>
          </a:prstGeom>
          <a:noFill/>
          <a:ln>
            <a:noFill/>
          </a:ln>
        </p:spPr>
      </p:pic>
      <p:sp>
        <p:nvSpPr>
          <p:cNvPr id="661" name="Google Shape;661;p50" descr="Happy and sad face icons Royalty Free Vector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5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67" name="Google Shape;667;p5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68" name="Google Shape;668;p5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0" y="116632"/>
            <a:ext cx="9149689" cy="6334181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51" descr="Happy and sad face icons Royalty Free Vector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70" name="Google Shape;670;p5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7624" y="2413005"/>
            <a:ext cx="2938164" cy="2291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5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77" name="Google Shape;677;p5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78" name="Google Shape;678;p52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6" y="193408"/>
            <a:ext cx="9106883" cy="6216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p5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85" name="Google Shape;685;p5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86" name="Google Shape;686;p53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6" y="193408"/>
            <a:ext cx="9106883" cy="6216683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Google Shape;687;p5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3848" y="3116254"/>
            <a:ext cx="2938164" cy="229176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5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693" name="Google Shape;693;p5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694" name="Google Shape;694;p54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9928"/>
            <a:ext cx="9144000" cy="6074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5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00" name="Google Shape;700;p5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701" name="Google Shape;701;p55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123"/>
            <a:ext cx="9180512" cy="6263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7" name="Google Shape;707;p56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6" y="193408"/>
            <a:ext cx="9106883" cy="6216683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Google Shape;710;p56"/>
          <p:cNvSpPr/>
          <p:nvPr/>
        </p:nvSpPr>
        <p:spPr>
          <a:xfrm>
            <a:off x="-441126" y="-2686082"/>
            <a:ext cx="14535324" cy="14535324"/>
          </a:xfrm>
          <a:prstGeom prst="donut">
            <a:avLst>
              <a:gd name="adj" fmla="val 35735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1" name="Google Shape;711;p56"/>
          <p:cNvSpPr/>
          <p:nvPr/>
        </p:nvSpPr>
        <p:spPr>
          <a:xfrm>
            <a:off x="539552" y="476672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him?</a:t>
            </a:r>
            <a:endParaRPr sz="4000" b="1" dirty="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" name="Google Shape;717;p57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17" y="193408"/>
            <a:ext cx="9106883" cy="6216683"/>
          </a:xfrm>
          <a:prstGeom prst="rect">
            <a:avLst/>
          </a:prstGeom>
          <a:noFill/>
          <a:ln>
            <a:noFill/>
          </a:ln>
        </p:spPr>
      </p:pic>
      <p:sp>
        <p:nvSpPr>
          <p:cNvPr id="720" name="Google Shape;720;p57"/>
          <p:cNvSpPr/>
          <p:nvPr/>
        </p:nvSpPr>
        <p:spPr>
          <a:xfrm>
            <a:off x="-244703" y="-2676557"/>
            <a:ext cx="14535324" cy="14535324"/>
          </a:xfrm>
          <a:prstGeom prst="donut">
            <a:avLst>
              <a:gd name="adj" fmla="val 35735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1" name="Google Shape;721;p57"/>
          <p:cNvSpPr/>
          <p:nvPr/>
        </p:nvSpPr>
        <p:spPr>
          <a:xfrm>
            <a:off x="539552" y="476672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him?</a:t>
            </a:r>
            <a:endParaRPr sz="4000" b="1" dirty="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22" name="Google Shape;722;p57"/>
          <p:cNvSpPr/>
          <p:nvPr/>
        </p:nvSpPr>
        <p:spPr>
          <a:xfrm>
            <a:off x="647564" y="1164419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He is </a:t>
            </a:r>
            <a:r>
              <a:rPr lang="en-US" sz="4000" b="1" dirty="0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sick</a:t>
            </a:r>
            <a:r>
              <a:rPr lang="en-US" sz="4000" b="1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4000" b="1" dirty="0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23" name="Google Shape;723;p57" descr="Sick boy cartoon Stock Vector Image by ©sararoom #2883305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608" y="3097230"/>
            <a:ext cx="2406399" cy="32085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6" descr="Yummy icon hungry smiling face with mouth and Vector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6"/>
          <p:cNvSpPr txBox="1"/>
          <p:nvPr/>
        </p:nvSpPr>
        <p:spPr>
          <a:xfrm>
            <a:off x="3779899" y="4653125"/>
            <a:ext cx="5477400" cy="25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400"/>
              <a:buFont typeface="Arial"/>
              <a:buNone/>
            </a:pPr>
            <a:r>
              <a:rPr lang="en-US" sz="44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like bubble tea.</a:t>
            </a:r>
            <a:endParaRPr sz="44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8980" y="243840"/>
            <a:ext cx="4931788" cy="5018625"/>
          </a:xfrm>
          <a:prstGeom prst="rect">
            <a:avLst/>
          </a:prstGeom>
        </p:spPr>
      </p:pic>
      <p:pic>
        <p:nvPicPr>
          <p:cNvPr id="7" name="Google Shape;176;p9" descr="Emoji Yum Sticker - Emoji Yum Delicious - Discover &amp;amp; Share GIFs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4187097"/>
            <a:ext cx="2576696" cy="25766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Google Shape;728;p5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29" name="Google Shape;729;p5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730" name="Google Shape;730;p58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9928"/>
            <a:ext cx="9144000" cy="6074797"/>
          </a:xfrm>
          <a:prstGeom prst="rect">
            <a:avLst/>
          </a:prstGeom>
          <a:noFill/>
          <a:ln>
            <a:noFill/>
          </a:ln>
        </p:spPr>
      </p:pic>
      <p:sp>
        <p:nvSpPr>
          <p:cNvPr id="731" name="Google Shape;731;p58"/>
          <p:cNvSpPr/>
          <p:nvPr/>
        </p:nvSpPr>
        <p:spPr>
          <a:xfrm>
            <a:off x="-4140968" y="-4275856"/>
            <a:ext cx="14535324" cy="14535324"/>
          </a:xfrm>
          <a:prstGeom prst="donut">
            <a:avLst>
              <a:gd name="adj" fmla="val 35735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2" name="Google Shape;732;p58"/>
          <p:cNvSpPr/>
          <p:nvPr/>
        </p:nvSpPr>
        <p:spPr>
          <a:xfrm>
            <a:off x="539552" y="4378427"/>
            <a:ext cx="873041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the tooth?</a:t>
            </a:r>
            <a:endParaRPr sz="36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p5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38" name="Google Shape;738;p5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739" name="Google Shape;739;p59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9928"/>
            <a:ext cx="9144000" cy="6074797"/>
          </a:xfrm>
          <a:prstGeom prst="rect">
            <a:avLst/>
          </a:prstGeom>
          <a:noFill/>
          <a:ln>
            <a:noFill/>
          </a:ln>
        </p:spPr>
      </p:pic>
      <p:sp>
        <p:nvSpPr>
          <p:cNvPr id="740" name="Google Shape;740;p59"/>
          <p:cNvSpPr/>
          <p:nvPr/>
        </p:nvSpPr>
        <p:spPr>
          <a:xfrm>
            <a:off x="-3762376" y="-4275856"/>
            <a:ext cx="14156731" cy="14535324"/>
          </a:xfrm>
          <a:prstGeom prst="donut">
            <a:avLst>
              <a:gd name="adj" fmla="val 35735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41" name="Google Shape;741;p59"/>
          <p:cNvSpPr/>
          <p:nvPr/>
        </p:nvSpPr>
        <p:spPr>
          <a:xfrm>
            <a:off x="539552" y="4378427"/>
            <a:ext cx="873041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the tooth?</a:t>
            </a:r>
            <a:endParaRPr sz="36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42" name="Google Shape;742;p59"/>
          <p:cNvSpPr/>
          <p:nvPr/>
        </p:nvSpPr>
        <p:spPr>
          <a:xfrm>
            <a:off x="611560" y="5013176"/>
            <a:ext cx="9217024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He is </a:t>
            </a:r>
            <a:r>
              <a:rPr lang="en-US" sz="40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tired</a:t>
            </a:r>
            <a:r>
              <a:rPr lang="en-US" sz="40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.</a:t>
            </a:r>
            <a:endParaRPr sz="40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43" name="Google Shape;743;p59" descr="葡萄酒商人步行哀伤的疲乏的疲倦的字符向量例证. 插画包括有- 61839259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977448" y="2715344"/>
            <a:ext cx="2297832" cy="2297832"/>
          </a:xfrm>
          <a:prstGeom prst="ellipse">
            <a:avLst/>
          </a:prstGeom>
          <a:noFill/>
          <a:ln>
            <a:noFill/>
          </a:ln>
        </p:spPr>
      </p:pic>
      <p:sp>
        <p:nvSpPr>
          <p:cNvPr id="744" name="Google Shape;744;p59" descr="Funny Gape High Res Stock Images | Shutterstock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45" name="Google Shape;745;p59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54" r="-953" b="7141"/>
          <a:stretch/>
        </p:blipFill>
        <p:spPr>
          <a:xfrm>
            <a:off x="5883487" y="323584"/>
            <a:ext cx="2391793" cy="2391793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6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51" name="Google Shape;751;p6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752" name="Google Shape;752;p6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9928"/>
            <a:ext cx="9144000" cy="6074797"/>
          </a:xfrm>
          <a:prstGeom prst="rect">
            <a:avLst/>
          </a:prstGeom>
          <a:noFill/>
          <a:ln>
            <a:noFill/>
          </a:ln>
        </p:spPr>
      </p:pic>
      <p:sp>
        <p:nvSpPr>
          <p:cNvPr id="753" name="Google Shape;753;p60"/>
          <p:cNvSpPr/>
          <p:nvPr/>
        </p:nvSpPr>
        <p:spPr>
          <a:xfrm>
            <a:off x="-1044624" y="-4275856"/>
            <a:ext cx="14535324" cy="14535324"/>
          </a:xfrm>
          <a:prstGeom prst="donut">
            <a:avLst>
              <a:gd name="adj" fmla="val 35735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54" name="Google Shape;754;p60"/>
          <p:cNvSpPr/>
          <p:nvPr/>
        </p:nvSpPr>
        <p:spPr>
          <a:xfrm>
            <a:off x="539552" y="4378427"/>
            <a:ext cx="873041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the tongue?</a:t>
            </a:r>
            <a:endParaRPr sz="36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p6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60" name="Google Shape;760;p6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761" name="Google Shape;761;p6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9928"/>
            <a:ext cx="9144000" cy="6074797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61"/>
          <p:cNvSpPr/>
          <p:nvPr/>
        </p:nvSpPr>
        <p:spPr>
          <a:xfrm>
            <a:off x="-1044624" y="-4275856"/>
            <a:ext cx="14535324" cy="14535324"/>
          </a:xfrm>
          <a:prstGeom prst="donut">
            <a:avLst>
              <a:gd name="adj" fmla="val 35735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63" name="Google Shape;763;p61"/>
          <p:cNvSpPr/>
          <p:nvPr/>
        </p:nvSpPr>
        <p:spPr>
          <a:xfrm>
            <a:off x="539552" y="4378427"/>
            <a:ext cx="873041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the tongue?</a:t>
            </a:r>
            <a:endParaRPr sz="36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64" name="Google Shape;764;p61"/>
          <p:cNvSpPr/>
          <p:nvPr/>
        </p:nvSpPr>
        <p:spPr>
          <a:xfrm>
            <a:off x="611560" y="5013176"/>
            <a:ext cx="9217024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He is </a:t>
            </a:r>
            <a:r>
              <a:rPr lang="en-US" sz="40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overworked.</a:t>
            </a:r>
            <a:endParaRPr sz="40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765" name="Google Shape;765;p61" descr="Busy overworked man sitting at table with laptop and pile of papers in  office. Vector illustration Stock Vector Image &amp;amp; Art - Alamy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5616" y="2750982"/>
            <a:ext cx="2259530" cy="2259530"/>
          </a:xfrm>
          <a:prstGeom prst="ellipse">
            <a:avLst/>
          </a:prstGeom>
          <a:noFill/>
          <a:ln>
            <a:noFill/>
          </a:ln>
        </p:spPr>
      </p:pic>
      <p:sp>
        <p:nvSpPr>
          <p:cNvPr id="766" name="Google Shape;766;p61" descr="When Should I Take My Rest Day From The Gym?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67" name="Google Shape;767;p61"/>
          <p:cNvPicPr preferRelativeResize="0"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922" y="764704"/>
            <a:ext cx="3446638" cy="1738516"/>
          </a:xfrm>
          <a:prstGeom prst="rect">
            <a:avLst/>
          </a:prstGeom>
          <a:noFill/>
          <a:ln>
            <a:noFill/>
          </a:ln>
        </p:spPr>
      </p:pic>
      <p:sp>
        <p:nvSpPr>
          <p:cNvPr id="768" name="Google Shape;768;p61"/>
          <p:cNvSpPr/>
          <p:nvPr/>
        </p:nvSpPr>
        <p:spPr>
          <a:xfrm rot="-2310095">
            <a:off x="2384562" y="1088928"/>
            <a:ext cx="1176065" cy="1176065"/>
          </a:xfrm>
          <a:prstGeom prst="plus">
            <a:avLst>
              <a:gd name="adj" fmla="val 42133"/>
            </a:avLst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3" name="Google Shape;773;p6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74" name="Google Shape;774;p6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775" name="Google Shape;775;p62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4875" y="188640"/>
            <a:ext cx="9168875" cy="6264764"/>
          </a:xfrm>
          <a:prstGeom prst="rect">
            <a:avLst/>
          </a:prstGeom>
          <a:noFill/>
          <a:ln>
            <a:noFill/>
          </a:ln>
        </p:spPr>
      </p:pic>
      <p:sp>
        <p:nvSpPr>
          <p:cNvPr id="776" name="Google Shape;776;p62"/>
          <p:cNvSpPr/>
          <p:nvPr/>
        </p:nvSpPr>
        <p:spPr>
          <a:xfrm>
            <a:off x="-4717032" y="-4491880"/>
            <a:ext cx="14535324" cy="14535324"/>
          </a:xfrm>
          <a:prstGeom prst="donut">
            <a:avLst>
              <a:gd name="adj" fmla="val 34033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77" name="Google Shape;777;p62"/>
          <p:cNvSpPr/>
          <p:nvPr/>
        </p:nvSpPr>
        <p:spPr>
          <a:xfrm>
            <a:off x="251520" y="4437112"/>
            <a:ext cx="873041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the stomach?</a:t>
            </a:r>
            <a:endParaRPr sz="36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2" name="Google Shape;782;p6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83" name="Google Shape;783;p6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784" name="Google Shape;784;p63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123"/>
            <a:ext cx="9180512" cy="6263981"/>
          </a:xfrm>
          <a:prstGeom prst="rect">
            <a:avLst/>
          </a:prstGeom>
          <a:noFill/>
          <a:ln>
            <a:noFill/>
          </a:ln>
        </p:spPr>
      </p:pic>
      <p:sp>
        <p:nvSpPr>
          <p:cNvPr id="785" name="Google Shape;785;p63"/>
          <p:cNvSpPr/>
          <p:nvPr/>
        </p:nvSpPr>
        <p:spPr>
          <a:xfrm>
            <a:off x="-4717032" y="-4491880"/>
            <a:ext cx="14535324" cy="14535324"/>
          </a:xfrm>
          <a:prstGeom prst="donut">
            <a:avLst>
              <a:gd name="adj" fmla="val 34033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6" name="Google Shape;786;p63"/>
          <p:cNvSpPr/>
          <p:nvPr/>
        </p:nvSpPr>
        <p:spPr>
          <a:xfrm>
            <a:off x="251520" y="4437112"/>
            <a:ext cx="873041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the stomach?</a:t>
            </a:r>
            <a:endParaRPr sz="36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87" name="Google Shape;787;p63"/>
          <p:cNvSpPr/>
          <p:nvPr/>
        </p:nvSpPr>
        <p:spPr>
          <a:xfrm>
            <a:off x="323528" y="5013176"/>
            <a:ext cx="9217024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He is </a:t>
            </a:r>
            <a:r>
              <a:rPr lang="en-US" sz="40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busy.</a:t>
            </a:r>
            <a:endParaRPr sz="40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788" name="Google Shape;788;p63" descr="工作很忙」還在說My work is busy？小心這5種常錯形容詞害你出糗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789" name="Google Shape;789;p63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64088" y="2493051"/>
            <a:ext cx="2808312" cy="2808001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6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795" name="Google Shape;795;p6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796" name="Google Shape;796;p64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123"/>
            <a:ext cx="9180512" cy="6263981"/>
          </a:xfrm>
          <a:prstGeom prst="rect">
            <a:avLst/>
          </a:prstGeom>
          <a:noFill/>
          <a:ln>
            <a:noFill/>
          </a:ln>
        </p:spPr>
      </p:pic>
      <p:sp>
        <p:nvSpPr>
          <p:cNvPr id="797" name="Google Shape;797;p64"/>
          <p:cNvSpPr/>
          <p:nvPr/>
        </p:nvSpPr>
        <p:spPr>
          <a:xfrm>
            <a:off x="-324544" y="-4275856"/>
            <a:ext cx="14535324" cy="14535324"/>
          </a:xfrm>
          <a:prstGeom prst="donut">
            <a:avLst>
              <a:gd name="adj" fmla="val 34033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8" name="Google Shape;798;p64"/>
          <p:cNvSpPr/>
          <p:nvPr/>
        </p:nvSpPr>
        <p:spPr>
          <a:xfrm>
            <a:off x="251520" y="4437112"/>
            <a:ext cx="873041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the intestine?</a:t>
            </a:r>
            <a:endParaRPr sz="36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" name="Google Shape;803;p6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804" name="Google Shape;804;p6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805" name="Google Shape;805;p65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123"/>
            <a:ext cx="9180512" cy="6263981"/>
          </a:xfrm>
          <a:prstGeom prst="rect">
            <a:avLst/>
          </a:prstGeom>
          <a:noFill/>
          <a:ln>
            <a:noFill/>
          </a:ln>
        </p:spPr>
      </p:pic>
      <p:sp>
        <p:nvSpPr>
          <p:cNvPr id="806" name="Google Shape;806;p65"/>
          <p:cNvSpPr/>
          <p:nvPr/>
        </p:nvSpPr>
        <p:spPr>
          <a:xfrm>
            <a:off x="-324544" y="-4275856"/>
            <a:ext cx="14535324" cy="14535324"/>
          </a:xfrm>
          <a:prstGeom prst="donut">
            <a:avLst>
              <a:gd name="adj" fmla="val 34033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7" name="Google Shape;807;p65"/>
          <p:cNvSpPr/>
          <p:nvPr/>
        </p:nvSpPr>
        <p:spPr>
          <a:xfrm>
            <a:off x="251520" y="4437112"/>
            <a:ext cx="8730415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Arial"/>
              <a:buNone/>
            </a:pPr>
            <a:r>
              <a:rPr lang="en-US" sz="36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the intestine?</a:t>
            </a:r>
            <a:endParaRPr sz="36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08" name="Google Shape;808;p65"/>
          <p:cNvSpPr/>
          <p:nvPr/>
        </p:nvSpPr>
        <p:spPr>
          <a:xfrm>
            <a:off x="467544" y="5013176"/>
            <a:ext cx="9217024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He is </a:t>
            </a:r>
            <a:r>
              <a:rPr lang="en-US" sz="40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exhausted.</a:t>
            </a:r>
            <a:endParaRPr sz="40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09" name="Google Shape;809;p65" descr="工作很累向量圖形及更多休息圖片- iStock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10" name="Google Shape;810;p65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5" y="2134380"/>
            <a:ext cx="3278891" cy="24561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6" name="Google Shape;816;p66"/>
          <p:cNvSpPr txBox="1">
            <a:spLocks noGrp="1"/>
          </p:cNvSpPr>
          <p:nvPr>
            <p:ph type="body" idx="1"/>
          </p:nvPr>
        </p:nvSpPr>
        <p:spPr>
          <a:xfrm>
            <a:off x="590872" y="4483051"/>
            <a:ext cx="8229600" cy="2931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am _____.</a:t>
            </a:r>
            <a:endParaRPr/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feel _____.</a:t>
            </a: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None/>
            </a:pP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17" name="Google Shape;817;p66"/>
          <p:cNvSpPr/>
          <p:nvPr/>
        </p:nvSpPr>
        <p:spPr>
          <a:xfrm>
            <a:off x="511809" y="3501008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you?</a:t>
            </a:r>
            <a:endParaRPr sz="4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18" name="Google Shape;818;p66" descr="孩子為什麼會生氣，可能是這些原因？6招！如何安撫家中的小霸王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6406" y="0"/>
            <a:ext cx="7534275" cy="41243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67"/>
          <p:cNvSpPr/>
          <p:nvPr/>
        </p:nvSpPr>
        <p:spPr>
          <a:xfrm>
            <a:off x="1431623" y="3757678"/>
            <a:ext cx="2304256" cy="1798459"/>
          </a:xfrm>
          <a:prstGeom prst="roundRect">
            <a:avLst>
              <a:gd name="adj" fmla="val 16667"/>
            </a:avLst>
          </a:prstGeom>
          <a:solidFill>
            <a:srgbClr val="17365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5" name="Google Shape;825;p67"/>
          <p:cNvSpPr txBox="1"/>
          <p:nvPr/>
        </p:nvSpPr>
        <p:spPr>
          <a:xfrm>
            <a:off x="321445" y="955615"/>
            <a:ext cx="8229600" cy="2931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am ____.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feel _____.</a:t>
            </a: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26" name="Google Shape;826;p67"/>
          <p:cNvSpPr/>
          <p:nvPr/>
        </p:nvSpPr>
        <p:spPr>
          <a:xfrm>
            <a:off x="242382" y="-26428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you?</a:t>
            </a:r>
            <a:endParaRPr sz="4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827" name="Google Shape;827;p67" descr="Sick boy cartoon Stock Vector Image by ©sararoom #2883305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6639" y="1629037"/>
            <a:ext cx="3387645" cy="4516860"/>
          </a:xfrm>
          <a:prstGeom prst="rect">
            <a:avLst/>
          </a:prstGeom>
          <a:noFill/>
          <a:ln>
            <a:noFill/>
          </a:ln>
        </p:spPr>
      </p:pic>
      <p:sp>
        <p:nvSpPr>
          <p:cNvPr id="828" name="Google Shape;828;p67"/>
          <p:cNvSpPr/>
          <p:nvPr/>
        </p:nvSpPr>
        <p:spPr>
          <a:xfrm>
            <a:off x="1763688" y="4797152"/>
            <a:ext cx="156966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生病</a:t>
            </a:r>
            <a:endParaRPr sz="3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29" name="Google Shape;829;p67"/>
          <p:cNvSpPr/>
          <p:nvPr/>
        </p:nvSpPr>
        <p:spPr>
          <a:xfrm>
            <a:off x="1942422" y="3887467"/>
            <a:ext cx="1390926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sick</a:t>
            </a:r>
            <a:endParaRPr sz="44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7" descr="Yummy icon hungry smiling face with mouth and Vector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7" descr="台南最好吃的雞蛋糕！加了蜂蜜讓它飄香35年奶油最受歡迎| ETtoday旅遊雲| ETtoday新聞雲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7" descr="台南最好吃的雞蛋糕！加了蜂蜜讓它飄香35年奶油最受歡迎| ETtoday旅遊雲| ETtoday新聞雲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7" descr="台南最好吃的雞蛋糕！加了蜂蜜讓它飄香35年奶油最受歡迎| ETtoday旅遊雲| ETtoday新聞雲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65714" y="216408"/>
            <a:ext cx="5222966" cy="5195347"/>
          </a:xfrm>
          <a:prstGeom prst="rect">
            <a:avLst/>
          </a:prstGeom>
        </p:spPr>
      </p:pic>
      <p:pic>
        <p:nvPicPr>
          <p:cNvPr id="10" name="Google Shape;176;p9" descr="Emoji Yum Sticker - Emoji Yum Delicious - Discover &amp;amp; Share GIFs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4187097"/>
            <a:ext cx="2576696" cy="25766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68"/>
          <p:cNvSpPr/>
          <p:nvPr/>
        </p:nvSpPr>
        <p:spPr>
          <a:xfrm>
            <a:off x="1431623" y="3757678"/>
            <a:ext cx="2304256" cy="1798459"/>
          </a:xfrm>
          <a:prstGeom prst="roundRect">
            <a:avLst>
              <a:gd name="adj" fmla="val 16667"/>
            </a:avLst>
          </a:prstGeom>
          <a:solidFill>
            <a:srgbClr val="17365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6" name="Google Shape;836;p68"/>
          <p:cNvSpPr txBox="1"/>
          <p:nvPr/>
        </p:nvSpPr>
        <p:spPr>
          <a:xfrm>
            <a:off x="321445" y="955615"/>
            <a:ext cx="8229600" cy="2931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am ____.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feel _____.</a:t>
            </a: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37" name="Google Shape;837;p68"/>
          <p:cNvSpPr/>
          <p:nvPr/>
        </p:nvSpPr>
        <p:spPr>
          <a:xfrm>
            <a:off x="242382" y="-26428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you?</a:t>
            </a:r>
            <a:endParaRPr sz="4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38" name="Google Shape;838;p68"/>
          <p:cNvSpPr/>
          <p:nvPr/>
        </p:nvSpPr>
        <p:spPr>
          <a:xfrm>
            <a:off x="2110661" y="4797152"/>
            <a:ext cx="877163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累</a:t>
            </a:r>
            <a:endParaRPr sz="3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9" name="Google Shape;839;p68"/>
          <p:cNvSpPr/>
          <p:nvPr/>
        </p:nvSpPr>
        <p:spPr>
          <a:xfrm>
            <a:off x="1819882" y="3887467"/>
            <a:ext cx="162115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tired</a:t>
            </a:r>
            <a:endParaRPr sz="44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40" name="Google Shape;840;p68"/>
          <p:cNvPicPr preferRelativeResize="0"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818" y="1997267"/>
            <a:ext cx="4226378" cy="4209524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5" name="Google Shape;845;p69"/>
          <p:cNvSpPr/>
          <p:nvPr/>
        </p:nvSpPr>
        <p:spPr>
          <a:xfrm>
            <a:off x="847298" y="3757678"/>
            <a:ext cx="3292654" cy="1798459"/>
          </a:xfrm>
          <a:prstGeom prst="roundRect">
            <a:avLst>
              <a:gd name="adj" fmla="val 16667"/>
            </a:avLst>
          </a:prstGeom>
          <a:solidFill>
            <a:srgbClr val="17365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7" name="Google Shape;847;p69"/>
          <p:cNvSpPr txBox="1"/>
          <p:nvPr/>
        </p:nvSpPr>
        <p:spPr>
          <a:xfrm>
            <a:off x="321445" y="955615"/>
            <a:ext cx="8229600" cy="2931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am ____.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feel _____.</a:t>
            </a: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48" name="Google Shape;848;p69"/>
          <p:cNvSpPr/>
          <p:nvPr/>
        </p:nvSpPr>
        <p:spPr>
          <a:xfrm>
            <a:off x="242382" y="-26428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you?</a:t>
            </a:r>
            <a:endParaRPr sz="4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49" name="Google Shape;849;p69"/>
          <p:cNvSpPr/>
          <p:nvPr/>
        </p:nvSpPr>
        <p:spPr>
          <a:xfrm>
            <a:off x="1691680" y="4797152"/>
            <a:ext cx="156966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過勞</a:t>
            </a:r>
            <a:endParaRPr sz="3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0" name="Google Shape;850;p69"/>
          <p:cNvSpPr/>
          <p:nvPr/>
        </p:nvSpPr>
        <p:spPr>
          <a:xfrm>
            <a:off x="836049" y="3887467"/>
            <a:ext cx="331942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overworked</a:t>
            </a:r>
            <a:endParaRPr sz="44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51" name="Google Shape;851;p69" descr="Busy overworked man sitting at table with laptop and pile of papers in  office. Vector illustration Stock Vector Image &amp;amp; Art - Alamy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0" y="2147951"/>
            <a:ext cx="4248472" cy="4248472"/>
          </a:xfrm>
          <a:prstGeom prst="ellipse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p70"/>
          <p:cNvSpPr/>
          <p:nvPr/>
        </p:nvSpPr>
        <p:spPr>
          <a:xfrm>
            <a:off x="847298" y="3757678"/>
            <a:ext cx="3292654" cy="1798459"/>
          </a:xfrm>
          <a:prstGeom prst="roundRect">
            <a:avLst>
              <a:gd name="adj" fmla="val 16667"/>
            </a:avLst>
          </a:prstGeom>
          <a:solidFill>
            <a:srgbClr val="17365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8" name="Google Shape;858;p70"/>
          <p:cNvSpPr txBox="1"/>
          <p:nvPr/>
        </p:nvSpPr>
        <p:spPr>
          <a:xfrm>
            <a:off x="321445" y="955615"/>
            <a:ext cx="8229600" cy="2931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am ____.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feel _____.</a:t>
            </a: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59" name="Google Shape;859;p70"/>
          <p:cNvSpPr/>
          <p:nvPr/>
        </p:nvSpPr>
        <p:spPr>
          <a:xfrm>
            <a:off x="242382" y="-26428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you?</a:t>
            </a:r>
            <a:endParaRPr sz="4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60" name="Google Shape;860;p70"/>
          <p:cNvSpPr/>
          <p:nvPr/>
        </p:nvSpPr>
        <p:spPr>
          <a:xfrm>
            <a:off x="1043608" y="4797152"/>
            <a:ext cx="295465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筋疲力盡</a:t>
            </a:r>
            <a:endParaRPr sz="36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1" name="Google Shape;861;p70"/>
          <p:cNvSpPr/>
          <p:nvPr/>
        </p:nvSpPr>
        <p:spPr>
          <a:xfrm>
            <a:off x="969273" y="3887467"/>
            <a:ext cx="3028990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b="1" dirty="0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exhausted</a:t>
            </a:r>
            <a:endParaRPr sz="4400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62" name="Google Shape;862;p70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0967" y="2421542"/>
            <a:ext cx="4950935" cy="37147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7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868" name="Google Shape;868;p71"/>
          <p:cNvSpPr txBox="1"/>
          <p:nvPr/>
        </p:nvSpPr>
        <p:spPr>
          <a:xfrm>
            <a:off x="618615" y="1962771"/>
            <a:ext cx="8229600" cy="29318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am ____.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000"/>
              <a:buFont typeface="Arial"/>
              <a:buNone/>
            </a:pPr>
            <a:r>
              <a:rPr lang="en-US" sz="40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feel _____.</a:t>
            </a: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endParaRPr sz="40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69" name="Google Shape;869;p71"/>
          <p:cNvSpPr/>
          <p:nvPr/>
        </p:nvSpPr>
        <p:spPr>
          <a:xfrm>
            <a:off x="539552" y="980728"/>
            <a:ext cx="7848872" cy="22322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Arial"/>
              <a:buNone/>
            </a:pPr>
            <a:r>
              <a:rPr lang="en-US" sz="40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What’s the matter with you?</a:t>
            </a:r>
            <a:endParaRPr sz="4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870" name="Google Shape;870;p71" descr="Steemit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1" name="Google Shape;871;p71"/>
          <p:cNvPicPr preferRelativeResize="0"/>
          <p:nvPr/>
        </p:nvPicPr>
        <p:blipFill rotWithShape="1">
          <a:blip r:embed="rId3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93266" y="42257"/>
            <a:ext cx="3746666" cy="1296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872" name="Google Shape;872;p7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25960" y="378495"/>
            <a:ext cx="1194079" cy="11940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3360" y="3814101"/>
            <a:ext cx="8717280" cy="2987924"/>
          </a:xfrm>
          <a:prstGeom prst="rect">
            <a:avLst/>
          </a:prstGeom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4" name="Google Shape;894;geccebde640_0_44"/>
          <p:cNvSpPr txBox="1">
            <a:spLocks noGrp="1"/>
          </p:cNvSpPr>
          <p:nvPr>
            <p:ph type="title"/>
          </p:nvPr>
        </p:nvSpPr>
        <p:spPr>
          <a:xfrm>
            <a:off x="528825" y="2423363"/>
            <a:ext cx="82296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omic Sans MS"/>
                <a:ea typeface="Comic Sans MS"/>
                <a:cs typeface="Comic Sans MS"/>
                <a:sym typeface="Comic Sans MS"/>
              </a:rPr>
              <a:t>Let’s read aloud together.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7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02" name="Google Shape;902;p7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903" name="Google Shape;903;p72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16" y="193408"/>
            <a:ext cx="9106883" cy="62166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7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09" name="Google Shape;909;p7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910" name="Google Shape;910;p73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9928"/>
            <a:ext cx="9144000" cy="6074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7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16" name="Google Shape;916;p7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917" name="Google Shape;917;p74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123"/>
            <a:ext cx="9180512" cy="6263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" name="Google Shape;922;p75"/>
          <p:cNvSpPr txBox="1">
            <a:spLocks noGrp="1"/>
          </p:cNvSpPr>
          <p:nvPr>
            <p:ph type="title"/>
          </p:nvPr>
        </p:nvSpPr>
        <p:spPr>
          <a:xfrm>
            <a:off x="457200" y="2584513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r>
              <a:rPr lang="en-US"/>
              <a:t>3</a:t>
            </a:r>
            <a:endParaRPr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76"/>
          <p:cNvSpPr txBox="1"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Calibri"/>
              <a:buNone/>
            </a:pPr>
            <a:r>
              <a:rPr lang="en-US" sz="3600" u="sng">
                <a:solidFill>
                  <a:schemeClr val="hlink"/>
                </a:solidFill>
                <a:hlinkClick r:id="rId3"/>
              </a:rPr>
              <a:t>https://www.youtube.com/watch?v=olpHW1P43rg</a:t>
            </a:r>
            <a:br>
              <a:rPr lang="en-US" sz="3600"/>
            </a:br>
            <a:endParaRPr sz="3600"/>
          </a:p>
        </p:txBody>
      </p:sp>
      <p:sp>
        <p:nvSpPr>
          <p:cNvPr id="929" name="Google Shape;929;p7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930" name="Google Shape;930;p76"/>
          <p:cNvPicPr preferRelativeResize="0"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21564"/>
            <a:ext cx="9144000" cy="5003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8" descr="Yummy icon hungry smiling face with mouth and Vector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8" descr="台南最好吃的雞蛋糕！加了蜂蜜讓它飄香35年奶油最受歡迎| ETtoday旅遊雲| ETtoday新聞雲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8" descr="台南最好吃的雞蛋糕！加了蜂蜜讓它飄香35年奶油最受歡迎| ETtoday旅遊雲| ETtoday新聞雲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8" descr="台南最好吃的雞蛋糕！加了蜂蜜讓它飄香35年奶油最受歡迎| ETtoday旅遊雲| ETtoday新聞雲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8" name="Google Shape;168;p8"/>
          <p:cNvSpPr txBox="1"/>
          <p:nvPr/>
        </p:nvSpPr>
        <p:spPr>
          <a:xfrm>
            <a:off x="3796027" y="4653125"/>
            <a:ext cx="5752200" cy="250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ts val="4400"/>
              <a:buFont typeface="Arial"/>
              <a:buNone/>
            </a:pPr>
            <a:r>
              <a:rPr lang="en-US" sz="4400" b="1">
                <a:solidFill>
                  <a:srgbClr val="31859B"/>
                </a:solidFill>
                <a:latin typeface="Comic Sans MS"/>
                <a:ea typeface="Comic Sans MS"/>
                <a:cs typeface="Comic Sans MS"/>
                <a:sym typeface="Comic Sans MS"/>
              </a:rPr>
              <a:t>I like egg pancake.</a:t>
            </a:r>
            <a:endParaRPr sz="4400" b="1">
              <a:solidFill>
                <a:srgbClr val="31859B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91068" y="216408"/>
            <a:ext cx="5297611" cy="4962082"/>
          </a:xfrm>
          <a:prstGeom prst="rect">
            <a:avLst/>
          </a:prstGeom>
        </p:spPr>
      </p:pic>
      <p:pic>
        <p:nvPicPr>
          <p:cNvPr id="10" name="Google Shape;176;p9" descr="Emoji Yum Sticker - Emoji Yum Delicious - Discover &amp;amp; Share GIFs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4187097"/>
            <a:ext cx="2576696" cy="25766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6" name="Google Shape;936;geccebde640_0_6"/>
          <p:cNvSpPr txBox="1">
            <a:spLocks noGrp="1"/>
          </p:cNvSpPr>
          <p:nvPr>
            <p:ph type="title"/>
          </p:nvPr>
        </p:nvSpPr>
        <p:spPr>
          <a:xfrm>
            <a:off x="367675" y="2674063"/>
            <a:ext cx="8229600" cy="11430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omic Sans MS"/>
                <a:ea typeface="Comic Sans MS"/>
                <a:cs typeface="Comic Sans MS"/>
                <a:sym typeface="Comic Sans MS"/>
              </a:rPr>
              <a:t>Let’s review!</a:t>
            </a:r>
            <a:endParaRPr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7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42" name="Google Shape;942;p7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943" name="Google Shape;943;p77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9928"/>
            <a:ext cx="9144000" cy="607479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7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49" name="Google Shape;949;p7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pic>
        <p:nvPicPr>
          <p:cNvPr id="950" name="Google Shape;950;p78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6123"/>
            <a:ext cx="9180512" cy="62639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3725" y="0"/>
            <a:ext cx="260027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5037" y="7937"/>
            <a:ext cx="2600275" cy="6858000"/>
          </a:xfrm>
          <a:prstGeom prst="rect">
            <a:avLst/>
          </a:prstGeom>
        </p:spPr>
      </p:pic>
      <p:sp>
        <p:nvSpPr>
          <p:cNvPr id="968" name="Google Shape;968;p80"/>
          <p:cNvSpPr/>
          <p:nvPr/>
        </p:nvSpPr>
        <p:spPr>
          <a:xfrm>
            <a:off x="-234950" y="-4820393"/>
            <a:ext cx="14535324" cy="14535324"/>
          </a:xfrm>
          <a:prstGeom prst="donut">
            <a:avLst>
              <a:gd name="adj" fmla="val 43481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9" name="Google Shape;969;p80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7" name="Google Shape;977;p81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0247" y="0"/>
            <a:ext cx="275540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79" name="Google Shape;979;p81"/>
          <p:cNvSpPr/>
          <p:nvPr/>
        </p:nvSpPr>
        <p:spPr>
          <a:xfrm>
            <a:off x="-396552" y="-4778874"/>
            <a:ext cx="14535324" cy="14535324"/>
          </a:xfrm>
          <a:prstGeom prst="donut">
            <a:avLst>
              <a:gd name="adj" fmla="val 43481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0" name="Google Shape;980;p81"/>
          <p:cNvSpPr/>
          <p:nvPr/>
        </p:nvSpPr>
        <p:spPr>
          <a:xfrm>
            <a:off x="1843914" y="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81" name="Google Shape;981;p8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2691" y="780400"/>
            <a:ext cx="3836333" cy="2320757"/>
          </a:xfrm>
          <a:prstGeom prst="rect">
            <a:avLst/>
          </a:prstGeom>
          <a:noFill/>
          <a:ln>
            <a:noFill/>
          </a:ln>
        </p:spPr>
      </p:pic>
      <p:sp>
        <p:nvSpPr>
          <p:cNvPr id="982" name="Google Shape;982;p81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84" name="Google Shape;984;p8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2763" y="671783"/>
            <a:ext cx="3218347" cy="21403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0610" y="-307316"/>
            <a:ext cx="2600275" cy="6858000"/>
          </a:xfrm>
          <a:prstGeom prst="rect">
            <a:avLst/>
          </a:prstGeom>
        </p:spPr>
      </p:pic>
      <p:sp>
        <p:nvSpPr>
          <p:cNvPr id="992" name="Google Shape;992;p8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993" name="Google Shape;993;p82"/>
          <p:cNvSpPr/>
          <p:nvPr/>
        </p:nvSpPr>
        <p:spPr>
          <a:xfrm>
            <a:off x="-396552" y="-4995936"/>
            <a:ext cx="14535324" cy="14535324"/>
          </a:xfrm>
          <a:prstGeom prst="donut">
            <a:avLst>
              <a:gd name="adj" fmla="val 43481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4" name="Google Shape;994;p82"/>
          <p:cNvSpPr/>
          <p:nvPr/>
        </p:nvSpPr>
        <p:spPr>
          <a:xfrm>
            <a:off x="1843914" y="0"/>
            <a:ext cx="2015295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teeth</a:t>
            </a:r>
            <a:endParaRPr sz="5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95" name="Google Shape;995;p82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3949" y="748203"/>
            <a:ext cx="3836333" cy="2320757"/>
          </a:xfrm>
          <a:prstGeom prst="rect">
            <a:avLst/>
          </a:prstGeom>
          <a:noFill/>
          <a:ln>
            <a:noFill/>
          </a:ln>
        </p:spPr>
      </p:pic>
      <p:sp>
        <p:nvSpPr>
          <p:cNvPr id="996" name="Google Shape;996;p82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7" name="Google Shape;997;p82"/>
          <p:cNvSpPr/>
          <p:nvPr/>
        </p:nvSpPr>
        <p:spPr>
          <a:xfrm>
            <a:off x="2100146" y="3068960"/>
            <a:ext cx="1829347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Bite </a:t>
            </a:r>
            <a:endParaRPr sz="5400" b="1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999" name="Google Shape;999;p82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52763" y="671783"/>
            <a:ext cx="3218347" cy="21403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Google Shape;998;p82">
            <a:extLst>
              <a:ext uri="{FF2B5EF4-FFF2-40B4-BE49-F238E27FC236}">
                <a16:creationId xmlns:a16="http://schemas.microsoft.com/office/drawing/2014/main" id="{60A2EA61-C5D4-62A8-97F3-A735A7469D43}"/>
              </a:ext>
            </a:extLst>
          </p:cNvPr>
          <p:cNvPicPr preferRelativeResize="0">
            <a:picLocks noGrp="1"/>
          </p:cNvPicPr>
          <p:nvPr>
            <p:ph type="body" idx="1"/>
          </p:nvPr>
        </p:nvPicPr>
        <p:blipFill rotWithShape="1">
          <a:blip r:embed="rId6">
            <a:alphaModFix/>
          </a:blip>
          <a:srcRect/>
          <a:stretch/>
        </p:blipFill>
        <p:spPr>
          <a:xfrm>
            <a:off x="811730" y="3992290"/>
            <a:ext cx="4158721" cy="2341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oogle Shape;1000;p82" descr="Learn Secretions of Human Digestive system in 4 minutes.">
            <a:extLst>
              <a:ext uri="{FF2B5EF4-FFF2-40B4-BE49-F238E27FC236}">
                <a16:creationId xmlns:a16="http://schemas.microsoft.com/office/drawing/2014/main" id="{CBA739FE-E62A-81E3-0D2C-ABBEF773FA49}"/>
              </a:ext>
            </a:extLst>
          </p:cNvPr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4970451" y="3992290"/>
            <a:ext cx="2898062" cy="237641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8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007" name="Google Shape;1007;p83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8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009" name="Google Shape;1009;p83" descr="32,116 Tongue Illustrations &amp;amp; Clip Art - iStock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10" name="Google Shape;1010;p8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794" y="2774538"/>
            <a:ext cx="2328392" cy="4083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8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63449" y="-101125"/>
            <a:ext cx="2639082" cy="4106189"/>
          </a:xfrm>
          <a:prstGeom prst="rect">
            <a:avLst/>
          </a:prstGeom>
          <a:noFill/>
          <a:ln>
            <a:noFill/>
          </a:ln>
        </p:spPr>
      </p:pic>
      <p:sp>
        <p:nvSpPr>
          <p:cNvPr id="1012" name="Google Shape;1012;p83"/>
          <p:cNvSpPr/>
          <p:nvPr/>
        </p:nvSpPr>
        <p:spPr>
          <a:xfrm>
            <a:off x="-1309259" y="-5324726"/>
            <a:ext cx="16273808" cy="16273808"/>
          </a:xfrm>
          <a:prstGeom prst="donut">
            <a:avLst>
              <a:gd name="adj" fmla="val 46964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9" name="Google Shape;1019;p84"/>
          <p:cNvPicPr preferRelativeResize="0"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4540" y="-101125"/>
            <a:ext cx="2234610" cy="6959125"/>
          </a:xfrm>
          <a:prstGeom prst="rect">
            <a:avLst/>
          </a:prstGeom>
          <a:noFill/>
          <a:ln>
            <a:noFill/>
          </a:ln>
        </p:spPr>
      </p:pic>
      <p:sp>
        <p:nvSpPr>
          <p:cNvPr id="1020" name="Google Shape;1020;p8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021" name="Google Shape;1021;p84"/>
          <p:cNvSpPr/>
          <p:nvPr/>
        </p:nvSpPr>
        <p:spPr>
          <a:xfrm>
            <a:off x="-1013984" y="-5243428"/>
            <a:ext cx="16273808" cy="16273808"/>
          </a:xfrm>
          <a:prstGeom prst="donut">
            <a:avLst>
              <a:gd name="adj" fmla="val 46964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2" name="Google Shape;1022;p84"/>
          <p:cNvSpPr/>
          <p:nvPr/>
        </p:nvSpPr>
        <p:spPr>
          <a:xfrm>
            <a:off x="1763688" y="0"/>
            <a:ext cx="23535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tongue</a:t>
            </a:r>
            <a:endParaRPr sz="5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23" name="Google Shape;1023;p84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4" name="Google Shape;1024;p84" descr="32,116 Tongue Illustrations &amp;amp; Clip Art - iStock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5" name="Google Shape;1025;p84"/>
          <p:cNvPicPr preferRelativeResize="0"/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76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8698" y="764704"/>
            <a:ext cx="2603880" cy="26099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Google Shape;1026;p84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8213" y="858184"/>
            <a:ext cx="1806674" cy="2035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Google Shape;1032;p8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794" y="2774538"/>
            <a:ext cx="2328392" cy="4083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3" name="Google Shape;1033;p8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63449" y="-101125"/>
            <a:ext cx="2639082" cy="4106189"/>
          </a:xfrm>
          <a:prstGeom prst="rect">
            <a:avLst/>
          </a:prstGeom>
          <a:noFill/>
          <a:ln>
            <a:noFill/>
          </a:ln>
        </p:spPr>
      </p:pic>
      <p:sp>
        <p:nvSpPr>
          <p:cNvPr id="1034" name="Google Shape;1034;p8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035" name="Google Shape;1035;p85"/>
          <p:cNvSpPr/>
          <p:nvPr/>
        </p:nvSpPr>
        <p:spPr>
          <a:xfrm>
            <a:off x="-1309259" y="-5324726"/>
            <a:ext cx="16273808" cy="16273808"/>
          </a:xfrm>
          <a:prstGeom prst="donut">
            <a:avLst>
              <a:gd name="adj" fmla="val 46964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6" name="Google Shape;1036;p85"/>
          <p:cNvSpPr/>
          <p:nvPr/>
        </p:nvSpPr>
        <p:spPr>
          <a:xfrm>
            <a:off x="1763688" y="0"/>
            <a:ext cx="235352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tongue</a:t>
            </a:r>
            <a:endParaRPr sz="5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37" name="Google Shape;1037;p85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38" name="Google Shape;1038;p8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039" name="Google Shape;1039;p85" descr="32,116 Tongue Illustrations &amp;amp; Clip Art - iStock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40" name="Google Shape;1040;p8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5656" y="764704"/>
            <a:ext cx="2609964" cy="2609964"/>
          </a:xfrm>
          <a:prstGeom prst="rect">
            <a:avLst/>
          </a:prstGeom>
          <a:noFill/>
          <a:ln>
            <a:noFill/>
          </a:ln>
        </p:spPr>
      </p:pic>
      <p:sp>
        <p:nvSpPr>
          <p:cNvPr id="1041" name="Google Shape;1041;p85"/>
          <p:cNvSpPr/>
          <p:nvPr/>
        </p:nvSpPr>
        <p:spPr>
          <a:xfrm>
            <a:off x="751823" y="3374668"/>
            <a:ext cx="194796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taste</a:t>
            </a:r>
            <a:endParaRPr sz="5400" b="1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042" name="Google Shape;1042;p85" descr="Mmm. I taste good. - GIF on Imgur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039" y="4293096"/>
            <a:ext cx="2488262" cy="24882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3" name="Google Shape;1043;p85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3302" y="4297998"/>
            <a:ext cx="3096534" cy="24833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4" name="Google Shape;1044;p85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8213" y="858184"/>
            <a:ext cx="1806674" cy="20352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" descr="Yummy icon hungry smiling face with mouth and Vector Image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6" name="Google Shape;176;p9" descr="Emoji Yum Sticker - Emoji Yum Delicious - Discover &amp;amp; Share GIFs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3568" y="4187097"/>
            <a:ext cx="2576696" cy="2576696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p9" descr="台南最好吃的雞蛋糕！加了蜂蜜讓它飄香35年奶油最受歡迎| ETtoday旅遊雲| ETtoday新聞雲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8" name="Google Shape;178;p9" descr="台南最好吃的雞蛋糕！加了蜂蜜讓它飄香35年奶油最受歡迎| ETtoday旅遊雲| ETtoday新聞雲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9" name="Google Shape;179;p9" descr="台南最好吃的雞蛋糕！加了蜂蜜讓它飄香35年奶油最受歡迎| ETtoday旅遊雲| ETtoday新聞雲"/>
          <p:cNvSpPr/>
          <p:nvPr/>
        </p:nvSpPr>
        <p:spPr>
          <a:xfrm>
            <a:off x="612775" y="3127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0" name="Google Shape;180;p9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817"/>
          <a:stretch/>
        </p:blipFill>
        <p:spPr>
          <a:xfrm>
            <a:off x="3288924" y="277580"/>
            <a:ext cx="4896544" cy="4896544"/>
          </a:xfrm>
          <a:prstGeom prst="wedgeEllipseCallout">
            <a:avLst>
              <a:gd name="adj1" fmla="val -49182"/>
              <a:gd name="adj2" fmla="val 47836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0" name="Google Shape;1050;p86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794" y="2774538"/>
            <a:ext cx="2328392" cy="4083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1" name="Google Shape;1051;p8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63449" y="-101125"/>
            <a:ext cx="2639082" cy="4106189"/>
          </a:xfrm>
          <a:prstGeom prst="rect">
            <a:avLst/>
          </a:prstGeom>
          <a:noFill/>
          <a:ln>
            <a:noFill/>
          </a:ln>
        </p:spPr>
      </p:pic>
      <p:sp>
        <p:nvSpPr>
          <p:cNvPr id="1052" name="Google Shape;1052;p8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053" name="Google Shape;1053;p86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4" name="Google Shape;1054;p8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055" name="Google Shape;1055;p86" descr="32,116 Tongue Illustrations &amp;amp; Clip Art - iStock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6" name="Google Shape;1056;p86"/>
          <p:cNvSpPr/>
          <p:nvPr/>
        </p:nvSpPr>
        <p:spPr>
          <a:xfrm>
            <a:off x="-1260648" y="-3267744"/>
            <a:ext cx="16273808" cy="16273808"/>
          </a:xfrm>
          <a:prstGeom prst="donut">
            <a:avLst>
              <a:gd name="adj" fmla="val 45941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2" name="Google Shape;1062;p8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794" y="2774538"/>
            <a:ext cx="2328392" cy="4083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3" name="Google Shape;1063;p8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63449" y="-101125"/>
            <a:ext cx="2639082" cy="4106189"/>
          </a:xfrm>
          <a:prstGeom prst="rect">
            <a:avLst/>
          </a:prstGeom>
          <a:noFill/>
          <a:ln>
            <a:noFill/>
          </a:ln>
        </p:spPr>
      </p:pic>
      <p:sp>
        <p:nvSpPr>
          <p:cNvPr id="1064" name="Google Shape;1064;p87"/>
          <p:cNvSpPr/>
          <p:nvPr/>
        </p:nvSpPr>
        <p:spPr>
          <a:xfrm>
            <a:off x="-1260648" y="-3195736"/>
            <a:ext cx="16273808" cy="16273808"/>
          </a:xfrm>
          <a:prstGeom prst="donut">
            <a:avLst>
              <a:gd name="adj" fmla="val 45941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5" name="Google Shape;1065;p8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066" name="Google Shape;1066;p87"/>
          <p:cNvSpPr/>
          <p:nvPr/>
        </p:nvSpPr>
        <p:spPr>
          <a:xfrm>
            <a:off x="1547664" y="0"/>
            <a:ext cx="28921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</a:t>
            </a:r>
            <a:endParaRPr sz="5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67" name="Google Shape;1067;p87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8" name="Google Shape;1068;p8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069" name="Google Shape;1069;p87" descr="32,116 Tongue Illustrations &amp;amp; Clip Art - iStock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70" name="Google Shape;1070;p87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2636333" y="435757"/>
            <a:ext cx="2586353" cy="2650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1" name="Google Shape;1071;p87"/>
          <p:cNvPicPr preferRelativeResize="0"/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08" y="643713"/>
            <a:ext cx="2569264" cy="25692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7" name="Google Shape;1077;p8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794" y="2774538"/>
            <a:ext cx="2328392" cy="4083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8" name="Google Shape;1078;p8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63449" y="-101125"/>
            <a:ext cx="2639082" cy="4106189"/>
          </a:xfrm>
          <a:prstGeom prst="rect">
            <a:avLst/>
          </a:prstGeom>
          <a:noFill/>
          <a:ln>
            <a:noFill/>
          </a:ln>
        </p:spPr>
      </p:pic>
      <p:sp>
        <p:nvSpPr>
          <p:cNvPr id="1079" name="Google Shape;1079;p88"/>
          <p:cNvSpPr/>
          <p:nvPr/>
        </p:nvSpPr>
        <p:spPr>
          <a:xfrm>
            <a:off x="-1188640" y="-3267744"/>
            <a:ext cx="16273808" cy="16273808"/>
          </a:xfrm>
          <a:prstGeom prst="donut">
            <a:avLst>
              <a:gd name="adj" fmla="val 45941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0" name="Google Shape;1080;p8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081" name="Google Shape;1081;p88"/>
          <p:cNvSpPr/>
          <p:nvPr/>
        </p:nvSpPr>
        <p:spPr>
          <a:xfrm>
            <a:off x="1547664" y="0"/>
            <a:ext cx="28921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</a:t>
            </a:r>
            <a:endParaRPr sz="5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82" name="Google Shape;1082;p88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3" name="Google Shape;1083;p88" descr="32,116 Tongue Illustrations &amp;amp; Clip Art - iStock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84" name="Google Shape;1084;p88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2636333" y="435757"/>
            <a:ext cx="2586353" cy="2650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5" name="Google Shape;1085;p88"/>
          <p:cNvPicPr preferRelativeResize="0"/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08" y="643713"/>
            <a:ext cx="2569264" cy="2569264"/>
          </a:xfrm>
          <a:prstGeom prst="rect">
            <a:avLst/>
          </a:prstGeom>
          <a:noFill/>
          <a:ln>
            <a:noFill/>
          </a:ln>
        </p:spPr>
      </p:pic>
      <p:sp>
        <p:nvSpPr>
          <p:cNvPr id="1086" name="Google Shape;1086;p88"/>
          <p:cNvSpPr/>
          <p:nvPr/>
        </p:nvSpPr>
        <p:spPr>
          <a:xfrm>
            <a:off x="4646329" y="107722"/>
            <a:ext cx="95410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胃</a:t>
            </a:r>
            <a:endParaRPr sz="40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2" name="Google Shape;1092;p89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794" y="2774538"/>
            <a:ext cx="2328392" cy="4083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3" name="Google Shape;1093;p89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63449" y="-101125"/>
            <a:ext cx="2639082" cy="4106189"/>
          </a:xfrm>
          <a:prstGeom prst="rect">
            <a:avLst/>
          </a:prstGeom>
          <a:noFill/>
          <a:ln>
            <a:noFill/>
          </a:ln>
        </p:spPr>
      </p:pic>
      <p:sp>
        <p:nvSpPr>
          <p:cNvPr id="1094" name="Google Shape;1094;p8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095" name="Google Shape;1095;p89"/>
          <p:cNvSpPr/>
          <p:nvPr/>
        </p:nvSpPr>
        <p:spPr>
          <a:xfrm>
            <a:off x="-1404664" y="-3651873"/>
            <a:ext cx="16273808" cy="16273808"/>
          </a:xfrm>
          <a:prstGeom prst="donut">
            <a:avLst>
              <a:gd name="adj" fmla="val 45941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6" name="Google Shape;1096;p89"/>
          <p:cNvSpPr/>
          <p:nvPr/>
        </p:nvSpPr>
        <p:spPr>
          <a:xfrm>
            <a:off x="1547664" y="0"/>
            <a:ext cx="2892138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stomach</a:t>
            </a:r>
            <a:endParaRPr sz="5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097" name="Google Shape;1097;p89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8" name="Google Shape;1098;p89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099" name="Google Shape;1099;p89" descr="32,116 Tongue Illustrations &amp;amp; Clip Art - iStock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00" name="Google Shape;1100;p89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-286655">
            <a:off x="2636333" y="435757"/>
            <a:ext cx="2586353" cy="26509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1" name="Google Shape;1101;p89"/>
          <p:cNvPicPr preferRelativeResize="0"/>
          <p:nvPr/>
        </p:nvPicPr>
        <p:blipFill rotWithShape="1">
          <a:blip r:embed="rId6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0608" y="643713"/>
            <a:ext cx="2569264" cy="2569264"/>
          </a:xfrm>
          <a:prstGeom prst="rect">
            <a:avLst/>
          </a:prstGeom>
          <a:noFill/>
          <a:ln>
            <a:noFill/>
          </a:ln>
        </p:spPr>
      </p:pic>
      <p:sp>
        <p:nvSpPr>
          <p:cNvPr id="1102" name="Google Shape;1102;p89"/>
          <p:cNvSpPr/>
          <p:nvPr/>
        </p:nvSpPr>
        <p:spPr>
          <a:xfrm>
            <a:off x="716247" y="3429000"/>
            <a:ext cx="1981633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</a:t>
            </a:r>
            <a:endParaRPr sz="4800" b="1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03" name="Google Shape;1103;p89" descr="Light Digest GIFs - Get the best GIF on GIPHY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0875" y="4315142"/>
            <a:ext cx="2542858" cy="25428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4" name="Google Shape;1104;p89" descr="Best Digestive Enzymes GIFs | Gfycat"/>
          <p:cNvPicPr preferRelativeResize="0"/>
          <p:nvPr/>
        </p:nvPicPr>
        <p:blipFill rotWithShape="1">
          <a:blip r:embed="rId8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7398" y="4668758"/>
            <a:ext cx="3138778" cy="2027634"/>
          </a:xfrm>
          <a:prstGeom prst="rect">
            <a:avLst/>
          </a:prstGeom>
          <a:noFill/>
          <a:ln>
            <a:noFill/>
          </a:ln>
        </p:spPr>
      </p:pic>
      <p:sp>
        <p:nvSpPr>
          <p:cNvPr id="1105" name="Google Shape;1105;p89"/>
          <p:cNvSpPr/>
          <p:nvPr/>
        </p:nvSpPr>
        <p:spPr>
          <a:xfrm>
            <a:off x="2860748" y="3490555"/>
            <a:ext cx="1723549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FFFF00"/>
                </a:solidFill>
                <a:latin typeface="Arial"/>
                <a:ea typeface="Arial"/>
                <a:cs typeface="Arial"/>
                <a:sym typeface="Arial"/>
              </a:rPr>
              <a:t>消化</a:t>
            </a:r>
            <a:endParaRPr sz="4000" b="1">
              <a:solidFill>
                <a:srgbClr val="FFFF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1" name="Google Shape;1111;p9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794" y="2774538"/>
            <a:ext cx="2328392" cy="4083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2" name="Google Shape;1112;p90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63449" y="-101125"/>
            <a:ext cx="2639082" cy="4106189"/>
          </a:xfrm>
          <a:prstGeom prst="rect">
            <a:avLst/>
          </a:prstGeom>
          <a:noFill/>
          <a:ln>
            <a:noFill/>
          </a:ln>
        </p:spPr>
      </p:pic>
      <p:sp>
        <p:nvSpPr>
          <p:cNvPr id="1113" name="Google Shape;1113;p9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114" name="Google Shape;1114;p90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5" name="Google Shape;1115;p9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116" name="Google Shape;1116;p90" descr="32,116 Tongue Illustrations &amp;amp; Clip Art - iStock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7" name="Google Shape;1117;p90" descr="Cartoon Illustration Of Large And Small Intestine向量圖形及更多人圖片- iStock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8" name="Google Shape;1118;p90"/>
          <p:cNvSpPr/>
          <p:nvPr/>
        </p:nvSpPr>
        <p:spPr>
          <a:xfrm>
            <a:off x="-1309259" y="-2547664"/>
            <a:ext cx="16273808" cy="16273808"/>
          </a:xfrm>
          <a:prstGeom prst="donut">
            <a:avLst>
              <a:gd name="adj" fmla="val 44584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4" name="Google Shape;1124;p9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794" y="2774538"/>
            <a:ext cx="2328392" cy="4083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5" name="Google Shape;1125;p91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63449" y="-101125"/>
            <a:ext cx="2639082" cy="4106189"/>
          </a:xfrm>
          <a:prstGeom prst="rect">
            <a:avLst/>
          </a:prstGeom>
          <a:noFill/>
          <a:ln>
            <a:noFill/>
          </a:ln>
        </p:spPr>
      </p:pic>
      <p:sp>
        <p:nvSpPr>
          <p:cNvPr id="1126" name="Google Shape;1126;p91"/>
          <p:cNvSpPr/>
          <p:nvPr/>
        </p:nvSpPr>
        <p:spPr>
          <a:xfrm>
            <a:off x="-1309259" y="-2547664"/>
            <a:ext cx="16273808" cy="16273808"/>
          </a:xfrm>
          <a:prstGeom prst="donut">
            <a:avLst>
              <a:gd name="adj" fmla="val 44584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7" name="Google Shape;1127;p9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128" name="Google Shape;1128;p91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9" name="Google Shape;1129;p91" descr="32,116 Tongue Illustrations &amp;amp; Clip Art - iStock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0" name="Google Shape;1130;p91"/>
          <p:cNvSpPr/>
          <p:nvPr/>
        </p:nvSpPr>
        <p:spPr>
          <a:xfrm>
            <a:off x="4646329" y="107722"/>
            <a:ext cx="95410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腸</a:t>
            </a:r>
            <a:endParaRPr sz="40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1" name="Google Shape;1131;p91"/>
          <p:cNvSpPr/>
          <p:nvPr/>
        </p:nvSpPr>
        <p:spPr>
          <a:xfrm>
            <a:off x="1582670" y="13771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32" name="Google Shape;1132;p91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775" y="1447800"/>
            <a:ext cx="2295128" cy="2526348"/>
          </a:xfrm>
          <a:prstGeom prst="rect">
            <a:avLst/>
          </a:prstGeom>
          <a:noFill/>
          <a:ln>
            <a:noFill/>
          </a:ln>
        </p:spPr>
      </p:pic>
      <p:sp>
        <p:nvSpPr>
          <p:cNvPr id="1133" name="Google Shape;1133;p91" descr="Cartoon Illustration Of Large And Small Intestine向量圖形及更多人圖片- iStock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34" name="Google Shape;1134;p91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1933" y="1248738"/>
            <a:ext cx="2489719" cy="25875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0" name="Google Shape;1140;p9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18794" y="2774538"/>
            <a:ext cx="2328392" cy="40834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1" name="Google Shape;1141;p92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5663449" y="-101125"/>
            <a:ext cx="2639082" cy="4106189"/>
          </a:xfrm>
          <a:prstGeom prst="rect">
            <a:avLst/>
          </a:prstGeom>
          <a:noFill/>
          <a:ln>
            <a:noFill/>
          </a:ln>
        </p:spPr>
      </p:pic>
      <p:sp>
        <p:nvSpPr>
          <p:cNvPr id="1142" name="Google Shape;1142;p9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</a:pPr>
            <a:endParaRPr/>
          </a:p>
        </p:txBody>
      </p:sp>
      <p:sp>
        <p:nvSpPr>
          <p:cNvPr id="1143" name="Google Shape;1143;p92"/>
          <p:cNvSpPr/>
          <p:nvPr/>
        </p:nvSpPr>
        <p:spPr>
          <a:xfrm>
            <a:off x="-1309259" y="-2547664"/>
            <a:ext cx="16273808" cy="16273808"/>
          </a:xfrm>
          <a:prstGeom prst="donut">
            <a:avLst>
              <a:gd name="adj" fmla="val 44584"/>
            </a:avLst>
          </a:prstGeom>
          <a:solidFill>
            <a:srgbClr val="00000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4" name="Google Shape;1144;p92" descr="The Secret to Perfect Teeth Is Fixing Your Gums | GQ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5" name="Google Shape;1145;p9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None/>
            </a:pPr>
            <a:endParaRPr/>
          </a:p>
        </p:txBody>
      </p:sp>
      <p:sp>
        <p:nvSpPr>
          <p:cNvPr id="1146" name="Google Shape;1146;p92" descr="32,116 Tongue Illustrations &amp;amp; Clip Art - iStock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92"/>
          <p:cNvSpPr/>
          <p:nvPr/>
        </p:nvSpPr>
        <p:spPr>
          <a:xfrm>
            <a:off x="4646329" y="107722"/>
            <a:ext cx="95410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腸</a:t>
            </a:r>
            <a:endParaRPr sz="4000" b="1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92"/>
          <p:cNvSpPr/>
          <p:nvPr/>
        </p:nvSpPr>
        <p:spPr>
          <a:xfrm>
            <a:off x="1582670" y="13771"/>
            <a:ext cx="3063659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5400" b="1">
                <a:solidFill>
                  <a:schemeClr val="lt1"/>
                </a:solidFill>
                <a:latin typeface="Comic Sans MS"/>
                <a:ea typeface="Comic Sans MS"/>
                <a:cs typeface="Comic Sans MS"/>
                <a:sym typeface="Comic Sans MS"/>
              </a:rPr>
              <a:t>intestine</a:t>
            </a:r>
            <a:endParaRPr sz="5400" b="1">
              <a:solidFill>
                <a:schemeClr val="lt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49" name="Google Shape;1149;p92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775" y="1447800"/>
            <a:ext cx="2295128" cy="2526348"/>
          </a:xfrm>
          <a:prstGeom prst="rect">
            <a:avLst/>
          </a:prstGeom>
          <a:noFill/>
          <a:ln>
            <a:noFill/>
          </a:ln>
        </p:spPr>
      </p:pic>
      <p:sp>
        <p:nvSpPr>
          <p:cNvPr id="1150" name="Google Shape;1150;p92" descr="Cartoon Illustration Of Large And Small Intestine向量圖形及更多人圖片- iStock"/>
          <p:cNvSpPr/>
          <p:nvPr/>
        </p:nvSpPr>
        <p:spPr>
          <a:xfrm>
            <a:off x="460375" y="1603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51" name="Google Shape;1151;p92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41933" y="1248738"/>
            <a:ext cx="2489719" cy="2587595"/>
          </a:xfrm>
          <a:prstGeom prst="rect">
            <a:avLst/>
          </a:prstGeom>
          <a:noFill/>
          <a:ln>
            <a:noFill/>
          </a:ln>
        </p:spPr>
      </p:pic>
      <p:sp>
        <p:nvSpPr>
          <p:cNvPr id="1152" name="Google Shape;1152;p92"/>
          <p:cNvSpPr/>
          <p:nvPr/>
        </p:nvSpPr>
        <p:spPr>
          <a:xfrm>
            <a:off x="274248" y="3823117"/>
            <a:ext cx="655339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rgbClr val="FFFF00"/>
                </a:solidFill>
                <a:latin typeface="Comic Sans MS"/>
                <a:ea typeface="Comic Sans MS"/>
                <a:cs typeface="Comic Sans MS"/>
                <a:sym typeface="Comic Sans MS"/>
              </a:rPr>
              <a:t>Digest the leftover food.</a:t>
            </a:r>
            <a:endParaRPr sz="4000" b="1">
              <a:solidFill>
                <a:srgbClr val="FFFF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53" name="Google Shape;1153;p92"/>
          <p:cNvPicPr preferRelativeResize="0"/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0375" y="4544824"/>
            <a:ext cx="3263184" cy="18360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圖片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352939"/>
            <a:ext cx="9134670" cy="5431274"/>
          </a:xfrm>
          <a:prstGeom prst="rect">
            <a:avLst/>
          </a:prstGeom>
        </p:spPr>
      </p:pic>
      <p:sp>
        <p:nvSpPr>
          <p:cNvPr id="1162" name="Google Shape;1162;p93" descr="Apple Fruits, varieties, production, seasonality | Libertyprim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p93" descr="PAPY`S FAST FOOD, Uyuni - Restaurant Reviews, Photos &amp;amp; Phone Number -  Tripadvisor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67" name="Google Shape;1167;p9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92"/>
          <a:stretch/>
        </p:blipFill>
        <p:spPr>
          <a:xfrm>
            <a:off x="1805029" y="160338"/>
            <a:ext cx="1217490" cy="1174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8" name="Google Shape;1168;p93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7458" y="120596"/>
            <a:ext cx="1299882" cy="12539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p94" descr="Apple Fruits, varieties, production, seasonality | Libertyprim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9" name="Google Shape;1179;p94" descr="PAPY`S FAST FOOD, Uyuni - Restaurant Reviews, Photos &amp;amp; Phone Number -  Tripadvisor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2" name="Google Shape;1182;p94"/>
          <p:cNvSpPr/>
          <p:nvPr/>
        </p:nvSpPr>
        <p:spPr>
          <a:xfrm>
            <a:off x="854002" y="5589240"/>
            <a:ext cx="179889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 hour</a:t>
            </a:r>
            <a:endParaRPr sz="4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183" name="Google Shape;1183;p94"/>
          <p:cNvSpPr/>
          <p:nvPr/>
        </p:nvSpPr>
        <p:spPr>
          <a:xfrm>
            <a:off x="5990763" y="5592232"/>
            <a:ext cx="179889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3 hour</a:t>
            </a:r>
            <a:endParaRPr sz="4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184" name="Google Shape;1184;p9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92"/>
          <a:stretch/>
        </p:blipFill>
        <p:spPr>
          <a:xfrm>
            <a:off x="1805029" y="160338"/>
            <a:ext cx="1217490" cy="1174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5" name="Google Shape;1185;p9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7458" y="120596"/>
            <a:ext cx="1299882" cy="1253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6" name="Google Shape;1186;p9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7462" y="5386039"/>
            <a:ext cx="1150114" cy="1120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7" name="Google Shape;1187;p94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0276" y="5093022"/>
            <a:ext cx="1264717" cy="1366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圖片 1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975" y="1577770"/>
            <a:ext cx="8238931" cy="3608672"/>
          </a:xfrm>
          <a:prstGeom prst="rect">
            <a:avLst/>
          </a:prstGeom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" name="Google Shape;1196;p95" descr="Apple Fruits, varieties, production, seasonality | Libertyprim"/>
          <p:cNvSpPr/>
          <p:nvPr/>
        </p:nvSpPr>
        <p:spPr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8" name="Google Shape;1198;p95" descr="PAPY`S FAST FOOD, Uyuni - Restaurant Reviews, Photos &amp;amp; Phone Number -  Tripadvisor"/>
          <p:cNvSpPr/>
          <p:nvPr/>
        </p:nvSpPr>
        <p:spPr>
          <a:xfrm>
            <a:off x="307975" y="7937"/>
            <a:ext cx="304800" cy="304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1" name="Google Shape;1201;p95"/>
          <p:cNvSpPr/>
          <p:nvPr/>
        </p:nvSpPr>
        <p:spPr>
          <a:xfrm>
            <a:off x="854002" y="5589240"/>
            <a:ext cx="179889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1 hour</a:t>
            </a:r>
            <a:endParaRPr sz="4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1202" name="Google Shape;1202;p95"/>
          <p:cNvSpPr/>
          <p:nvPr/>
        </p:nvSpPr>
        <p:spPr>
          <a:xfrm>
            <a:off x="5990763" y="5592232"/>
            <a:ext cx="179889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dk1"/>
                </a:solidFill>
                <a:latin typeface="Comic Sans MS"/>
                <a:ea typeface="Comic Sans MS"/>
                <a:cs typeface="Comic Sans MS"/>
                <a:sym typeface="Comic Sans MS"/>
              </a:rPr>
              <a:t>3 hour</a:t>
            </a:r>
            <a:endParaRPr sz="4000" b="1">
              <a:solidFill>
                <a:schemeClr val="dk1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pic>
        <p:nvPicPr>
          <p:cNvPr id="1203" name="Google Shape;1203;p9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792"/>
          <a:stretch/>
        </p:blipFill>
        <p:spPr>
          <a:xfrm>
            <a:off x="1805029" y="160338"/>
            <a:ext cx="1217490" cy="1174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4" name="Google Shape;1204;p9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57458" y="120596"/>
            <a:ext cx="1299882" cy="1253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5" name="Google Shape;1205;p95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47462" y="5386039"/>
            <a:ext cx="1150114" cy="11202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6" name="Google Shape;1206;p95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0276" y="5093022"/>
            <a:ext cx="1264717" cy="13668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圖片 1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7975" y="1577770"/>
            <a:ext cx="8238931" cy="3608672"/>
          </a:xfrm>
          <a:prstGeom prst="rect">
            <a:avLst/>
          </a:prstGeom>
        </p:spPr>
      </p:pic>
      <p:pic>
        <p:nvPicPr>
          <p:cNvPr id="1207" name="Google Shape;1207;p95"/>
          <p:cNvPicPr preferRelativeResize="0"/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-286655">
            <a:off x="6942775" y="3930165"/>
            <a:ext cx="1628331" cy="16633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688</Words>
  <Application>Microsoft Macintosh PowerPoint</Application>
  <PresentationFormat>如螢幕大小 (4:3)</PresentationFormat>
  <Paragraphs>216</Paragraphs>
  <Slides>137</Slides>
  <Notes>137</Notes>
  <HiddenSlides>0</HiddenSlides>
  <MMClips>0</MMClips>
  <ScaleCrop>false</ScaleCrop>
  <HeadingPairs>
    <vt:vector size="6" baseType="variant">
      <vt:variant>
        <vt:lpstr>使用字型</vt:lpstr>
      </vt:variant>
      <vt:variant>
        <vt:i4>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137</vt:i4>
      </vt:variant>
    </vt:vector>
  </HeadingPairs>
  <TitlesOfParts>
    <vt:vector size="141" baseType="lpstr">
      <vt:lpstr>Arial</vt:lpstr>
      <vt:lpstr>Calibri</vt:lpstr>
      <vt:lpstr>Comic Sans MS</vt:lpstr>
      <vt:lpstr>Office 佈景主題</vt:lpstr>
      <vt:lpstr>PowerPoint 簡報</vt:lpstr>
      <vt:lpstr>Say Hi to everyone.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2</vt:lpstr>
      <vt:lpstr>PowerPoint 簡報</vt:lpstr>
      <vt:lpstr>PowerPoint 簡報</vt:lpstr>
      <vt:lpstr> </vt:lpstr>
      <vt:lpstr>Let’s review!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Let’s read aloud together.</vt:lpstr>
      <vt:lpstr>PowerPoint 簡報</vt:lpstr>
      <vt:lpstr>PowerPoint 簡報</vt:lpstr>
      <vt:lpstr>PowerPoint 簡報</vt:lpstr>
      <vt:lpstr>3</vt:lpstr>
      <vt:lpstr>https://www.youtube.com/watch?v=olpHW1P43rg </vt:lpstr>
      <vt:lpstr>Let’s review!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4</vt:lpstr>
      <vt:lpstr>https://www.youtube.com/watch?v=A3BckTsD-rc </vt:lpstr>
      <vt:lpstr>PowerPoint 簡報</vt:lpstr>
      <vt:lpstr>PowerPoint 簡報</vt:lpstr>
      <vt:lpstr>PowerPoint 簡報</vt:lpstr>
      <vt:lpstr>PowerPoint 簡報</vt:lpstr>
      <vt:lpstr>PowerPoint 簡報</vt:lpstr>
      <vt:lpstr>Let’s review!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Administrator</dc:creator>
  <cp:lastModifiedBy>Microsoft Office User</cp:lastModifiedBy>
  <cp:revision>12</cp:revision>
  <dcterms:created xsi:type="dcterms:W3CDTF">2021-08-17T01:56:41Z</dcterms:created>
  <dcterms:modified xsi:type="dcterms:W3CDTF">2025-02-20T08:09:22Z</dcterms:modified>
</cp:coreProperties>
</file>