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75" r:id="rId4"/>
    <p:sldId id="267" r:id="rId5"/>
    <p:sldId id="268" r:id="rId6"/>
    <p:sldId id="269" r:id="rId7"/>
    <p:sldId id="270" r:id="rId8"/>
    <p:sldId id="271" r:id="rId9"/>
    <p:sldId id="257" r:id="rId10"/>
    <p:sldId id="263" r:id="rId11"/>
    <p:sldId id="258" r:id="rId12"/>
    <p:sldId id="264" r:id="rId13"/>
    <p:sldId id="272" r:id="rId14"/>
    <p:sldId id="274" r:id="rId15"/>
    <p:sldId id="259" r:id="rId16"/>
    <p:sldId id="260" r:id="rId17"/>
    <p:sldId id="261" r:id="rId18"/>
    <p:sldId id="262" r:id="rId19"/>
    <p:sldId id="277" r:id="rId20"/>
    <p:sldId id="276" r:id="rId21"/>
  </p:sldIdLst>
  <p:sldSz cx="9144000" cy="6858000" type="screen4x3"/>
  <p:notesSz cx="6858000" cy="9144000"/>
  <p:defaultTextStyle>
    <a:defPPr>
      <a:defRPr lang="zh-TW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38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smtClean="0"/>
              <a:t>按一下以編輯母片子標題樣式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3766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6110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17805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8796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2455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38357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09404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99989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19200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  <a:p>
            <a:pPr lvl="1"/>
            <a:r>
              <a:rPr kumimoji="1" lang="zh-TW" altLang="x-none" smtClean="0"/>
              <a:t>第二層</a:t>
            </a:r>
          </a:p>
          <a:p>
            <a:pPr lvl="2"/>
            <a:r>
              <a:rPr kumimoji="1" lang="zh-TW" altLang="x-none" smtClean="0"/>
              <a:t>第三層</a:t>
            </a:r>
          </a:p>
          <a:p>
            <a:pPr lvl="3"/>
            <a:r>
              <a:rPr kumimoji="1" lang="zh-TW" altLang="x-none" smtClean="0"/>
              <a:t>第四層</a:t>
            </a:r>
          </a:p>
          <a:p>
            <a:pPr lvl="4"/>
            <a:r>
              <a:rPr kumimoji="1" lang="zh-TW" altLang="x-none" smtClean="0"/>
              <a:t>第五層</a:t>
            </a:r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814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x-none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x-none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31456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0B40C-D116-B849-9510-17E020002087}" type="datetimeFigureOut">
              <a:rPr kumimoji="1" lang="zh-TW" altLang="en-US" smtClean="0"/>
              <a:t>2022/4/19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904C5-2E1E-3B43-BA53-254A92BAAAE3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6500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159383384356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6"/>
          <a:stretch/>
        </p:blipFill>
        <p:spPr>
          <a:xfrm>
            <a:off x="0" y="388765"/>
            <a:ext cx="9144000" cy="633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2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How angry?</a:t>
            </a:r>
            <a:endParaRPr kumimoji="1"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5" t="-271" r="53465" b="2225"/>
          <a:stretch/>
        </p:blipFill>
        <p:spPr>
          <a:xfrm>
            <a:off x="0" y="2198034"/>
            <a:ext cx="4762123" cy="3604875"/>
          </a:xfrm>
        </p:spPr>
      </p:pic>
      <p:pic>
        <p:nvPicPr>
          <p:cNvPr id="3" name="圖片 2" descr="螢幕快照 2020-07-05 下午4.51.1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2" t="24852" r="57911" b="4235"/>
          <a:stretch/>
        </p:blipFill>
        <p:spPr>
          <a:xfrm>
            <a:off x="5525699" y="2223098"/>
            <a:ext cx="2178800" cy="353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9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6" t="395" r="1090" b="785"/>
          <a:stretch/>
        </p:blipFill>
        <p:spPr>
          <a:xfrm>
            <a:off x="11052" y="2272802"/>
            <a:ext cx="9132948" cy="3286026"/>
          </a:xfr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Mom is angry.</a:t>
            </a:r>
            <a:endParaRPr kumimoji="1" lang="zh-TW" altLang="en-US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8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5" t="-261" r="47336" b="1164"/>
          <a:stretch/>
        </p:blipFill>
        <p:spPr>
          <a:xfrm>
            <a:off x="8489" y="2464212"/>
            <a:ext cx="4807956" cy="3332155"/>
          </a:xfr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How angry?</a:t>
            </a:r>
            <a:endParaRPr kumimoji="1" lang="zh-TW" altLang="en-US" dirty="0">
              <a:latin typeface="Arial Rounded MT Bold" panose="020F0704030504030204" pitchFamily="34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4599159" y="2203679"/>
            <a:ext cx="4544841" cy="38428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7" name="圖片 6" descr="螢幕快照 2020-07-05 下午4.51.1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2" t="24852" r="57911" b="4235"/>
          <a:stretch/>
        </p:blipFill>
        <p:spPr>
          <a:xfrm>
            <a:off x="5507592" y="2463277"/>
            <a:ext cx="2053320" cy="3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0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A-Di is angry.</a:t>
            </a:r>
            <a:endParaRPr kumimoji="1"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95550"/>
            <a:ext cx="9144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7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How angry</a:t>
            </a:r>
            <a:r>
              <a:rPr kumimoji="1" lang="en-US" altLang="zh-TW" dirty="0">
                <a:latin typeface="Arial Rounded MT Bold" panose="020F0704030504030204" pitchFamily="34" charset="0"/>
              </a:rPr>
              <a:t>?</a:t>
            </a:r>
            <a:endParaRPr kumimoji="1"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95550"/>
            <a:ext cx="9144000" cy="3314700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4144" y="2203679"/>
            <a:ext cx="4949891" cy="38428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5" name="圖片 4" descr="螢幕快照 2020-07-05 下午4.51.1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2" t="24852" r="57911" b="4235"/>
          <a:stretch/>
        </p:blipFill>
        <p:spPr>
          <a:xfrm>
            <a:off x="740565" y="2464212"/>
            <a:ext cx="2053320" cy="33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5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Webp.net-gifmaker-4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63" y="1"/>
            <a:ext cx="96344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8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0"/>
            <a:ext cx="9144000" cy="634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1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100"/>
            <a:ext cx="9144000" cy="652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2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螢幕快照 2020-07-05 下午4.52.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395" y="21709"/>
            <a:ext cx="4608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5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-43960"/>
            <a:ext cx="9372599" cy="702494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4"/>
          <a:srcRect l="12370" r="7522"/>
          <a:stretch/>
        </p:blipFill>
        <p:spPr>
          <a:xfrm>
            <a:off x="4957789" y="2816265"/>
            <a:ext cx="1895114" cy="1803204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5"/>
          <a:srcRect l="6101" r="8094"/>
          <a:stretch/>
        </p:blipFill>
        <p:spPr>
          <a:xfrm>
            <a:off x="711785" y="2969349"/>
            <a:ext cx="1957275" cy="161661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5781" y="1582615"/>
            <a:ext cx="1998115" cy="105397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7"/>
          <a:srcRect l="9633"/>
          <a:stretch/>
        </p:blipFill>
        <p:spPr>
          <a:xfrm>
            <a:off x="2820745" y="4879729"/>
            <a:ext cx="1994663" cy="155624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8"/>
          <a:srcRect l="12004"/>
          <a:stretch/>
        </p:blipFill>
        <p:spPr>
          <a:xfrm>
            <a:off x="2769636" y="2816265"/>
            <a:ext cx="1987001" cy="181842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8709" y="2816264"/>
            <a:ext cx="2068732" cy="19227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285681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2000" dirty="0" smtClean="0">
                <a:latin typeface="Calibri" panose="020F0502020204030204" pitchFamily="34" charset="0"/>
              </a:rPr>
              <a:t>Roll </a:t>
            </a:r>
            <a:r>
              <a:rPr lang="en-US" altLang="zh-TW" sz="2000" dirty="0">
                <a:latin typeface="Calibri" panose="020F0502020204030204" pitchFamily="34" charset="0"/>
              </a:rPr>
              <a:t>the cube </a:t>
            </a:r>
            <a:r>
              <a:rPr lang="en-US" altLang="zh-TW" sz="2000" dirty="0" smtClean="0">
                <a:latin typeface="Calibri" panose="020F0502020204030204" pitchFamily="34" charset="0"/>
              </a:rPr>
              <a:t>and talk </a:t>
            </a:r>
            <a:r>
              <a:rPr lang="en-US" altLang="zh-TW" sz="2000" dirty="0">
                <a:latin typeface="Calibri" panose="020F0502020204030204" pitchFamily="34" charset="0"/>
              </a:rPr>
              <a:t>about the part of the story that lands </a:t>
            </a:r>
            <a:r>
              <a:rPr lang="en-US" altLang="zh-TW" sz="2000" dirty="0" smtClean="0">
                <a:latin typeface="Calibri" panose="020F0502020204030204" pitchFamily="34" charset="0"/>
              </a:rPr>
              <a:t>face up</a:t>
            </a:r>
            <a:r>
              <a:rPr lang="en-US" altLang="zh-TW" sz="2000" dirty="0">
                <a:latin typeface="Calibri" panose="020F0502020204030204" pitchFamily="34" charset="0"/>
              </a:rPr>
              <a:t>!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301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TW" dirty="0" smtClean="0">
                <a:latin typeface="Arial Rounded MT Bold" panose="020F0704030504030204" pitchFamily="34" charset="0"/>
              </a:rPr>
              <a:t>A-Di is naughty. Naughty A-Di.</a:t>
            </a:r>
            <a:endParaRPr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7020"/>
            <a:ext cx="9149165" cy="3223651"/>
          </a:xfrm>
        </p:spPr>
      </p:pic>
    </p:spTree>
    <p:extLst>
      <p:ext uri="{BB962C8B-B14F-4D97-AF65-F5344CB8AC3E}">
        <p14:creationId xmlns:p14="http://schemas.microsoft.com/office/powerpoint/2010/main" val="24252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/>
          </p:cNvSpPr>
          <p:nvPr/>
        </p:nvSpPr>
        <p:spPr>
          <a:xfrm>
            <a:off x="2552286" y="2211877"/>
            <a:ext cx="3828415" cy="4403725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pic>
        <p:nvPicPr>
          <p:cNvPr id="6" name="圖片 5" descr="描述 : 「tree clipart」的圖片搜尋結果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6" t="74113" r="40680" b="-47"/>
          <a:stretch>
            <a:fillRect/>
          </a:stretch>
        </p:blipFill>
        <p:spPr bwMode="auto">
          <a:xfrm>
            <a:off x="3989926" y="4896657"/>
            <a:ext cx="938530" cy="15157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字方塊 37"/>
          <p:cNvSpPr txBox="1">
            <a:spLocks noChangeArrowheads="1"/>
          </p:cNvSpPr>
          <p:nvPr/>
        </p:nvSpPr>
        <p:spPr bwMode="auto">
          <a:xfrm>
            <a:off x="4161376" y="5047787"/>
            <a:ext cx="471170" cy="122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eaVert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父母唯其疾之憂</a:t>
            </a:r>
          </a:p>
        </p:txBody>
      </p:sp>
      <p:sp>
        <p:nvSpPr>
          <p:cNvPr id="8" name="矩形 7"/>
          <p:cNvSpPr/>
          <p:nvPr/>
        </p:nvSpPr>
        <p:spPr>
          <a:xfrm>
            <a:off x="2552286" y="284712"/>
            <a:ext cx="39837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Grandpa Goodness</a:t>
            </a:r>
            <a:endParaRPr lang="zh-TW" altLang="en-US" sz="5400" dirty="0">
              <a:latin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44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dirty="0" smtClean="0"/>
              <a:t>Make</a:t>
            </a:r>
            <a:r>
              <a:rPr lang="zh-TW" altLang="en-US" sz="5400" dirty="0"/>
              <a:t> </a:t>
            </a:r>
            <a:r>
              <a:rPr lang="it-IT" altLang="zh-TW" sz="5400" dirty="0" smtClean="0"/>
              <a:t>a A-Di puppet</a:t>
            </a:r>
            <a:endParaRPr lang="zh-TW" altLang="en-US" sz="5400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39" y="1417638"/>
            <a:ext cx="4112102" cy="5326710"/>
          </a:xfrm>
        </p:spPr>
      </p:pic>
    </p:spTree>
    <p:extLst>
      <p:ext uri="{BB962C8B-B14F-4D97-AF65-F5344CB8AC3E}">
        <p14:creationId xmlns:p14="http://schemas.microsoft.com/office/powerpoint/2010/main" val="414958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Dad </a:t>
            </a:r>
            <a:r>
              <a:rPr kumimoji="1" lang="en-US" altLang="zh-TW" dirty="0">
                <a:latin typeface="Arial Rounded MT Bold" panose="020F0704030504030204" pitchFamily="34" charset="0"/>
              </a:rPr>
              <a:t>is angry</a:t>
            </a:r>
            <a:r>
              <a:rPr kumimoji="1" lang="en-US" altLang="zh-TW" dirty="0" smtClean="0">
                <a:latin typeface="Arial Rounded MT Bold" panose="020F0704030504030204" pitchFamily="34" charset="0"/>
              </a:rPr>
              <a:t>. Angry Daddy.</a:t>
            </a:r>
            <a:endParaRPr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b="2962"/>
          <a:stretch/>
        </p:blipFill>
        <p:spPr>
          <a:xfrm>
            <a:off x="0" y="2386600"/>
            <a:ext cx="9144000" cy="327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3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Mom </a:t>
            </a:r>
            <a:r>
              <a:rPr kumimoji="1" lang="en-US" altLang="zh-TW" dirty="0">
                <a:latin typeface="Arial Rounded MT Bold" panose="020F0704030504030204" pitchFamily="34" charset="0"/>
              </a:rPr>
              <a:t>is angry. Angry </a:t>
            </a:r>
            <a:r>
              <a:rPr kumimoji="1" lang="en-US" altLang="zh-TW" dirty="0" smtClean="0">
                <a:latin typeface="Arial Rounded MT Bold" panose="020F0704030504030204" pitchFamily="34" charset="0"/>
              </a:rPr>
              <a:t>Mommy.</a:t>
            </a:r>
            <a:endParaRPr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r="987"/>
          <a:stretch/>
        </p:blipFill>
        <p:spPr>
          <a:xfrm>
            <a:off x="0" y="2238338"/>
            <a:ext cx="9144000" cy="327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dirty="0" smtClean="0">
                <a:latin typeface="Arial Rounded MT Bold" panose="020F07040305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Dad </a:t>
            </a:r>
            <a:r>
              <a:rPr lang="en-US" altLang="zh-TW" dirty="0">
                <a:latin typeface="Arial Rounded MT Bold" panose="020F07040305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and </a:t>
            </a:r>
            <a:r>
              <a:rPr lang="en-US" altLang="zh-TW" dirty="0" smtClean="0">
                <a:latin typeface="Arial Rounded MT Bold" panose="020F07040305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Mom </a:t>
            </a:r>
            <a:r>
              <a:rPr lang="en-US" altLang="zh-TW" dirty="0">
                <a:latin typeface="Arial Rounded MT Bold" panose="020F07040305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are angry</a:t>
            </a:r>
            <a:r>
              <a:rPr lang="en-US" altLang="zh-TW" dirty="0" smtClean="0">
                <a:latin typeface="Arial Rounded MT Bold" panose="020F07040305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  <a:endParaRPr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r="697" b="2535"/>
          <a:stretch/>
        </p:blipFill>
        <p:spPr>
          <a:xfrm>
            <a:off x="0" y="2286083"/>
            <a:ext cx="9143999" cy="33451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12640" y="6039718"/>
            <a:ext cx="1819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Stop! A-Di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799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dirty="0">
                <a:latin typeface="Arial Rounded MT Bold" panose="020F07040305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A- Di is angry. </a:t>
            </a:r>
            <a:endParaRPr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5815"/>
            <a:ext cx="9144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0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 Rounded MT Bold" panose="020F0704030504030204" pitchFamily="34" charset="0"/>
              </a:rPr>
              <a:t>Back to Dad and Mom</a:t>
            </a:r>
            <a:endParaRPr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6" name="圖片 5" descr="G1-1-7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554" r="115" b="2343"/>
          <a:stretch/>
        </p:blipFill>
        <p:spPr>
          <a:xfrm>
            <a:off x="378692" y="1417638"/>
            <a:ext cx="8308108" cy="526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3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zh-TW" dirty="0" smtClean="0">
                <a:latin typeface="Arial Rounded MT Bold" panose="020F0704030504030204" pitchFamily="34" charset="0"/>
              </a:rPr>
              <a:t>Dad is angry.</a:t>
            </a:r>
            <a:endParaRPr kumimoji="1" lang="zh-TW" altLang="en-US" dirty="0">
              <a:latin typeface="Arial Rounded MT Bold" panose="020F0704030504030204" pitchFamily="34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8" t="286" r="99" b="3062"/>
          <a:stretch/>
        </p:blipFill>
        <p:spPr>
          <a:xfrm>
            <a:off x="0" y="2199992"/>
            <a:ext cx="9134947" cy="3295461"/>
          </a:xfrm>
        </p:spPr>
      </p:pic>
    </p:spTree>
    <p:extLst>
      <p:ext uri="{BB962C8B-B14F-4D97-AF65-F5344CB8AC3E}">
        <p14:creationId xmlns:p14="http://schemas.microsoft.com/office/powerpoint/2010/main" val="166705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89</Words>
  <Application>Microsoft Office PowerPoint</Application>
  <PresentationFormat>如螢幕大小 (4:3)</PresentationFormat>
  <Paragraphs>17</Paragraphs>
  <Slides>20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8" baseType="lpstr">
      <vt:lpstr>Arial Unicode MS</vt:lpstr>
      <vt:lpstr>新細明體</vt:lpstr>
      <vt:lpstr>Arial</vt:lpstr>
      <vt:lpstr>Arial Rounded MT Bold</vt:lpstr>
      <vt:lpstr>Calibri</vt:lpstr>
      <vt:lpstr>Segoe UI Black</vt:lpstr>
      <vt:lpstr>Times New Roman</vt:lpstr>
      <vt:lpstr>Office 佈景主題</vt:lpstr>
      <vt:lpstr>PowerPoint 簡報</vt:lpstr>
      <vt:lpstr>A-Di is naughty. Naughty A-Di.</vt:lpstr>
      <vt:lpstr>Make a A-Di puppet</vt:lpstr>
      <vt:lpstr>Dad is angry. Angry Daddy.</vt:lpstr>
      <vt:lpstr>Mom is angry. Angry Mommy.</vt:lpstr>
      <vt:lpstr>Dad and Mom are angry.</vt:lpstr>
      <vt:lpstr>A- Di is angry. </vt:lpstr>
      <vt:lpstr>Back to Dad and Mom</vt:lpstr>
      <vt:lpstr>Dad is angry.</vt:lpstr>
      <vt:lpstr>How angry?</vt:lpstr>
      <vt:lpstr>Mom is angry.</vt:lpstr>
      <vt:lpstr>How angry?</vt:lpstr>
      <vt:lpstr>A-Di is angry.</vt:lpstr>
      <vt:lpstr>How angry?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Kao</dc:creator>
  <cp:lastModifiedBy>ALEX</cp:lastModifiedBy>
  <cp:revision>21</cp:revision>
  <dcterms:created xsi:type="dcterms:W3CDTF">2020-07-05T08:09:25Z</dcterms:created>
  <dcterms:modified xsi:type="dcterms:W3CDTF">2022-04-19T06:51:39Z</dcterms:modified>
</cp:coreProperties>
</file>