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embeddedFontLst>
    <p:embeddedFont>
      <p:font typeface="Arial Black" panose="020B0A04020102020204" pitchFamily="34" charset="0"/>
      <p:regular r:id="rId36"/>
      <p:bold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h2iuqknkJ8e+xxYgG+1/5O6KUK5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1" name="Google Shape;13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6" name="Google Shape;14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3" name="Google Shape;15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9" name="Google Shape;15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8" name="Google Shape;16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3" name="Google Shape;17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0" name="Google Shape;18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6" name="Google Shape;18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1" name="Google Shape;19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0" name="Google Shape;20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5" name="Google Shape;20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0" name="Google Shape;21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5" name="Google Shape;21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0" name="Google Shape;220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5" name="Google Shape;22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0" name="Google Shape;230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5" name="Google Shape;235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af96d0d40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0" name="Google Shape;240;gaf96d0d40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5" name="Google Shape;245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4" name="Google Shape;9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2" name="Google Shape;252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7" name="Google Shape;257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2" name="Google Shape;262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8" name="Google Shape;268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9" name="Google Shape;9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4" name="Google Shape;10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9" name="Google Shape;10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4" name="Google Shape;11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9" name="Google Shape;11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4" name="Google Shape;12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9145" y="-8619"/>
            <a:ext cx="9933709" cy="6866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10"/>
          <p:cNvPicPr preferRelativeResize="0"/>
          <p:nvPr/>
        </p:nvPicPr>
        <p:blipFill rotWithShape="1">
          <a:blip r:embed="rId3">
            <a:alphaModFix/>
          </a:blip>
          <a:srcRect l="10159" t="17863" r="66250"/>
          <a:stretch/>
        </p:blipFill>
        <p:spPr>
          <a:xfrm>
            <a:off x="357447" y="723206"/>
            <a:ext cx="2876204" cy="3325004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34" name="Google Shape;134;p10" descr="螢幕快照 2020-07-05 下午4.52.15.png"/>
          <p:cNvPicPr preferRelativeResize="0"/>
          <p:nvPr/>
        </p:nvPicPr>
        <p:blipFill rotWithShape="1">
          <a:blip r:embed="rId4">
            <a:alphaModFix/>
          </a:blip>
          <a:srcRect l="5656" t="49623" r="8295" b="11104"/>
          <a:stretch/>
        </p:blipFill>
        <p:spPr>
          <a:xfrm rot="10800000">
            <a:off x="3499658" y="548640"/>
            <a:ext cx="4038599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0" descr="螢幕快照 2020-07-05 下午4.52.15.png"/>
          <p:cNvPicPr preferRelativeResize="0"/>
          <p:nvPr/>
        </p:nvPicPr>
        <p:blipFill rotWithShape="1">
          <a:blip r:embed="rId5">
            <a:alphaModFix/>
          </a:blip>
          <a:srcRect l="5656" t="49623" r="8295" b="11104"/>
          <a:stretch/>
        </p:blipFill>
        <p:spPr>
          <a:xfrm rot="10800000">
            <a:off x="7097553" y="2926080"/>
            <a:ext cx="3842260" cy="2609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0" descr="螢幕快照 2020-07-05 下午4.52.15.png"/>
          <p:cNvPicPr preferRelativeResize="0"/>
          <p:nvPr/>
        </p:nvPicPr>
        <p:blipFill rotWithShape="1">
          <a:blip r:embed="rId4">
            <a:alphaModFix/>
          </a:blip>
          <a:srcRect l="5656" t="49623" r="8295" b="11104"/>
          <a:stretch/>
        </p:blipFill>
        <p:spPr>
          <a:xfrm flipH="1">
            <a:off x="2518756" y="3815183"/>
            <a:ext cx="4038599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1"/>
          <p:cNvPicPr preferRelativeResize="0"/>
          <p:nvPr/>
        </p:nvPicPr>
        <p:blipFill rotWithShape="1">
          <a:blip r:embed="rId3">
            <a:alphaModFix/>
          </a:blip>
          <a:srcRect l="52295" t="34906" r="24659" b="6159"/>
          <a:stretch/>
        </p:blipFill>
        <p:spPr>
          <a:xfrm>
            <a:off x="7024253" y="1288474"/>
            <a:ext cx="4646883" cy="394572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2" name="Google Shape;142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752" y="1217709"/>
            <a:ext cx="5657168" cy="4364243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1"/>
          <p:cNvSpPr txBox="1"/>
          <p:nvPr/>
        </p:nvSpPr>
        <p:spPr>
          <a:xfrm>
            <a:off x="7780751" y="5594375"/>
            <a:ext cx="38133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How does he feel?</a:t>
            </a:r>
            <a:endParaRPr sz="32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2"/>
          <p:cNvPicPr preferRelativeResize="0"/>
          <p:nvPr/>
        </p:nvPicPr>
        <p:blipFill rotWithShape="1">
          <a:blip r:embed="rId3">
            <a:alphaModFix/>
          </a:blip>
          <a:srcRect l="71818" t="46667" r="11686" b="172"/>
          <a:stretch/>
        </p:blipFill>
        <p:spPr>
          <a:xfrm>
            <a:off x="7558532" y="1485324"/>
            <a:ext cx="3578322" cy="3829011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9" name="Google Shape;149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5897" y="1217709"/>
            <a:ext cx="5657168" cy="4364243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2"/>
          <p:cNvSpPr txBox="1"/>
          <p:nvPr/>
        </p:nvSpPr>
        <p:spPr>
          <a:xfrm>
            <a:off x="7780751" y="5594375"/>
            <a:ext cx="3736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How does he feel?</a:t>
            </a:r>
            <a:endParaRPr sz="32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13"/>
          <p:cNvPicPr preferRelativeResize="0"/>
          <p:nvPr/>
        </p:nvPicPr>
        <p:blipFill rotWithShape="1">
          <a:blip r:embed="rId3">
            <a:alphaModFix/>
          </a:blip>
          <a:srcRect t="2873"/>
          <a:stretch/>
        </p:blipFill>
        <p:spPr>
          <a:xfrm>
            <a:off x="0" y="1521229"/>
            <a:ext cx="12192000" cy="3931833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3"/>
          <p:cNvSpPr txBox="1"/>
          <p:nvPr/>
        </p:nvSpPr>
        <p:spPr>
          <a:xfrm>
            <a:off x="1920240" y="756459"/>
            <a:ext cx="146304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Hello? 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5457" y="1221971"/>
            <a:ext cx="12237457" cy="4446276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4"/>
          <p:cNvSpPr txBox="1"/>
          <p:nvPr/>
        </p:nvSpPr>
        <p:spPr>
          <a:xfrm>
            <a:off x="3146367" y="3390122"/>
            <a:ext cx="2090651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Who? Me?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3" name="Google Shape;163;p14"/>
          <p:cNvCxnSpPr/>
          <p:nvPr/>
        </p:nvCxnSpPr>
        <p:spPr>
          <a:xfrm>
            <a:off x="3383280" y="2768138"/>
            <a:ext cx="548640" cy="507077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4" name="Google Shape;164;p14"/>
          <p:cNvSpPr txBox="1"/>
          <p:nvPr/>
        </p:nvSpPr>
        <p:spPr>
          <a:xfrm>
            <a:off x="4191692" y="4089804"/>
            <a:ext cx="1632065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Yes, you!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5" name="Google Shape;165;p14"/>
          <p:cNvCxnSpPr/>
          <p:nvPr/>
        </p:nvCxnSpPr>
        <p:spPr>
          <a:xfrm>
            <a:off x="5115098" y="4789486"/>
            <a:ext cx="562495" cy="206463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15"/>
          <p:cNvPicPr preferRelativeResize="0"/>
          <p:nvPr/>
        </p:nvPicPr>
        <p:blipFill rotWithShape="1">
          <a:blip r:embed="rId3">
            <a:alphaModFix/>
          </a:blip>
          <a:srcRect l="1833" r="4392"/>
          <a:stretch/>
        </p:blipFill>
        <p:spPr>
          <a:xfrm>
            <a:off x="0" y="782558"/>
            <a:ext cx="12192000" cy="52103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33403" y="113600"/>
            <a:ext cx="8742457" cy="674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16"/>
          <p:cNvSpPr txBox="1"/>
          <p:nvPr/>
        </p:nvSpPr>
        <p:spPr>
          <a:xfrm>
            <a:off x="199499" y="4580325"/>
            <a:ext cx="35631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How does he feel?</a:t>
            </a:r>
            <a:endParaRPr sz="3200" b="0" i="0" u="none" strike="noStrike" cap="non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7" name="Google Shape;177;p16"/>
          <p:cNvPicPr preferRelativeResize="0"/>
          <p:nvPr/>
        </p:nvPicPr>
        <p:blipFill rotWithShape="1">
          <a:blip r:embed="rId4">
            <a:alphaModFix/>
          </a:blip>
          <a:srcRect l="1833" r="60251"/>
          <a:stretch/>
        </p:blipFill>
        <p:spPr>
          <a:xfrm>
            <a:off x="74816" y="782558"/>
            <a:ext cx="3396408" cy="3589937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791511"/>
            <a:ext cx="12207326" cy="5326656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7"/>
          <p:cNvSpPr/>
          <p:nvPr/>
        </p:nvSpPr>
        <p:spPr>
          <a:xfrm>
            <a:off x="6768475" y="3701525"/>
            <a:ext cx="2202300" cy="3693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Woosh, woosh!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74570"/>
            <a:ext cx="12192000" cy="61750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61875"/>
            <a:ext cx="12200933" cy="5614233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19"/>
          <p:cNvSpPr txBox="1"/>
          <p:nvPr/>
        </p:nvSpPr>
        <p:spPr>
          <a:xfrm>
            <a:off x="87283" y="77100"/>
            <a:ext cx="66626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Be my friend, shout hooray! </a:t>
            </a:r>
            <a:endParaRPr sz="3200" b="0" i="0" u="none" strike="noStrike" cap="non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6" name="Google Shape;196;p19"/>
          <p:cNvSpPr txBox="1"/>
          <p:nvPr/>
        </p:nvSpPr>
        <p:spPr>
          <a:xfrm>
            <a:off x="8224368" y="77100"/>
            <a:ext cx="387065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Dig, dig, hooray! </a:t>
            </a:r>
            <a:endParaRPr sz="3200" b="0" i="0" u="none" strike="noStrike" cap="none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7" name="Google Shape;197;p19"/>
          <p:cNvSpPr/>
          <p:nvPr/>
        </p:nvSpPr>
        <p:spPr>
          <a:xfrm>
            <a:off x="1" y="1787236"/>
            <a:ext cx="523702" cy="374073"/>
          </a:xfrm>
          <a:prstGeom prst="roundRect">
            <a:avLst>
              <a:gd name="adj" fmla="val 16667"/>
            </a:avLst>
          </a:prstGeom>
          <a:solidFill>
            <a:srgbClr val="7F563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1019455"/>
            <a:ext cx="12201353" cy="50488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20"/>
          <p:cNvPicPr preferRelativeResize="0"/>
          <p:nvPr/>
        </p:nvPicPr>
        <p:blipFill rotWithShape="1">
          <a:blip r:embed="rId3">
            <a:alphaModFix/>
          </a:blip>
          <a:srcRect t="1302"/>
          <a:stretch/>
        </p:blipFill>
        <p:spPr>
          <a:xfrm>
            <a:off x="0" y="784176"/>
            <a:ext cx="12192000" cy="5676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1"/>
          <p:cNvPicPr preferRelativeResize="0"/>
          <p:nvPr/>
        </p:nvPicPr>
        <p:blipFill rotWithShape="1">
          <a:blip r:embed="rId3">
            <a:alphaModFix/>
          </a:blip>
          <a:srcRect t="557"/>
          <a:stretch/>
        </p:blipFill>
        <p:spPr>
          <a:xfrm>
            <a:off x="2959" y="781395"/>
            <a:ext cx="12189041" cy="54490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70941" y="0"/>
            <a:ext cx="931447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67605" y="0"/>
            <a:ext cx="988266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4424" y="0"/>
            <a:ext cx="980315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7429" y="0"/>
            <a:ext cx="979714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34018" y="300719"/>
            <a:ext cx="9723963" cy="62565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1529" y="0"/>
            <a:ext cx="1050894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gaf96d0d409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7429" y="0"/>
            <a:ext cx="9797142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40"/>
          <p:cNvPicPr preferRelativeResize="0"/>
          <p:nvPr/>
        </p:nvPicPr>
        <p:blipFill rotWithShape="1">
          <a:blip r:embed="rId3">
            <a:alphaModFix/>
          </a:blip>
          <a:srcRect l="42315" t="9210" r="24045" b="6529"/>
          <a:stretch/>
        </p:blipFill>
        <p:spPr>
          <a:xfrm>
            <a:off x="7843101" y="886120"/>
            <a:ext cx="3535052" cy="5778631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40"/>
          <p:cNvSpPr/>
          <p:nvPr/>
        </p:nvSpPr>
        <p:spPr>
          <a:xfrm>
            <a:off x="1333216" y="3244755"/>
            <a:ext cx="5326200" cy="3007200"/>
          </a:xfrm>
          <a:prstGeom prst="wedgeRoundRectCallout">
            <a:avLst>
              <a:gd name="adj1" fmla="val 65716"/>
              <a:gd name="adj2" fmla="val -38440"/>
              <a:gd name="adj3" fmla="val 16667"/>
            </a:avLst>
          </a:prstGeom>
          <a:solidFill>
            <a:schemeClr val="lt1"/>
          </a:solidFill>
          <a:ln w="25400" cap="flat" cmpd="sng">
            <a:solidFill>
              <a:srgbClr val="BA8C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40"/>
          <p:cNvSpPr txBox="1"/>
          <p:nvPr/>
        </p:nvSpPr>
        <p:spPr>
          <a:xfrm>
            <a:off x="1159498" y="1677971"/>
            <a:ext cx="6815579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A-Di 對老虎惡作劇之後，看到老虎不太開心的反應，這時候的他有話想要跟老虎說，你覺得他會說什麼呢?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3752" y="1404851"/>
            <a:ext cx="12205752" cy="45552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90821" y="0"/>
            <a:ext cx="986827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7429" y="0"/>
            <a:ext cx="979714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144777"/>
            <a:ext cx="12192000" cy="4246418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43"/>
          <p:cNvSpPr txBox="1"/>
          <p:nvPr/>
        </p:nvSpPr>
        <p:spPr>
          <a:xfrm>
            <a:off x="1762812" y="1159497"/>
            <a:ext cx="835998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 my friend, shout hooray. Hip, Hip, hooray!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3862" y="0"/>
            <a:ext cx="111042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05111"/>
            <a:ext cx="12192000" cy="4432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0837" y="0"/>
            <a:ext cx="97396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6"/>
          <p:cNvPicPr preferRelativeResize="0"/>
          <p:nvPr/>
        </p:nvPicPr>
        <p:blipFill rotWithShape="1">
          <a:blip r:embed="rId3">
            <a:alphaModFix/>
          </a:blip>
          <a:srcRect l="49937" t="-885" r="737" b="883"/>
          <a:stretch/>
        </p:blipFill>
        <p:spPr>
          <a:xfrm>
            <a:off x="1083982" y="0"/>
            <a:ext cx="97729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35879"/>
            <a:ext cx="12192001" cy="42972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04937"/>
            <a:ext cx="12192000" cy="404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33403" y="113600"/>
            <a:ext cx="8742457" cy="674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9"/>
          <p:cNvPicPr preferRelativeResize="0"/>
          <p:nvPr/>
        </p:nvPicPr>
        <p:blipFill rotWithShape="1">
          <a:blip r:embed="rId4">
            <a:alphaModFix/>
          </a:blip>
          <a:srcRect l="10159" t="17863" r="66250"/>
          <a:stretch/>
        </p:blipFill>
        <p:spPr>
          <a:xfrm>
            <a:off x="357447" y="723206"/>
            <a:ext cx="2876204" cy="3325004"/>
          </a:xfrm>
          <a:prstGeom prst="ellipse">
            <a:avLst/>
          </a:prstGeom>
          <a:noFill/>
          <a:ln>
            <a:noFill/>
          </a:ln>
        </p:spPr>
      </p:pic>
      <p:sp>
        <p:nvSpPr>
          <p:cNvPr id="128" name="Google Shape;128;p9"/>
          <p:cNvSpPr txBox="1"/>
          <p:nvPr/>
        </p:nvSpPr>
        <p:spPr>
          <a:xfrm>
            <a:off x="107242" y="4562207"/>
            <a:ext cx="337661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How does </a:t>
            </a:r>
            <a:r>
              <a:rPr lang="en-US" sz="3200" b="0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he</a:t>
            </a:r>
            <a:r>
              <a:rPr lang="zh-TW" altLang="en-US" sz="3200" b="0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feel?</a:t>
            </a:r>
            <a:endParaRPr sz="3200" b="0" i="0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寬螢幕</PresentationFormat>
  <Paragraphs>12</Paragraphs>
  <Slides>33</Slides>
  <Notes>33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33</vt:i4>
      </vt:variant>
    </vt:vector>
  </HeadingPairs>
  <TitlesOfParts>
    <vt:vector size="37" baseType="lpstr">
      <vt:lpstr>Arial</vt:lpstr>
      <vt:lpstr>Arial Black</vt:lpstr>
      <vt:lpstr>Calibri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1</cp:revision>
  <dcterms:created xsi:type="dcterms:W3CDTF">2020-12-07T00:46:48Z</dcterms:created>
  <dcterms:modified xsi:type="dcterms:W3CDTF">2022-04-19T05:54:23Z</dcterms:modified>
</cp:coreProperties>
</file>