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Action1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5" r:id="rId4"/>
    <p:sldId id="276" r:id="rId5"/>
    <p:sldId id="257" r:id="rId6"/>
    <p:sldId id="286" r:id="rId7"/>
    <p:sldId id="279" r:id="rId8"/>
    <p:sldId id="258" r:id="rId9"/>
    <p:sldId id="259" r:id="rId10"/>
    <p:sldId id="256" r:id="rId11"/>
    <p:sldId id="283" r:id="rId12"/>
    <p:sldId id="280" r:id="rId13"/>
    <p:sldId id="281" r:id="rId14"/>
    <p:sldId id="261" r:id="rId15"/>
    <p:sldId id="262" r:id="rId16"/>
    <p:sldId id="288" r:id="rId17"/>
    <p:sldId id="260" r:id="rId18"/>
    <p:sldId id="282" r:id="rId19"/>
    <p:sldId id="289" r:id="rId20"/>
    <p:sldId id="263" r:id="rId21"/>
    <p:sldId id="272" r:id="rId22"/>
    <p:sldId id="264" r:id="rId23"/>
    <p:sldId id="273" r:id="rId24"/>
    <p:sldId id="274" r:id="rId25"/>
    <p:sldId id="290" r:id="rId26"/>
    <p:sldId id="266" r:id="rId27"/>
    <p:sldId id="291" r:id="rId28"/>
    <p:sldId id="267" r:id="rId29"/>
    <p:sldId id="292" r:id="rId30"/>
    <p:sldId id="268" r:id="rId31"/>
    <p:sldId id="269" r:id="rId32"/>
    <p:sldId id="285" r:id="rId33"/>
    <p:sldId id="297" r:id="rId34"/>
    <p:sldId id="298" r:id="rId35"/>
    <p:sldId id="299" r:id="rId36"/>
    <p:sldId id="270" r:id="rId37"/>
    <p:sldId id="271" r:id="rId38"/>
    <p:sldId id="284" r:id="rId39"/>
    <p:sldId id="295" r:id="rId40"/>
    <p:sldId id="293" r:id="rId41"/>
    <p:sldId id="294" r:id="rId42"/>
    <p:sldId id="296" r:id="rId4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91" d="100"/>
          <a:sy n="91" d="100"/>
        </p:scale>
        <p:origin x="208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8-29T11:42:56.068"/>
    </inkml:context>
    <inkml:brush xml:id="br0">
      <inkml:brushProperty name="width" value="0.08819" units="cm"/>
      <inkml:brushProperty name="height" value="0.35278" units="cm"/>
      <inkml:brushProperty name="tip" value="rectangle"/>
      <inkml:brushProperty name="rasterOp" value="maskPen"/>
    </inkml:brush>
    <inkml:brush xml:id="br1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  <inkml:brush xml:id="br2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0494">
    <iact:property name="dataType"/>
    <iact:actionData xml:id="d0">
      <inkml:trace xmlns:inkml="http://www.w3.org/2003/InkML" xml:id="stk0" contextRef="#ctx0" brushRef="#br0">8969 8640 0,'23'-24'381,"1"0"-372,-1 1-2,1-24 0,0-24 0,-1 24 1,1 47 0,-24-24 0,23 0-1,1 1 3,0 23 4,-24-24-6,0 1 657,23-25-650,1 25-7,-1-1 1,-23 0 7,0 1-8,24-1 206,0 24-201,-24-23-5,23-1 24,1 0-15,-1 1-10,-23-1 8,24 1-8,0 23 3,-24-24-5,0 0 4,23 1-2,1-1 1,-1-23 0,1 23 8,-24 1-8,24-1 0,-24 1 8,0-1-9,23 0 102,-23 1-101,24-1 0,-24 1 9,23-1-2,-23 0-5,0 1-4,0-1 3,24 1 12,-24-1-13,24 0 80,-24 1-73,23 23-7,-23-24-1,24 24 1,-24-24 0,23 1 8,1 23 0,0-24-6,-24 1-3,23 23 6,-23-24-4,24 0-2,-1 1 9,1-1 121,0 1-132,-1-1 11,1 24-1,-24-24-6,23 1-2,1 70 368,0-23-365,-1-1-3,-23 1 2,0-1-3,24-23 10,-24 24 1,0 0 13,23-24-19,-23 23-7,24 24 5,-24-23 8,0 0-10,0-1 9,0 1-8,0 0 0,0-1 7,0 1-8,0-1 11,0 1-13,-24 0 3,1-1 0,23 1 3,-24-1-6,1 1 5,-1 0-4,24-1 2,-24 1 14,1-1-14,23 1 11,0 0-4,0-1-9,-24-23 3,24 24 8,-23-1-3,-1 1 1,24 0-8,0-1 1,0 1 17,0-1-10,0 1 1,0 0-9,0-1 3,0 1 4,0-1-6,0 1 8,0 0-8,0-1 8,0 1-9,0 0 1,0-1 18,0 1-21,0-1 11,0 1-9,0 0 9,0-1 16,0 1 65,0-1-68,0 1 3,0 0-10,0-1 8,0 1-4,0-1-12,0 1-5,-24 0-1,1-24-1,23 23 19,-24-23-19,1 0 72,-1 0-72,48 0 9,-1 0-8,1 0 13,-1-23-12,1-1 6,0 24-7,-1-24 0,1 1 10,-1 23-12,-23-24 3,24 1 37,0-25-38,-1 48-1,-23-23 1,24 23 1,-1-24-2,-23 1 3,24 23-3,-24-24-1,24 24 4,-1-24-5,1 1 11,-1-1-8,-23 1 0,48 23 1,-25-24-2,-23 0 1,24 24 2,-1-23-3,1-1 1,-24 0-3,24 24 4,-1-23-2,-23-1 3,24 24-4,-1-23 10,-23-1-8,24 24 0,-24-24 2,24 24 2,-1-23-1,-23-1-6,24 24 3,-1-23 0,1 23 1,-24-24 0,24 24-3,-1-24 2,1 24 260,-1-23-261,-23-1 2,0 1 7,24-1-9,0 0 25,-24 1 29,23-1-52,-23 1 14,0-1-6,0 0 37,0 1-39,0-1-6,0 1 20,0-1-21,0 0 0,0-23 1,0 24-1,0-48-1,0 23 1,24 1 1,-24 24-1,0-25 0,0 25 14,23-1 191,1 1-207,0-1 11,-1 0-2,1 24 1,-24-23-5,23 23 2,-23-24-7,24 1 10,0 23 0,-1-24 1,1 24-2,-24-24-7,23 24 0,1 0 8,0 0 14,-1 0-21,1 0 164,-1 0-159,1 0-5,-24 24-1,24-24 0,-1 24 0,-23-1-1,0 1 2,24-24-1,-1 23 8,-23 1-8,24-24-2,-24 24 3,0-1-3,0 1 3,0-1 8,0 1-3,0 0 20,0-1-30,0 1 6,0-1 6,0 1-10,0 0 10,0-1 32,-24 1-39,1 0-3,23-1 2,-24 1-1,1-24 1,23 23 0,0 1 10,-24-24 50,0 0-51,1 24-10,23-1 63,0 1-62,0-1 1,0 1-1,0 0 7,0-1-7,0 1 159,0 47-144,0-24-15,0 0-2,0 0 4,0-23-4,-24-1 3,24 25-1,-23-25-3,23 1 4,0-1 8,-24 1-11,24 0 3,-24-24 68,1 47-60,-1-47-8,24 24-3,-23-24 3,-1 23 45,24 1-46,-24-1 9,1 1-10,23 0 1,-24 23 8,24-24-9,-23 1 3,23 47-5,0-24 4,0 24-2,0-24 1,0 0-1,0 0 2,0 1-2,0-1 4,23-24-5,-23 1 5,0 0 1,0-1-4,24 1-1,-24-1 17,23 1-15,-23 0 22,0-1 2,0 1-28,24-24 474,0 0-470,-1-24-1,-23 1 6,24-1 33,-1 0-22,-23 1-12,24-1-5,0 1 11,-1 23-13,-23-24 2,24 0 0,-1 1 8,-23-1 7,24 1-15,0-1 6,-1 0-6,-23 1 11,24-1-14,-1 1 12,1-1 18,-24 0-31,24 24 3,-1 0 0,-23-47 1,24 24 0,-1 23 1,-23-24 0,0 0-2,24 1 8,0-1 3,-1 1-3,-23-1-1,0 0-6,24 24 8,-1-23-9,-23-1 2,0 1-2,24 23 1,0-24 0,-1 0 7,-23 1 0,24-1-7,-24 1 1,23 23-2,-23-24 9,0 0 2,24 1 12,-24-1-19,24 0-8,-1 24 5,-23-23 0,0-1 0,0 1 8,24 23-8,-24-24 2,23 0 4,-23 1 1,0-1-5,24 1 4,-24-1-7,24 0 10,-24 1-7,0-1-5,23 24 4,-23-23-2,0-1 11,24 0 4,-24 1-15,0-1 0,23 24 1,-23-23 0,0-1 3,0 0 4,0 1-9,24-1 0,-24 1 10,0-1-7,-24 0 8,1 24-10,-1-23 0,1-1 10,-1 24-8,24-47 248,24 23-249,-1 1 0,-23-1 2,24 0-4,-1 24 1,-23-23 3,0-1 5,24 24-10,0-23 5,-1-1 4,1 0-5,-1 24-2,-23-23 2,24 23 0,0-24-2,-1 1 12,1-1-15,-1 0 10,1 24 2,-24-23-6,24 23 7,-24-24-3,23 24 64,1 0 150,-1 0-16,-23 24-205,24 23 8,-24-23-8,0-1 11,24 1-11,-24-1 9,0 1 62,0 0-71,23-24 2,1 23-1,-1 1-1,-23-1 3,24-23-3,-24 24 1,24 0 8,-24-1 49,23 1-60,1 0 5,-1-24-2,-23 23-2,0 1 0,0-1 10,0 1-9,0 0 9,0-1 10,0 1 18,0-1-3,0 1-33,0 0 8,0-1-1,0 1 8,0-1-7,0 1-8,-23 0 8,23-1-9,-24 1 2,24-1-1,0 1 3,-23 0-7,-1-1 2,0 24 4,24-23-2,-23-24-2,-1 24 2,24-1 1,-23-23-2,-1 24 1,0-1 0,1 1 10,-1 0-9,24-1 0,-23-23-3,-1 24-2,0 0 6,24-1 4,0 1-6,-23-1 0,-1-23 0,24 24 0,-23 0 0,-1-24 0,0 23 0,24 1 1,0-1-3,-23 1 10,-1 0-9,24-1 9,-23 1-7,-1-1-1,0 1 7,1 0-7,-1-24 0,24 23-2,0 1 2,0-1 8,0 1 1,-23 0-9,-1 23 9,24-24-10,-24-23 1,24 24 1,0 23-3,0-23 10,0-1-10,0 1 27,0 0 319,0-1-344,0 1 8,0-1-7,0 25 7,0-25-9,24-23 2,0 71-3,-1-24 3,1-23 6,-1 0-6,1-24 98,0-24-99,-1 24 1,1-24-1,-1 1 0,25-1-1,-25 1 1,1 23 4,-1-24-7,-23 0 2,24 24 2,0 0-2,-24-23-1,23-1 3,1 0-2,-1 24 2,-23-23 8,24-1-11,0 24 49,-24-23-7,0-1-32,0 0-10,23 1 128,-23-1-126,24 24 0,-1-23 0,-23-1 0,0 0 0,0 1 9,24-1-9,0 24 6,-24-23-7,0-1 8,23 0-6,1 1 8,-24-1-10,23 24 0,-23-23 1,0-1 1,48 0-2,-25 24-2,-23-23 6,24-1-4,-1 24 0,-23-23 1,24-1 0,0 0 0,-1 24 0,-23-23 0,0-1 0,24 24 0,-1-23 0,-23-1 0,0 0 8,24 24-9,0-23 90,-1 23-92,-23-24 2,24 24 3,-1-23-3,-23-1 2,24 0-3,0 1 2,-1-25 0,1 25 9,-1 23-10,-23-24-1,0 1 335,24-1-336,-24 0 3,24-23 1,-24 0 1,23 0-2,1 0-2,-1-24-1,-23 47 3,24 1 10,-24-1-12,24 24 21,-24-24-13,23 1 95,-23-1-93,24 1-2,-1-1-2,-23 0 1,0 1-5,24 23-1,-24-24 1,24 24 0,-1-23 0,-23-1 2,24 24-4,-1-24 0,-23 1 2,24 23 0,0-24 0,-24 0 1,23 1-2,1 23 11,-1-24-10,-23 1 8,24 23 6,0 0-16,-24-24 2,0 0 9,23 24-2,1-23-5,-1 23 6,-23-24-1,0 1-8,24 23 1,0 0 533,-24 23-518,23-23 106,1 24-125,-1-1 3,-23 1 1,0 0 8,0-1 137,0 1-139,24 23-7,0 0 7,-24 1-6,23-25 2,-23 1-1,0-1-2,0 1 8,0 0 10,0-1 43,0 1-59,0-1-1,24 25-1,-24-1 2,0-24-3,0 25 1,0-1 3,0-24 4,0 1-6,0 0 0,0-1 1,0 1-2,-24-1 174,1 1-174,23 23 2,-24 24-1,0-47 3,1-24-4,-1 47-2,24-23 6,-23-1 0,23 1-2,-24-24-2,24 23 9,-24 1 0,24 0-7,-23-1 13,23 1-10,0-1 0,-24-23-5,24 24 1,0 0 8,-23-24 2,-1 23 15,24 1 57,-24-24-80,1 23-2,23 1-2,-24 0 2,1-24 3,-1 23 11,24 1-16,-24-24 3,1 23-2,23 1 2,-24 0-4,1-1 86,23 1-85,-24-24 2,24 23-3,0 1 12,-24-24-7,24 24-5,0-1 43,-23 1-38,23-1 10,0 1-11,0 0 8,-24-1-11,24 1 11,-23-24-7,23 23-5,0 1 4,-24-24 7,24 24-9,0-1 1,0 1 0,-24 0-1,1-1 0,23 1 1,23-48 196,25-47-195,-1 0-1,-24 24 3,1 0 1,0-24-5,-1 24 1,1 23-2,-1-23 0,25 0 5,-25-24-6,-23 48 5,47-48-6,-23 0 5,23 0-5,-23 24 4,-1 0 0,1 0 0,0-1 0,-24 25-2,23-1 4,-23 0-3,24 24 0,-1-23 1,-23-1 2,0 1-3,24 23 1,-24-24-1,24 0 1,-1 1 9,1-1-12,-1 1 4,-23-1 7,24 0-8,0 24 1,-24-47-2,23 24 0,1-1 2,-1 0-2,-23 1 2,24-1-1,0 1-1,-1-1 1,-23 0 1,24 1-3,-1-1 2,1 1 0,-24-1 0,24 0 0,-1 24 0,-23-23 1,24-1-2,-1 24 0,1-23 1,-24-1-2,0 0 2,24 24 0,-1-23 0,-23-1 1,24 0 14,-1 1-15,1-1 9,0 1-1,-1-1-6,1 0 2,-1 1-4,1-1 0,0 1 9,-24-1-10,23 24 1,-23-24 54,24 1-46,-24-1-7,23 24-2,1 0 2,0 0 109,-1 0-111,-23 24 15,24-1-15,-24 1 11,0 0-11,0-1 17,23 24-17,1-23 2,0 47-2,-1 0 3,-23 0-1,24-24-3,-1 24 5,1-1-5,-24-22 0,0-1 8,0-24-6,-24 1 0,-23 23 0,0 0 1,0 1 2,23-25 0,24 1-3,-23-24 7,-1 0 127,24 23-134,-24 1 1,1 0-2,23-1 1,-24 1-1,1-1-1,-1-23 3,24 24-1,0 0 2,-24-1 5,24 1-7,0 0 0,-23-24 0,23 23-1,0 1 0,-24-24 0,1 23 2,23 1-2,-24 0 3,24-1 7,0 1-11,0 23 3,0-23-3,0-1 3,0 24-3,0-23 1,0 0 9,0-1-7,0 1 102,-24 23-97,24-23 3,0 46-9,0-46 0,0 0-1,24-1-1,-24 24 6,24-23-7,-1 0 3,-23-1 7,0 1-6,0-1 77,0 25-78,24-1 1,-24 24-1,0-48-1,0 1 1,23 23-1,-23 0 10,0-23-10,0 0 7,0-1 45,0 1-45,0-1-7,0 1 1,0 0-2,-23-1 11,23 1-8,-24-1-3,1 1 3,23 0-1,0-1 7,0 1-5,0-1-4,-24-23 1,24 24 17,-24-24-15,24 24 7,-23-1 15,-1 1-23,1-24-1,23 23 1,-24 1 0,0 0-1,24-1 8,0 1-6,-23 23 24,-1 0-27,24-23 2,0 47-2,0-24 3,0 0-2,0-23 1,0 23 0,0-23 8,0-1 0,0-46 361,24 23-369,-1-24-1,1 0 2,0 1 8,-24-1-11,23 1 0</inkml:trace>
    </iact:actionData>
  </iact:action>
  <iact:action type="add" startTime="37885">
    <iact:property name="dataType"/>
    <iact:actionData xml:id="d1">
      <inkml:trace xmlns:inkml="http://www.w3.org/2003/InkML" xml:id="stk1" contextRef="#ctx0" brushRef="#br1">14137 10316 0,'94'0'233,"-23"-24"-226,-24 0 3,-23 1-3,47-1 2,0 24-3,-24-23 6,-24-1-8,1 24 6,0 0 161,-24-24-164,23 24 3,1 0-4,-24-23 72,23 23-31,25 0-31,-48-24 0,23 24-7,1-23-2,-1 23 1,1-24 7,0 24-7,-24-24 0,23 24 7,-23-23-7,24 23-1,-1 0 1,1-24 95,0 24-95,-24-23 40,23 23-34,1 0-6,-1-24 39,-23 0-37,24 1-3,0 23 2,-24-24-2,23 0-2,1 24 5,-1-23-3,-23-1 1,24 1 0,23 23 1,-47-48-3,24 25 3,-1 23-2,1-47 1,-24 23 1,24 24-1,-1-24 0,-23 1-1,24-1-1,-1 24 3,-23-23-2,0-1 1,24 24 2,-24-24 90,24-46-83,-1 46 1,-23 0-12,0-23 8,24 0-5,-24 0 6,0 23-6,0-23 7,0 23 0,0 1-9,0-1 2,0 0 7,-24 1-10,24-1 9,0 1-6,0-1-3,0 0 11,0 1-7,0-24 4,-23 23-7,23 0 4,0 1-8,0-1 9,0-23 1,0 23-5,0 1 8,0-1-7,0 1 6,0-1-7,0 0-1,0 1 9,0-1-9,0 1 8,0-1-5,0-23 5,0 0-8,0 23 1,0-23 0,0 0 0,0 23 0,0-23 1,0 23-4,0 0 5,0-23-4,0 24 10,0-1-6,0 0 6,0 1-10,23-1 3,-23 1 9,0-1-14,0 0 12,0 1-8,24 23 0,-24-24 17,0 1-9,0-1-10,0 0 20,23 1 335,1 23-356,0-24 4,-24 1 0,23-1-3,1 24 1,-24-24 2,23 24 6,-23-23-8,24 23 27,0-24-19,-24 1-8,0-1 2,23 24-1,1-24 6,-24 1 4,23-1-4,1 1-7,0-1 1,-1 0 10,1 1-12,-1-1 8,1 24-5,0-24-2,-24 1 2,23 23 7,1-24-9,-1 1 10,1 23-2,0-24 110,-24 0-118,23 1 2,1 23 1,-24-24 3,0 1-5,23 23 212,1 0 1899,0 0-2110,-24 47 901,0-24-895,0 1 0,0 23 48,0-23-57,0-1 17,0 1-15,0 0 25,0-1-25,0 1-1,0 0 10,0-1-7,0 1 3,0-1-6,0 1 1,0 0 16,0-1-8,0 1-8,0-1 0,23 25 0,1-1-1,-1 24-1,1-1 2,0 1 0,-1-24 1,-23 24-2,24 0 2,-24-47-1,0 47 1,0-1-3,0-46 3,0 47-1,0 0 0,0-24-3,0 24 6,0-1-4,0-22 0,-24 22 1,24 1 0,-23-47-1,23-1 1,0 1 0,-24 0 0,0-1 1,24 1-2,0-1 2,0 1 5,0 0-7,-23-24 2,23 23-1,0 1-1,0 0 1,-24-24 0,24 23 0,0 1 0,0-1 78,0 1-68,0 0-11,0-48 676,0-47-676,0 48 2,0-25-2,0 1 1,24 0 9,-24 23-12,23 24 21,-23-23-11,0-1 8,24 24-15,-24-24-1,0 1 0,0-1 1,0 1 7,24-1-5,-1 0 5,-23 1-7,0-1 1,24 24-2,-1-23 3,-23-1-3,24 0 1,0-23-1,-1 0-1,1 47 2,-24-47 0,23 23-1,1 24 3,0-23-4,-24-1 4,23 24-4,1-24 2,-24 1 0,23-1 2,1 1-6,0-25 9,-1 25-10,-23-1 7,24 1-4,0-1 4,-1 0 4,1 1-5,-1 23-1,-23-24 0,0 0 0,0 1-1,24 23 1,-24-24-1,24 1 2,-24-1 15,0 0-9,0 1-8,23-1 10,-23 1-9,0-1-1,24 0 1,-24 1 0,23 23-2,-23-24 3,0 1-1,0-1 7,0 0-6,0 1-2,0-1 18,0 1-12,0-1 36,0 0-34,0 1-6,24-1 8,-24 1-10,0-1 14,0 0-11,0 1-3,0-1 9,0 1-8,0-1 8,0 0-8,0 1-2,0-1 10,0 0-9,0 1 10,0-1-9,0 1-1,0-1 10,0 0-10,24 1 10,-24-24-10,23 23-1,-23 0 3,24 1-2,-1 23 1,-23-24 0,0 1 1,0-1-1,24 24-1,0-24 11,-1 24-10,-23-23-4,24 23 12,-1-24-7,-23 1-2,0-1 1,24 24 0,0-24 9,-24 1-2,23 23-7,1 0 0,-1 0 1,-23-24-4,0 1 4,24 23-2,-24-24 10,24 24 30,-1 0 313,1 24-343,-24-1-9,0 1 164,0-1-162,0 48 6,0-47-10,0-1 2,0 1-1,0 0 4,0-1-7,0 1 7,0-1-7,0 1 12,0 0-6,0-1 7,0 1-11,0-1 2,0 1 9,0 0-9,0-1 23,0 1-24,23-24 0,-23 23 1,0 1-1,24 0 3,-24-1-3,24 25 1,-1-25-1,1 24 3,-24-23-6,23 23 6,1 0-4,0 24 3,-1-47-2,1 23 4,-24 0-6,23 24 5,1-71-4,0 47 5,-24-23-5,23-24 4,-23 23-5,0 1 1,0 0 50,0-1-47,0 1 2,0-1 15,0 1-16,0 0 5,0-1-7,0 1 0,0 0 0,0-1 1,0 1-2,0-1 0,0 1 2,-23 0 4,23-1-3,0 1-4,-24-24 4,24 23 6,0 1-2,0 0 11,-24-1-18,24 1 0,-23-1 18,23 1-18,-24-24 2,1 24-1,-1 46-1,0-46 1,24 23 0,-23 24 0,23-47-1,-24 23 1,24-24 0,-23-23-1,23 24 2,0 0-2,-24-1 0,24 1 12,0-1-4,0 1 15,0 0 3,0-1 51,24-23-77,-24 24 13,0 0-16,0-1 28,0 1-24,0-1 1,0 1 5,0 0-7,0-1 10,0 1-10,0-1 2,23-23 125,1 0-116,-1 0-14,1 0 14,0 0-5,-1 0-4,1 0 7,-1 0-8,1 0 8,0 0 2,-1-23-15,1 23 13,-1-24-6,1 24 8,0-47-14,23 23 4,-24 1 0,-23-1 1,48-23-1,-25 23-3,1-23 6,-1-24-4,25 48 1,-25-48-1,24 47 2,1-23-3,-48 0 4,23 23-4,24-23 3,-47 23-1,24 1 1,23-24-3,-23 23 3,-1 0-3,1 1 2,0-1 0,-24 1-1,23 23 1,1-24 2,-1-23-3,1 23 8,0 1-7,-1 23 2,1-24 6,-24 0-12,23 1 4,1 23 10,0-24-12,-24 1 2,23 23 0,-23-24 0,24 0 0,-1 24 0,-23-23 0,24-1 0,0 0-1,-1 1 9,-23-1-8,24 24 3,-1-23-7,-23-1 5,0 0-2,24 24 1,0-23 1,-24-1-2,23 24 1,1-23 2,-1-1-4,-23 0 0,24-23 10,-24 24-6,24-1-3,-1-23 2,-23 23-3,24 24 4,-1-23-4,1-1 3,-24 0 4,24 1-2,-24-1-4,23 1 7,-23-1 3,0 0 0,0 1-2,0-1-4,0 1 0,24-1-1,-24 0 6,0 1-7,0-1 5,0 0-8,0 1 3,0-1 8,0 1-11,0-1 11,0 0-12,0 1 12,0-1 1,0 1-3,-24 23 21,24-24 156,24 0-186,-1 24 1,1-23 2,-24-1 14,24 24 24,-1-23-21,1-1-12,-1 24-8,1-24 5,0 24 5,-1 0-11,1 0 11,-1 0-7,1 0-1,0 0 47,-1 0-48,24 48 0,1-48 2,22 23-1,-46 24 1,0-23-3,-1-24 0,-23 24 5,24-1-5,-1 1 144,1-1-133,-24 1-7,0 0-4,0-1 7,0 1-5,24-1 9,-24 1-10,0 0 0,0-1 9,0 1-6,23-24-4,-23 24 3,0-1-4,0 1 6,0-1 4,0 1-9,0 0 43,0-1-33,-23 1-8,23-1-2,0 1 2,-24 0-1,0-24 2,24 23-2,-23 1 1,-1 23 9,1 24-9,-1-71 1,24 47-2,-24 0 1,1-47-2,-1 47 2,24-23 2,-23 23-4,-1 0 2,0 1-1,1-1 1,-1 0 0,1 0 0,23-23 1,-24 0-2,0 23 1,1-47-2,23 23 3,-24 25-2,1-48 2,-1 23-2,24 1 3,-24-1 20,24 1-6,0 0-17,0-1 11,0 1-12,0-1 11,0 1-11,0 0 4,0-1 12,0 1-13,0-1 13,0 1-15,0 0 1,-23-1 8,23 1-8,0-1 9,0 1-9,0 0 0,0-1 15,0 1 0,0-1 9,0 1-24,0 0 3,0-1 19,0 1-24,0 0 25,0-1-23,0 1-1,0-1 19,0 1-19,23-24 312,1 0-284,0-24-28,-1 24 0,-23-23 1,24-1 1,-1 1-3,1-1 8,0 0-5,-1 24-2,-23-23 4,24-1-6,-1 0 3,-23 1 0,24-24 3,0 23 4,-1 0-9,-23 1 0,24-1 4,-1 1-3,1-1 0,-24 0 4,24 1-6,-1-1 5,1 1 6,-1-1-10,1 24 3,-24-24 0,0 1-2,24-1 1,-24 1 171,23-1-163,1 0-7,-24-23 0,23 24-3,1 23 4,0-24-4,-24 0 3,23 1 6,1-1-7,-24 1 0,23-25 7,1 1-5,0 24-7,-1-25 5,1-23 2,-1 1-4,-23 22 6,24-22-7,0-1 3,-1 24-1,1-24 4,-1 0-5,1 24 6,0 23-5,-24 1 1,23-1-3,1 0 4,-1 24-4,-23-23 11,0-1-1,24 24-5,0-23 27,-24-1-29,0 0 9,23 1-3,-23-1-5,24 24-2,-24-24 2,0 1-2,23 23 2,-23-24-1,0 1 0,0-1 16,24 24-9,0-24-9,-24 1 3,23 23-2,1-24 3,-1 1-4,-23-1 3,24 24-1,0-24-2,-24 1 1,23-1 9,1 24-7,-1-23-2,1-1 9,0 24-8,-1 0 9,1 0-10,-1 0 24,1 24 55,0-24-79,-1 0 10,-23 23 60,24-23-53,-24 24 70,0-1-86,23-23 8,-23 24-8,0 0 0,0-1 1,24-23-1,0 24 0,-24-1-3,0 1 12,0 0-8,0-1-3,23-23 2,-23 24 1,24-1-2,-24 1 18,0 0 24,0-1-29,0 1-11,0 0-2,23-24 2,1 23-2,-24 1 6,24-24-10,-24 23 11,0 1 11,0 0 78,23-24-88,-23 23-4,24 24-5,-1-23 2,-23 23-1,24 0 4,0-47-1,-1 48-6,1-25 2,-24 1 8,0 23-5,0-23 7,0-1-9,0 1 2,0-1 0,0 1-2,0 0 10,0-1-11,0 1 66,0-1-60,0 1-4,0 0 1,0-1 9,0 1-2,0 0-2,0-1-6,0 1 8,0-1-7,-24 1-4,1-24 10,23 24 2,0-1-1,-24-23-7,24 24-3,-24-1 4,24 1-4,0 0 10,-23-1-9,23 1 10,-24-1-9,24 1 0,0 0 15,-23-24-16,23 23 10,0 1 0,-24-24-11,0 23 19,24 1-20,0 0 22,-23-1-11,23 1-3,-24-24-6,24 23 1,-23 1-1,-1 0 12,0-1-14,1 1 12,23-1-8,-24 1 0,24 0 42,-23-24-24,-1 23 20,0-23-31,24 24-11,-23-1 3,-1-23-1,24 24 10,-23 0-2,23-1-5,-24-23-3,0 0 9,24 24-10,0 0 2,-23-24 9,23 23 14,-24-23-22,24 24 28,0-1-11,-23-23-11,-1 24-9,0 0 36,1-24-30,-1 23 6,1 1 5,-1-24-8,24 23-7,-24-23 9,1 24 108,-24 0-118,47-1 2,-24-23-3,0 24 5,24-1-6,-23-23 98,-1 24-96,24 0 15,-23-24-11,-1 0-2,0 0 3,24 23 5,-23 1-2,-1-24 2,24 23-10,-23-23 51,-1 0-53,0 0 2,24 24 1,0 0 156,-23-24-145,-1 0 59,24 23 407,-23 24-477,23-23 15,0 0-8,0-1-5,-24-23-4,24 24 120,0-1-102,-24-23-8,24 24-8,0 23 251,24-47-25,0 0-219,-24-23 9,23 23-7,1 0-1,-24-24-1,0 0-6,23 24 3,1-23-8,0 23 18,-1-24 2,-23 1-1,24 23-16,-1-24 16,1 0-6,0 24-9,-24-23 0,23 23 16,-23-24-9,24 1-1,-1-1 136,1 0-133,-24 1-5,24-1-1,-24 1-5,23 23 3,1 0 7,-24-24-7,0 0 33,23 1-23,1-1-12,-24 1 1,24-1 1,-1-23 7,1-24-12,-1 47 7,1-46 0,0-1-4,-1 0 6,1-24-6,-1 25 3,1 22-3,0 25 3,-24-24 0,23 23-6,-23 0 13,0 1 153,24 23-153,-24-24-2,0 1-7,23 23 1,-23-24 1,24 0 10,-24 1-13,24-1 27,-24 1-28,23 23 4,-23-24 13,0 0-10,24 24-5,-24-23 182,0-1-174,0 1-9,0-1 9,23 24-7,-23-24 21</inkml:trace>
    </iact:actionData>
  </iact:action>
  <iact:action type="add" startTime="76073">
    <iact:property name="dataType"/>
    <iact:actionData xml:id="d2">
      <inkml:trace xmlns:inkml="http://www.w3.org/2003/InkML" xml:id="stk2" contextRef="#ctx0" brushRef="#br2">20226 9962 0,'71'0'468,"0"-24"-461,-24 24 1,24-24 0,-1 1 2,25-25-3,-24 25 1,-48-1 0,24 1-1,1-1 1,-25 0 6,1 24-6,-1-23-1,1-1 9,0 24-8,-1 0 10,1-23-11,-1-1 1,1 24 17,-24-24-18,24 1 6,-24-1-4,23 24-1,1-23-1,-1-1 1,1 0 0,23 24 1,24-23-1,-47-1-1,23-23 1,0 23 0,-23 1 0,-1 23-2,1-24 3,-1 1-1,1-1 9,23 0-11,-23 1 2,-1-1 0,1 24 1,-24-23-1,24-1-1,-1 24 0,1 0 1,-24-24 0,23 24-1,-23-23 1,24 23 2,0 0 7,-1-24-12,1 0 4,-24 1-1,23-1 7,-23 1-1,24 23-5,-24-24 15,24 24-15,-1-24-3,-23 1 2,24-1 10,-1 1-9,1 23-3,-24-24 0,24 0 1,-24 1 2,23 23-2,-23-24 3,24 1-4,-1-25 2,1 1 0,0-24 1,-1 24 1,1-24-4,-24 1 1,23-1-1,1 24 5,0-24-6,-24 23 4,23 1-2,-23-24 3,24 1-4,-24-1 2,0 24 0,0-24 1,0 0-1,0 24-1,0-24 3,0 47-5,0-23 3,0 24-1,0-1 10,0 0-1,0 1 0,0-1 88,0 0-99,0 1 230,23-1-226,1 1-2,-24-1 2,24 0-2,-1 1 3,1-1 5,-1 1 1,1-1 1,-24 0-6,0 1-3,24 23 3,-1 0 4,-23-24 1,0 1-1,24 23 1,-24-24-8,23 24-2,-23-24 12,24 24 20,-24-23-22,24 23-9,-1-24 1,-23 1 0,24 23 9,-24-24-11,23 24 2,-23-24 1,24 24-1,-24-23 6,24 23 5,-1 0-6,-23-24-7,0 1 4,24 23 12,-24-24-6,23 24-4,-23-24-8,0 1 5,24 23-2,0-24 7,-1 24-4,-23-23-3,24-1 9,-1 24-9,-23-24 1,24 24 480,-24 24-482,24 0 2,-1 23 1,-23-24 8,0 1-3,0 0-5,24-24 13,-24 23-6,0 1 2,0-1 5,0 1-16,0 0 0,0-1 8,0 1-7,0-1 0,0 1 0,0 0-1,0-1 2,0 1-1,0-1 1,0 1 6,0 0-9,0-1 26,0 1 211,0-1-235,0 1 9,0 0-8,0-1 3,-24 1-4,24-1 1,0 1 7,0 0 2,-23-24-10,23 23 7,0 1-10,0 0 10,-24-1-7,24 1 0,-24-1 16,24 1-13,0 0 41,-23-1-45,23 1 1,0 23 8,-24-23-8,24-1 2,0 24-3,0 1 1,0-1-1,0 24 3,0-48-4,0 24 1,0-23 1,24 47 1,-24-48-3,23 1 4,1-24-4,-24 24 5,0-1-5,24-23 4,-24 24-5,0 0 5,23-1-4,-23 1 1,24-1 0,-1 1 1,-23 0 11,0-1-13,24-23 3,-24 24-2,0-1 2,24 1-2,-24 0 15,0-1-11,0 1 28,0-1-1,23 1-24,1-24-5,-1 47-3,-23 0 5,24-23-6,0 23 5,-1 0-4,1 1 4,-1 22-4,-23-22 3,24 22-2,-24-46 3,0 0-5,0 23 6,0-23-5,0-1 1,0 24 10,0-23-10,0 23 9,0-23-9,0-1 2,0 25-1,0-25 6,0 1-7,0-1 9,0 1-6,0 0-4,0-1 11,24 1-9,-1 23 0,-23 24 1,24 23-2,-24-23 2,23 71-4,-23-1 4,24 25-3,-24-1 4,0 0-3,0-47 2,0-23-2,0-1 1,0-47-1,0 24 1,0-47 1,24-24 92,-1 0-85,24-24-9,24-23 4,0 0-7,0-48 7,0 1-4,-1 23 1,1-24-2,0-23 3,0 48-1,23-25-1,-47 1 1,1-48-1,-25 48 3,1-24-4,47 23 1,-24 1 1,24-24 0,-1 23 1,-22 25-2,-1-25 1,24 1 0,-24-1 0,0 1 1,24-24-2,-24 23-1,24 1 2,-24 0 1,-23-1-2,23 24 1,-24 1 0,25 22 2,-25 1-3,1 0 0,-24 23 1,23 1 0,-23-1 7,-47 0 197,-24 1-204,1 23 0,46-24 0,-23 1 1,23 23 6,24-24 204,0 0-210,24-23-2,-24 0 1,0 23 0,23-23-2,-23 0 3,0 0 0,0 0-1,0-1-2,24 25 11,-24-1-9,0 1 8,0-1 0,24 0 53,-24 1-50,23-1-7,-23 1 11,0-1-6,24 24-8,-24-24 5,23 1-5,-23-1-2,0 0 8,24 1-8,-24-1 12,24 1-14,-24-1 4,0 0 16,23 1 382,1 23-390,-1-24-12,1 1 7,0-1-5,-1 24 3,1-24-6,-1 24 5,1-23 5,0 23 511,-1 0-516,-23 23 116,24-23-119,-24 24 3,0 0 9,23-1-5,-23 1-4,0-1-1,24-23-2,-24 24 3,0 0-3,0-1 20,0 1-9,0-1-3,0 1 2,0 0 2,24-24-13,-24 23 10,0 1 0,0 0 19,0-1-19,0 1-2,0-1 4,0 1-1,0 0 7,0-1 3,0 1-20,0-1 17,0 1-15,0 0 8,0 23-9,0 0 2,-24 24-1,0-24-1,24 0 2,-23 24 0,23 0-2,-24 23-1,1-46 2,23 22 1,-24 1-2,0 0 2,24-24-2,-23 0 1,23 24-1,-24-47 4,24-1-5,0 1 2,0 0 0,0-1 9,0 1-4,-23 23 43,23-23-48,0-1 8,-24 24-10,24 1 9,0-25-6,0 1 7,0-1-9,0 1 9,0 0-7,0-1-1,0 1 6,0 0-5,0-1 6,0 1-4,0-1-7,0 1 13,0 0-10,0-1 9,0 1-6,0-1 2,0 1-2,0 0 6,0-1 95,0 1-106,0-1 4,0 1 0,0 0-2,0-1 9,-24 1-7,24-1-3,0 1 10,0 0-10,0-1 19,0 1-16,0-1-3,-23 1 12,23 0-10,-24-24-2,24 23 4,-23 24-6,-1-47 5,0 24-2,24 0 4,0-1 5,0 1-11,0 0 5,0-1 6,-23-23-10,23 24 0,0-1 19,0 1-15,0 0-5,0-1 12,-24-23-9,24 24 0,0-1 8,0 1-8,0 0-2,-23-1 9,23 1-7,-24-24 2,24 23-1,-24 1-4,24 0 4,0-1 8,0 1-11,-23-1 10,23 1-8,-24-24-2,24 24 4,0-1-4,0 1 6,-23-1-8,-1 1 12,24 0-6,-24-24-4,24 23 3,0 1-2,-23-1 8,23 1-6,0 0-2,0-1 9,-24 1-8,24 0 16,0-1-17,0 1 1,-23-24 2,23 23-6,-24 1 5,48 47 1278,-24-48-1281,0 1 18,23-24 307,24 0-323,-23 0 8,0 0-7,-1 0 6,1 0-9,-1-24 1,1 24 10,0 0-7,-1-23 4,24 23-6,-47-24 0,48 24 0,-25-23 1,-23-1-3,24 24 2,-1-24-1,-23 1 2,24 23-3,0-24 5,-1 24-6,1-23 21,-1-1-20,1 0 24,-24 1-20,24-1-2,-1 24 2,-23-24-5,24 24 3,-24-23 0,23 23 1,-23-24-2,0 1 0,24-1 2,0 24-2,-1-24 2,-23 1-2,24-1 9,-1 1-10,-23-1 3,24 0-2,0 1 2,-1-1-2,1-23 9,-1 23-5,1 1-3,-24-1 2,24 1-7,-1-48 6,1 47-4,-1 1 5,1-1 5,0 0-8,-1 1 11,1-1-12,-24 1 2,23 23 0,1-48-1,0 25 2,-1-1 6,-23-23-7,24 47 1,-1-24-2,-23 1 1,24 23 0,-24-24-1,24 0 1,-24 1 1,23-1 5,-23 1-6,24-1 1,-1 0-3,-23 1 5,0-1 3,0-23-6,24 47 0,-24-24-1,0 1 1,0-1 9,0 1-12,0-1 3,0 0 8,0 1-7,0-1 6,0 1-7,0-1 0,0 0 0,0-23-1,-24 24 0,24-25 3,0-23-3,0 48 0,0-48 2,0 0-2,0 24 1,0-24 0,24 0 0,-24 24 0,24-24 2,-1 1-4,1-1 2,-1 24-2,1-24 4,0 0-3,-24 47 1,23 24-1,1-23 2,-24-1-1,23 24 0,-23-24-1,0 1 121,0-1-116,0 1-4,24-1 1,-24 0-1,0-23 0,0 0 0,0 0-1,0-24 1,0 47 1,0-46-1,0-1-1,24 0 0,-24 24 1,23-24 1,-23-24-3,24 48 2,-24-24 0,23 24 1,-23-24-1,0 48-1,24-24 1,-24-1 1,24 1-2,-24 24 2,23-1-3,-23 0 11,0 1-1,24 23-10,-24-24 66,0-23-42,23 0-22,1 47 0,-24-47 2,24 47-3,-24-24 1,0 0-1,0 1 1,23 23 116,1-24-115,-1 0-1,48 1 0,-24 23 0,-23 0 0,0 0-1,-1 0 1,1 0 1,23 0 0,24 0-5,-24 0 5,0 23-1,1 1-1,-25 0 2,1-1-2,-1-23 1,1 24 1,-24 0-1,24-1 8,-24 1-8,0-1 0,23-23-2,-23 24 1,0 0 1,24-24 1,-24 23 0,23 1-3,1-1 5,-24 1 3,0 0-7,0-1 9,0 1-9,0-1 2,0 1-2,0 23 0,0 0 2,0 1-1,-24-1 1,1-24-3,-1 25 3,1 22-1,-1 1 1,0-47 1,24 47 0,-23-24-4,-1 24 4,1-48-5,-1 25 5,0 22-1,1-46-2,-1 47 1,24-24-2,-23 0-1,-1-23 5,0-1-6,24 1 3,-23-24 1,23 47 2,-24-23-3,24-1 0,-23 25 0,-1 23 5,0-24-6,1 24 4,23-1-4,-24 1 0,24-24 2,-24 24 1,24 0-2,-23 23-1,23-46 2,0 46 1,-24 0-2,1 1 3,-1-1-3,0 24 2,1-23 0,-24-1-1,23 1 1,-23-1-1,23-23 1,1-24-4,-1 24 5,0 0-2,1-24 1,-1 0-3,1-23 2,23 23 0,-24-47-5,0 47 7,24 0-3,-23-47 1,23 24 0,0 0 1,0-1 6,0 1-9,0-1 1,0 1 11,0 0-1,-24-24-12,24 23 4,0 1-2,0-1 0,0 1 10,-23 0-11,23-1 11,0 1-7,0-1-2,0 1 6,0 0-7,0-1 15,0 1-5,0 0 24,0-1-25,0 1 0,0-1 2,0 1-14,0 0 20,0-1-9,0 1-8,0-1 88,0 25-87,23-48 1,-23 23-2,24 1 1,-1-24 78,1 0 298,23-71-377,-23 71 4,-1-47-4,-23 23-1,24-23 3,0 23-4,-1 1 4,1-1 8,-1 1-11,1-1 3,0-23-1,-24 23 3,23-23-7,1-24 4,-1 24 0,1 0 1,0-24-1,-1 0-3,-23 0 3,24 24 2,-1-24-2,1 0-2,0 1 2,-1 22 1,1-23 0,0 1-2,-1-1 0,1 24 2,-1-24 1,25 0-3,-1-23 2,-47 23-2,47-24 0,0 1-1,-23 47 4,-1-48-5,1 24 3,23-23 0,0 23 0,1 0 3,-25 24-1,24 0-3,-23-24 4,23 48-4,-23-25 3,-24 25-4,23-1 4,1-23-3,-24 23 0,24 24 2,-24-23-1,23-1-1,1 24 32,-1-23-24,-23-1-1,0 0-9,24 24 8,0 0-3,-24-23-4,0-1 2,23 0 6,-23 1-6,24-1 1,-1 24 1,-23-23-5,0-1 3,24 24 2,-24-24-3,24 1 2,-24-1-3,0 1 10,23-1-1,1 24-8,-1 0 10,-23-24-10,0 1 1,0-1 9,24 1 1,0-25-12,-1 25 7,1-1-1,-1-23 0,1 0-5,0 0 3,-1 23-2,1 0 1,-24 1-1,23-1 1,1 1-3,0 23 1,-24-24 0,0 0 1,0 1 0,23 23 1,-23-24 14,24 0 18,-24 1-20,0-1-1,0 1-15,0-1 11,0 0-10,23 1 82,-23-1-81,0 1 2,0-1 8,0 0-10,0 1 2,0-1-3,0 1 1,0-1 8,0 0-7,0 1 8,0-1 0,0 1-8,0-1 7,0 0-6,0 1 4,0-1-3,0 1-3,0-1 9,0 0-9,0 1 27,0-1 161,0 1-179,0-25-9,0 1 0,-23 23 2,23-23-2,0 0 3,0 23-5,0-23 4,0 24-1,0-1 1,0 0-3,0 1 3,0-1 7,-24 1-11,24-1 22,0 0-5,0 1 48,0-1-47,0 1-15,-23-1 8,23 0-7,0 1-2,0-1 9,0 1-9,0-1 323,0-47-315,0 48 2,0-1-8,0 0 3,0 1-2,0-1 90,0-23-82,0 23-3,0 1-6,0-1 0,0 0 20,0 1-14,0-1 0,0 1-7,0-1 1,0 0 6,0 1-7,0-1 9,0 1-9,0-1 1,0 0 4,0 1-6,23 23 2,-23-47-2,0 23 1,0 0 2,0 1-4,0-1 2,0 1 10,0-1-11,0 0 16,0 1-17,0-1 3,0 1 7,0-1 2,0 0-4,0 1-7,0-1 0,0 0 16,0 1-4,0-1 12,0 1-24,0-1 3,0 0 5,0 1-11,0-1 12,0 1 0,0-1-6,0 0 53,0 1-57,24 23 3,-1-24-3,-23 1 11,24-1 15,0 0-23,-1 1 5,-23-1 2,0 1-9,24 23 20,-1-24 213,-23 0-226,24 1-5,0 23 3,-1-24-1,-23 1-2,24 23-4,-1 0-1,-23-24 4,0 0 7,24 24 9,0-23-10,-1 23 9,-23-24-14,24 1 17,-1 23-12,1 0 16,0 0 65,-1 0-38,1 0-48,-1 0 4,-23 23 17,24-23-22,0 24 7,-24-1-5,23 1-4,1-24 2,-1 24 0,-23-1 1,24 24 6,0-23-8,-1 0 9,-23-1-9,24 1 2,-1-24 1,-23 23-4,24 25 1,0-1 1,-1 0 0,24 24-2,-23-24 3,23 24-1,-23-24-1,-1 24 3,25-47-1,-25-24 0,1 23 121,-1 24-111,1 48-14,0-1 9,-1 1-3,1 23-2,-24-24 2,0 95-7,0-142 5,0 24-5,-24 0 5,1-48-1,23 25 0,-24-1 0,0-24 6,24 1-7,-23 0 2,-1-24-1,24 23 0,0 1-1,0-1 9,-23 1-6,23 0-4,-24 23 10,24-24-7,-24 1-3,24 23 3,-23 24-2,-1-24 2,1 24-2,-1 0 5,0 0-3,-23 47 5,24-71-5,-1 47 1,0-70 1,1 23-2,-1-23 1,24-1-1,-23 1-3,-1-24 2,0 47-3,24-23 7,-23-24-9,-1 23 4,24 1-2,-23 0 6,-1 23-6,0-23 6,1-24-5,23 47 2,-24 0-1,-23-23 2,23-1 3,1 24-8,-1-23 9,-23 23-4,0 0-3,-48 95 7,48-71-6,24 0 4,-25-48-1,1 48-3,24 0 2,-25 0-2,25 0 3,-1-24-3,1 24 3,-1-1-3,0 1 2,1-24-2,-1 24 2,1-24-3,-1 24 3,0-47-2,1 47 1,-1-1 0,1-46-1,23 23 2,-24 24-5,0 0 6,1-24-6,-1 24 5,1-24-2,-1 0 3,0 1 0,24-25-3,0 1-1,-23-24-2,23 23 1,0 1 5,0 0-1,-24-24-4,24 23 5,0 1 11,0-1-5,0 1-9,0 0 11,0-1-12,-23 24 2,23-23 10,0 23-12,0-23 2,-24 0 1,24-1 0,-24 1-3,24 23 5,-23-23 2,23-1-6,0 1 96,0-1-80,0 1-11,23 23-7,-23 0 2,24-23 1,-24 0 1,24-1-3,-24 1 4,0-1-4,23 25 0,-23-25 2,0 24 2,0 1-4,0-25 4,24 24-4,-24 1 3,0-25-3,0 1 5,0 0-7,0-1 23,0 1-22,0-1 101,0 1-100,0 0 0,0-1 3,0 1-1,0-1 124,0 1-116,0 0-8,0-1 23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4DE1AB-D73F-42E7-84CA-B20254C27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DD3A807-B7A0-418D-AD70-267E0F414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93BD2C5-1E36-4DF1-919F-C208CA14A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9F3D3CA-E6EB-4F83-968D-ECD7137A7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7C39774-B195-4A75-B339-194FC772D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9158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32D74A7-4C11-4AC6-8F89-99A868FBC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7F80B83-786A-40D1-8DE4-564134302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130DDD2-BD23-4D27-BF76-435C3A28B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DC3C85E-644B-4E38-A965-50C2A4E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0F331F3-134C-42FB-87A6-B73279686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10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FEA29CE-AC1E-4071-8C24-A67A671F56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6BFFAFB-C962-4B25-A9BE-6516A552CD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A64C7B0-FF85-45B4-B176-C04B0BB6A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04A8F17-B413-43EE-A54F-5D18EFD92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FCA9DC1-70B6-4B6B-9FB3-DF3F84B33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623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71D86F-A1ED-4B51-8306-92B66333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CA8A3B-FDBF-403B-9354-9CD495780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8CC52D6-2F40-428A-9852-9D40BEC2A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C67E56-44C2-4896-8A7C-A80F586AD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6516E97-ABE2-4459-A4BA-40C07F756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822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44F50A-6060-4567-8C9E-58273E928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C649F1B-1A87-4737-BCE2-B0C57CE90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2A94CC2-50D0-46DB-B341-D9CDED63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77566FF-971F-467A-9186-3A73BA49E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6C224FA-601B-4732-86E6-2FE6F2D1D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0635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69EA95-E80A-4CCB-A630-102D03BC6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B87711C-4B8B-4118-A9BF-DFC81FBFB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AAADDF2-9597-44F0-988B-F284191F9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E06A6A0-B1DB-498B-B285-7D1F80A0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5E0489F-3F18-4A1B-8571-A99FC6722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8B7391-114F-400E-A87C-F6A51E79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0971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E8F761-5001-4A88-A270-FBC8F2A65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C5DA76A-F5A5-4E44-BF5F-60FA0D278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6764EC4-6DC3-4F2F-BC6D-4F99BA0F0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A203287-D9DD-4578-BF5B-44CC20B959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D57D1DB-75CD-494D-9AE3-9AE16700BC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56D0C86E-A0FD-4D0D-B0BF-E36AA7321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AC60D8D-C872-471F-BEB2-A999A477A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8E7DB172-D44A-4CC1-970A-C9F9B45AF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71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9435C3-77AB-460E-8D65-99615B7BE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64082A8-AF63-4D63-BEC8-94D0B5242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F4002AC-B224-431B-B142-C0B13062D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5BA383F-BA47-4FFE-A8EC-D6078145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4059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F7C39554-54DB-42C6-9649-6DCD01B2D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2E6C817-DAD2-4F0B-93B8-5F479698D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3A6220-35D7-4876-B959-874C05044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4969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BA143E-8E99-46BD-B169-7E9AD0C6D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A8E951-F9A3-4806-BE53-32592BB84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8B175C7-DB11-4B0F-8F32-64511068D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17A53BC-627B-4204-8EA1-B23D4A5D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05979DB-1087-4184-8BA1-5BF99425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026D704-9FF7-47E5-9826-62372641C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0289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D4F9CD-D797-438C-8ABD-E276007D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7577F64-E258-49BB-9DBE-019BFBC8DD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D7D0975-E5A0-4ED5-99B1-8C9417726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B14474C-BB8C-4C60-8E09-2FEAC7C0F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FFEE069-AB30-48C5-98DC-89B38238F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463D080-C00E-4B9C-9B1C-B8D598EE6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0360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9624757-F121-4A70-993F-E51707E74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248D37-6172-4052-870A-4D7C467FC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443419A-3F74-4755-B2E7-78B8B50D3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C6BFD-E8B8-45A1-84DB-E4B4766454B8}" type="datetimeFigureOut">
              <a:rPr lang="zh-TW" altLang="en-US" smtClean="0"/>
              <a:t>2025/3/5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CEA3CD7-AD30-49EB-B84A-8872BDBEA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D337034-FBF7-4387-B048-967E9A249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D3567-8AF1-4B73-A96B-D225B3A4EDE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751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jpe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1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1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音訊 8">
            <a:hlinkClick r:id="" action="ppaction://media"/>
            <a:extLst>
              <a:ext uri="{FF2B5EF4-FFF2-40B4-BE49-F238E27FC236}">
                <a16:creationId xmlns:a16="http://schemas.microsoft.com/office/drawing/2014/main" id="{46CFE219-A2F9-4CA8-8156-A10A6B4AC2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2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5"/>
    </mc:Choice>
    <mc:Fallback xmlns="">
      <p:transition spd="slow" advTm="7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6C23FF-C67F-4428-85A8-1445885848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11B3E9A-9D29-497C-8ACD-9FE8BAB960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35AA789C-581B-45DB-A2B2-DD241A12802E}"/>
              </a:ext>
            </a:extLst>
          </p:cNvPr>
          <p:cNvGrpSpPr/>
          <p:nvPr/>
        </p:nvGrpSpPr>
        <p:grpSpPr>
          <a:xfrm>
            <a:off x="1377604" y="822960"/>
            <a:ext cx="9020108" cy="6238558"/>
            <a:chOff x="628073" y="0"/>
            <a:chExt cx="10195456" cy="6858000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CF39E7A9-43FE-4CB2-A66D-3913009751D6}"/>
                </a:ext>
              </a:extLst>
            </p:cNvPr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9039" y="0"/>
              <a:ext cx="9974490" cy="66154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FA114661-757A-47C5-B50E-A499359EE9C6}"/>
                </a:ext>
              </a:extLst>
            </p:cNvPr>
            <p:cNvSpPr/>
            <p:nvPr/>
          </p:nvSpPr>
          <p:spPr>
            <a:xfrm>
              <a:off x="628073" y="6354618"/>
              <a:ext cx="4045527" cy="50338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302D549-1B8D-439F-9C13-7EAFC74A627B}"/>
              </a:ext>
            </a:extLst>
          </p:cNvPr>
          <p:cNvSpPr txBox="1"/>
          <p:nvPr/>
        </p:nvSpPr>
        <p:spPr>
          <a:xfrm>
            <a:off x="1741065" y="238185"/>
            <a:ext cx="84886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2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What do they see on their way to the camp? 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12" name="音訊 11">
            <a:hlinkClick r:id="" action="ppaction://media"/>
            <a:extLst>
              <a:ext uri="{FF2B5EF4-FFF2-40B4-BE49-F238E27FC236}">
                <a16:creationId xmlns:a16="http://schemas.microsoft.com/office/drawing/2014/main" id="{35B54D22-5EE6-4F68-8120-276CCBDE65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35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60"/>
    </mc:Choice>
    <mc:Fallback xmlns="">
      <p:transition spd="slow" advTm="24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E47D5924-8627-4C7B-8E31-661A24C8563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5192" y="707572"/>
            <a:ext cx="8917812" cy="6291942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D1A63FAF-D304-4546-907E-77CD1A7F2A02}"/>
              </a:ext>
            </a:extLst>
          </p:cNvPr>
          <p:cNvSpPr txBox="1"/>
          <p:nvPr/>
        </p:nvSpPr>
        <p:spPr>
          <a:xfrm>
            <a:off x="1741065" y="238185"/>
            <a:ext cx="84886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2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Look at the student’s work.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11" name="音訊 10">
            <a:hlinkClick r:id="" action="ppaction://media"/>
            <a:extLst>
              <a:ext uri="{FF2B5EF4-FFF2-40B4-BE49-F238E27FC236}">
                <a16:creationId xmlns:a16="http://schemas.microsoft.com/office/drawing/2014/main" id="{9B116B37-E07D-4B8A-B46D-9F5A946C3A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4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73"/>
    </mc:Choice>
    <mc:Fallback xmlns="">
      <p:transition spd="slow" advTm="17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3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音訊 3">
            <a:hlinkClick r:id="" action="ppaction://media"/>
            <a:extLst>
              <a:ext uri="{FF2B5EF4-FFF2-40B4-BE49-F238E27FC236}">
                <a16:creationId xmlns:a16="http://schemas.microsoft.com/office/drawing/2014/main" id="{9B42D81D-6D8D-4E4E-949C-E513C4783A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7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9"/>
    </mc:Choice>
    <mc:Fallback xmlns="">
      <p:transition spd="slow" advTm="4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76ABC0-D45A-4D15-8BE1-D2F0B0355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0DB316-9BAF-4F8C-A809-E059080B0D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5D139F6-68CA-4DA9-9C14-AEF98C5127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6" y="1283670"/>
            <a:ext cx="12186487" cy="4290659"/>
          </a:xfrm>
          <a:prstGeom prst="rect">
            <a:avLst/>
          </a:prstGeom>
        </p:spPr>
      </p:pic>
      <p:pic>
        <p:nvPicPr>
          <p:cNvPr id="6" name="音訊 5">
            <a:hlinkClick r:id="" action="ppaction://media"/>
            <a:extLst>
              <a:ext uri="{FF2B5EF4-FFF2-40B4-BE49-F238E27FC236}">
                <a16:creationId xmlns:a16="http://schemas.microsoft.com/office/drawing/2014/main" id="{79CF13C8-912A-4EB9-937D-790FF2DBCA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2"/>
    </mc:Choice>
    <mc:Fallback xmlns="">
      <p:transition spd="slow" advTm="5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A6332D1-7AD6-46B8-944C-072E4D9E89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7382" y="1799"/>
            <a:ext cx="9583473" cy="6854404"/>
          </a:xfrm>
          <a:prstGeom prst="rect">
            <a:avLst/>
          </a:prstGeom>
        </p:spPr>
      </p:pic>
      <p:pic>
        <p:nvPicPr>
          <p:cNvPr id="6" name="音訊 5">
            <a:hlinkClick r:id="" action="ppaction://media"/>
            <a:extLst>
              <a:ext uri="{FF2B5EF4-FFF2-40B4-BE49-F238E27FC236}">
                <a16:creationId xmlns:a16="http://schemas.microsoft.com/office/drawing/2014/main" id="{CA1015E6-3B71-44E4-9277-C0C475AF5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4"/>
    </mc:Choice>
    <mc:Fallback xmlns="">
      <p:transition spd="slow" advTm="5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CB5F87A-37FB-4649-88DB-2E81AF17F6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071" y="2147"/>
            <a:ext cx="9607880" cy="6853705"/>
          </a:xfrm>
          <a:prstGeom prst="rect">
            <a:avLst/>
          </a:prstGeom>
        </p:spPr>
      </p:pic>
      <p:pic>
        <p:nvPicPr>
          <p:cNvPr id="4" name="音訊 3">
            <a:hlinkClick r:id="" action="ppaction://media"/>
            <a:extLst>
              <a:ext uri="{FF2B5EF4-FFF2-40B4-BE49-F238E27FC236}">
                <a16:creationId xmlns:a16="http://schemas.microsoft.com/office/drawing/2014/main" id="{DE38112B-FD3A-4E1D-9738-CF18040A5A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9"/>
    </mc:Choice>
    <mc:Fallback xmlns="">
      <p:transition spd="slow" advTm="3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66309A-4BE2-4E2A-8D99-CACA75FA4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+mn-lt"/>
              </a:rPr>
              <a:t>Go back to the baby squirrel and mommy squirrel.</a:t>
            </a:r>
            <a:endParaRPr lang="zh-TW" altLang="en-US" dirty="0">
              <a:latin typeface="+mn-lt"/>
            </a:endParaRPr>
          </a:p>
        </p:txBody>
      </p:sp>
      <p:pic>
        <p:nvPicPr>
          <p:cNvPr id="4" name="音訊 3">
            <a:hlinkClick r:id="" action="ppaction://media"/>
            <a:extLst>
              <a:ext uri="{FF2B5EF4-FFF2-40B4-BE49-F238E27FC236}">
                <a16:creationId xmlns:a16="http://schemas.microsoft.com/office/drawing/2014/main" id="{8E794797-4114-4D0D-9DD6-CC199D0E5A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0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81"/>
    </mc:Choice>
    <mc:Fallback xmlns="">
      <p:transition spd="slow" advTm="6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8B77570-A8BA-410D-83B2-E937AEA69C49}"/>
              </a:ext>
            </a:extLst>
          </p:cNvPr>
          <p:cNvSpPr/>
          <p:nvPr/>
        </p:nvSpPr>
        <p:spPr>
          <a:xfrm>
            <a:off x="9189720" y="-2616679"/>
            <a:ext cx="5120640" cy="1086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C0AC0F7-9328-4F50-BD69-D66B1A641D5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5282" y="983613"/>
            <a:ext cx="2336994" cy="1690254"/>
          </a:xfrm>
          <a:prstGeom prst="ellipse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9D543917-AD16-4A36-8A00-10764D7B50C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5282" y="3869991"/>
            <a:ext cx="2336994" cy="1808664"/>
          </a:xfrm>
          <a:prstGeom prst="ellipse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D857C122-EBCD-4812-A8AF-5AF6E5E129CF}"/>
              </a:ext>
            </a:extLst>
          </p:cNvPr>
          <p:cNvSpPr txBox="1"/>
          <p:nvPr/>
        </p:nvSpPr>
        <p:spPr>
          <a:xfrm>
            <a:off x="5036820" y="6380650"/>
            <a:ext cx="7155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just" fontAlgn="base">
              <a:spcAft>
                <a:spcPts val="800"/>
              </a:spcAft>
            </a:pPr>
            <a:r>
              <a:rPr lang="en-US" altLang="zh-TW" kern="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Look at the baby squirrel/ mommy squirrel, how does he/ she feel?  </a:t>
            </a:r>
            <a:endParaRPr lang="zh-TW" altLang="zh-TW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15" name="音訊 14">
            <a:hlinkClick r:id="" action="ppaction://media"/>
            <a:extLst>
              <a:ext uri="{FF2B5EF4-FFF2-40B4-BE49-F238E27FC236}">
                <a16:creationId xmlns:a16="http://schemas.microsoft.com/office/drawing/2014/main" id="{0A76E3F5-48B9-4EEF-9147-19068DDA8E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9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713"/>
    </mc:Choice>
    <mc:Fallback xmlns="">
      <p:transition spd="slow" advTm="56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4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4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96"/>
    </mc:Choice>
    <mc:Fallback xmlns="">
      <p:transition spd="slow" advTm="5096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DA95417-BD40-4A4B-8EA3-9B6FCCDFF3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82700"/>
            <a:ext cx="121920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42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2"/>
    </mc:Choice>
    <mc:Fallback xmlns="">
      <p:transition spd="slow" advTm="818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04B32F2F-588F-4C22-AD6B-6F5F018D7838}"/>
              </a:ext>
            </a:extLst>
          </p:cNvPr>
          <p:cNvSpPr txBox="1"/>
          <p:nvPr/>
        </p:nvSpPr>
        <p:spPr>
          <a:xfrm>
            <a:off x="914400" y="1264328"/>
            <a:ext cx="10180320" cy="852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TW" sz="3600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Y is for YES, N is </a:t>
            </a:r>
            <a:r>
              <a:rPr lang="en-US" altLang="zh-TW" sz="36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for </a:t>
            </a:r>
            <a:r>
              <a:rPr lang="en-US" altLang="zh-TW" sz="3600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NO  </a:t>
            </a:r>
            <a:endParaRPr lang="zh-TW" altLang="zh-TW" sz="40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ts val="1000"/>
              </a:lnSpc>
              <a:spcAft>
                <a:spcPts val="800"/>
              </a:spcAft>
            </a:pPr>
            <a:endParaRPr lang="zh-TW" altLang="zh-TW" sz="36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5A06100-935B-4D4C-80E3-0707037DA6B6}"/>
              </a:ext>
            </a:extLst>
          </p:cNvPr>
          <p:cNvSpPr txBox="1"/>
          <p:nvPr/>
        </p:nvSpPr>
        <p:spPr>
          <a:xfrm>
            <a:off x="914400" y="556442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請先回答</a:t>
            </a:r>
            <a:r>
              <a:rPr lang="zh-TW" altLang="zh-TW" sz="4000" b="1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下列問題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235DE32-FA28-4AAB-9CF8-054C58E58BF0}"/>
              </a:ext>
            </a:extLst>
          </p:cNvPr>
          <p:cNvSpPr txBox="1"/>
          <p:nvPr/>
        </p:nvSpPr>
        <p:spPr>
          <a:xfrm>
            <a:off x="1036320" y="2116677"/>
            <a:ext cx="10698480" cy="3658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p"/>
            </a:pPr>
            <a:r>
              <a:rPr lang="en-US" altLang="zh-TW" sz="2800" kern="100" dirty="0" err="1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你自己睡覺害怕嗎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</a:t>
            </a:r>
            <a:endParaRPr lang="zh-TW" altLang="zh-TW" sz="28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p"/>
            </a:pP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晚上半夜想要起床上廁所，你會害怕嗎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 </a:t>
            </a:r>
            <a:endParaRPr lang="zh-TW" altLang="zh-TW" sz="28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p"/>
            </a:pP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月考或是寫作業時想不出答案，你想哭嗎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</a:t>
            </a: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會發脾氣嗎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</a:t>
            </a:r>
            <a:endParaRPr lang="zh-TW" altLang="zh-TW" sz="28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p"/>
            </a:pP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上台表演或發表時，你是否會發抖或出汗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 </a:t>
            </a:r>
            <a:endParaRPr lang="zh-TW" altLang="zh-TW" sz="28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p"/>
            </a:pP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你會怕黑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 </a:t>
            </a:r>
            <a:r>
              <a:rPr lang="zh-TW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會怕大型野狗或流浪狗對你狂吠吼叫嗎</a:t>
            </a:r>
            <a:r>
              <a:rPr lang="en-US" altLang="zh-TW" sz="2800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</a:t>
            </a:r>
            <a:endParaRPr lang="zh-TW" altLang="zh-TW" sz="28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音訊 8">
            <a:hlinkClick r:id="" action="ppaction://media"/>
            <a:extLst>
              <a:ext uri="{FF2B5EF4-FFF2-40B4-BE49-F238E27FC236}">
                <a16:creationId xmlns:a16="http://schemas.microsoft.com/office/drawing/2014/main" id="{AE76905A-260D-4D1D-9803-39F5341DA1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4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09"/>
    </mc:Choice>
    <mc:Fallback xmlns="">
      <p:transition spd="slow" advTm="31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8B77570-A8BA-410D-83B2-E937AEA69C49}"/>
              </a:ext>
            </a:extLst>
          </p:cNvPr>
          <p:cNvSpPr/>
          <p:nvPr/>
        </p:nvSpPr>
        <p:spPr>
          <a:xfrm>
            <a:off x="9245138" y="-2590800"/>
            <a:ext cx="5120640" cy="1086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F0A6764-CC48-4DFA-AFA6-0ED7BC66E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120" y="2316480"/>
            <a:ext cx="3065880" cy="222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46E45F5F-E156-4DD4-9F88-FDB589FB6E2C}"/>
              </a:ext>
            </a:extLst>
          </p:cNvPr>
          <p:cNvSpPr txBox="1"/>
          <p:nvPr/>
        </p:nvSpPr>
        <p:spPr>
          <a:xfrm>
            <a:off x="5036820" y="6380650"/>
            <a:ext cx="7155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just" fontAlgn="base">
              <a:spcAft>
                <a:spcPts val="800"/>
              </a:spcAft>
            </a:pPr>
            <a:r>
              <a:rPr lang="en-US" altLang="zh-TW" kern="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Look at the A-Di, how does he feel?  </a:t>
            </a:r>
            <a:endParaRPr lang="zh-TW" altLang="zh-TW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1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45"/>
    </mc:Choice>
    <mc:Fallback xmlns="">
      <p:transition spd="slow" advTm="1454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CAC21E9-ACCF-4D7F-9C48-9B013108A73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34" y="1265684"/>
            <a:ext cx="12144931" cy="4326632"/>
          </a:xfrm>
          <a:prstGeom prst="rect">
            <a:avLst/>
          </a:prstGeom>
        </p:spPr>
      </p:pic>
      <p:pic>
        <p:nvPicPr>
          <p:cNvPr id="4" name="Gogoro 電池交換站13">
            <a:hlinkClick r:id="" action="ppaction://media"/>
            <a:extLst>
              <a:ext uri="{FF2B5EF4-FFF2-40B4-BE49-F238E27FC236}">
                <a16:creationId xmlns:a16="http://schemas.microsoft.com/office/drawing/2014/main" id="{A610B240-2FE2-4EA1-84A2-6CEF2302F0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875" y="58223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8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8B77570-A8BA-410D-83B2-E937AEA69C49}"/>
              </a:ext>
            </a:extLst>
          </p:cNvPr>
          <p:cNvSpPr/>
          <p:nvPr/>
        </p:nvSpPr>
        <p:spPr>
          <a:xfrm>
            <a:off x="9203788" y="-2140634"/>
            <a:ext cx="5120640" cy="1086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BE5CC8E-A511-4FC5-8FDA-ABF1CC3A44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0828" y="2164080"/>
            <a:ext cx="3289835" cy="2683668"/>
          </a:xfrm>
          <a:prstGeom prst="ellipse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4CB75DD5-C65F-40E4-8824-9C0000C26903}"/>
              </a:ext>
            </a:extLst>
          </p:cNvPr>
          <p:cNvSpPr txBox="1"/>
          <p:nvPr/>
        </p:nvSpPr>
        <p:spPr>
          <a:xfrm>
            <a:off x="5036820" y="6380650"/>
            <a:ext cx="7155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just" fontAlgn="base">
              <a:spcAft>
                <a:spcPts val="800"/>
              </a:spcAft>
            </a:pPr>
            <a:r>
              <a:rPr lang="en-US" altLang="zh-TW" kern="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Look at the A-Di, how does he feel?  </a:t>
            </a:r>
            <a:endParaRPr lang="zh-TW" altLang="zh-TW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53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60"/>
    </mc:Choice>
    <mc:Fallback xmlns="">
      <p:transition spd="slow" advTm="1826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F6B2FD8-8619-4296-9351-1EC6AC819E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8" y="1265464"/>
            <a:ext cx="12146164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63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B027AEC-DBF6-499F-8B85-90F494EBD9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69999"/>
            <a:ext cx="121920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06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B1E0204-EE92-457C-B6B1-D970ACBE17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" y="1257449"/>
            <a:ext cx="12191163" cy="4343102"/>
          </a:xfrm>
          <a:prstGeom prst="rect">
            <a:avLst/>
          </a:prstGeom>
        </p:spPr>
      </p:pic>
      <p:pic>
        <p:nvPicPr>
          <p:cNvPr id="4" name="音訊 3">
            <a:hlinkClick r:id="" action="ppaction://media"/>
            <a:extLst>
              <a:ext uri="{FF2B5EF4-FFF2-40B4-BE49-F238E27FC236}">
                <a16:creationId xmlns:a16="http://schemas.microsoft.com/office/drawing/2014/main" id="{7CD67FF0-1E5A-4567-B1A1-0A060CAE4D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9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32"/>
    </mc:Choice>
    <mc:Fallback xmlns="">
      <p:transition spd="slow" advTm="4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8B77570-A8BA-410D-83B2-E937AEA69C49}"/>
              </a:ext>
            </a:extLst>
          </p:cNvPr>
          <p:cNvSpPr/>
          <p:nvPr/>
        </p:nvSpPr>
        <p:spPr>
          <a:xfrm>
            <a:off x="9175433" y="-1889760"/>
            <a:ext cx="5120640" cy="1086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ED8FAD5-26CE-423E-9C86-A79485658E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5160" y="2163279"/>
            <a:ext cx="2636520" cy="253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1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62"/>
    </mc:Choice>
    <mc:Fallback xmlns="">
      <p:transition spd="slow" advTm="89662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0927AEB3-4425-4DE9-9BA8-30618BB4D46C}"/>
              </a:ext>
            </a:extLst>
          </p:cNvPr>
          <p:cNvSpPr txBox="1"/>
          <p:nvPr/>
        </p:nvSpPr>
        <p:spPr>
          <a:xfrm>
            <a:off x="2307770" y="1905391"/>
            <a:ext cx="7881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kern="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</a:rPr>
              <a:t>    </a:t>
            </a:r>
            <a:r>
              <a:rPr lang="en-US" altLang="zh-TW" sz="3200" kern="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</a:rPr>
              <a:t>Does A-Di feel scared all the time?</a:t>
            </a:r>
            <a:endParaRPr lang="zh-TW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D889017-ED89-40EE-BEF9-8C2E13DA2931}"/>
              </a:ext>
            </a:extLst>
          </p:cNvPr>
          <p:cNvSpPr txBox="1"/>
          <p:nvPr/>
        </p:nvSpPr>
        <p:spPr>
          <a:xfrm>
            <a:off x="2307770" y="3570905"/>
            <a:ext cx="7881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just" fontAlgn="base">
              <a:spcAft>
                <a:spcPts val="800"/>
              </a:spcAft>
            </a:pPr>
            <a:r>
              <a:rPr lang="en-US" altLang="zh-TW" sz="3200" kern="0" dirty="0">
                <a:solidFill>
                  <a:srgbClr val="0070C0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W</a:t>
            </a:r>
            <a:r>
              <a:rPr lang="en-US" altLang="zh-TW" sz="3200" kern="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hy? What happens?  </a:t>
            </a:r>
            <a:endParaRPr lang="zh-TW" altLang="zh-TW" sz="3200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CF1BD05-F8F7-4E53-9B2C-9E054C88B75E}"/>
              </a:ext>
            </a:extLst>
          </p:cNvPr>
          <p:cNvSpPr txBox="1"/>
          <p:nvPr/>
        </p:nvSpPr>
        <p:spPr>
          <a:xfrm>
            <a:off x="2307770" y="2739245"/>
            <a:ext cx="74893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algn="just" fontAlgn="base">
              <a:spcAft>
                <a:spcPts val="800"/>
              </a:spcAft>
            </a:pPr>
            <a:r>
              <a:rPr lang="en-US" altLang="zh-TW" sz="3200" kern="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The emotion goes up and down. </a:t>
            </a:r>
            <a:endParaRPr lang="zh-TW" altLang="zh-TW" sz="3200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7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80"/>
    </mc:Choice>
    <mc:Fallback xmlns="">
      <p:transition spd="slow" advTm="1188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54F3B4E-F479-4A1D-BAC8-B80840DCDFEB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7880" y="106680"/>
            <a:ext cx="7802880" cy="5349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AF6C8B95-E4C7-4210-B73A-A134F5B4F7C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8393" y="5644640"/>
            <a:ext cx="889454" cy="112747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C5728E1-98DA-4864-B96D-D90FAD6EFCE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9024" y="5592280"/>
            <a:ext cx="1452351" cy="1184749"/>
          </a:xfrm>
          <a:prstGeom prst="ellipse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4EEA552-7FF7-49F5-8F4A-42AC11E11CD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0627" y="5575518"/>
            <a:ext cx="1318259" cy="126572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DA4C9E26-5390-4FFA-BBCC-6682B06C09CB}"/>
              </a:ext>
            </a:extLst>
          </p:cNvPr>
          <p:cNvSpPr txBox="1"/>
          <p:nvPr/>
        </p:nvSpPr>
        <p:spPr>
          <a:xfrm>
            <a:off x="3645126" y="106680"/>
            <a:ext cx="65809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fontAlgn="base">
              <a:spcAft>
                <a:spcPts val="800"/>
              </a:spcAft>
              <a:buSzPts val="1200"/>
            </a:pPr>
            <a:r>
              <a:rPr lang="en-US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A-Di </a:t>
            </a:r>
            <a:r>
              <a:rPr lang="en-US" altLang="zh-TW" sz="2000" kern="0" dirty="0" err="1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i</a:t>
            </a:r>
            <a:r>
              <a:rPr lang="zh-TW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的心情一直都一樣嗎</a:t>
            </a:r>
            <a:r>
              <a:rPr lang="en-US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 </a:t>
            </a:r>
            <a:r>
              <a:rPr lang="zh-TW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有沒有什麼起伏或是改變</a:t>
            </a:r>
            <a:r>
              <a:rPr lang="en-US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? </a:t>
            </a:r>
            <a:r>
              <a:rPr lang="zh-TW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請你畫出他</a:t>
            </a:r>
            <a:r>
              <a:rPr lang="zh-TW" altLang="en-US" sz="2000" kern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的</a:t>
            </a:r>
            <a:r>
              <a:rPr lang="zh-TW" altLang="zh-TW" sz="2000" kern="0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心情起伏圖。</a:t>
            </a:r>
            <a:endParaRPr lang="zh-TW" altLang="zh-TW" sz="20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ED6879CC-4F0F-4222-9E8F-6A9769490DE7}"/>
              </a:ext>
            </a:extLst>
          </p:cNvPr>
          <p:cNvCxnSpPr>
            <a:cxnSpLocks/>
          </p:cNvCxnSpPr>
          <p:nvPr/>
        </p:nvCxnSpPr>
        <p:spPr>
          <a:xfrm flipH="1">
            <a:off x="3122763" y="2889849"/>
            <a:ext cx="6228271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8">
            <p14:nvContentPartPr>
              <p14:cNvPr id="14" name="筆跡 13">
                <a:extLst>
                  <a:ext uri="{FF2B5EF4-FFF2-40B4-BE49-F238E27FC236}">
                    <a16:creationId xmlns:a16="http://schemas.microsoft.com/office/drawing/2014/main" id="{66EA47FE-F5F0-44C2-9A62-554F78B757C0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228840" y="1580760"/>
              <a:ext cx="7417440" cy="2413800"/>
            </p14:xfrm>
          </p:contentPart>
        </mc:Choice>
        <mc:Fallback xmlns="">
          <p:pic>
            <p:nvPicPr>
              <p:cNvPr id="14" name="筆跡 13">
                <a:extLst>
                  <a:ext uri="{FF2B5EF4-FFF2-40B4-BE49-F238E27FC236}">
                    <a16:creationId xmlns:a16="http://schemas.microsoft.com/office/drawing/2014/main" id="{66EA47FE-F5F0-44C2-9A62-554F78B757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13000" y="1517400"/>
                <a:ext cx="7448760" cy="2540520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音訊 14">
            <a:hlinkClick r:id="" action="ppaction://media"/>
            <a:extLst>
              <a:ext uri="{FF2B5EF4-FFF2-40B4-BE49-F238E27FC236}">
                <a16:creationId xmlns:a16="http://schemas.microsoft.com/office/drawing/2014/main" id="{7A3E82F3-FE6A-42DD-9C00-2F965D32C9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7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83"/>
    </mc:Choice>
    <mc:Fallback xmlns="">
      <p:transition spd="slow" advTm="99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5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88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64"/>
    </mc:Choice>
    <mc:Fallback xmlns="">
      <p:transition spd="slow" advTm="456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F9D9D8-7C68-40A8-8975-F6F12C7097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" y="0"/>
            <a:ext cx="9893508" cy="68580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33DD0EF-96FC-4B0D-878B-DA7C6B4BF8A6}"/>
              </a:ext>
            </a:extLst>
          </p:cNvPr>
          <p:cNvSpPr txBox="1"/>
          <p:nvPr/>
        </p:nvSpPr>
        <p:spPr>
          <a:xfrm>
            <a:off x="8321041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latin typeface="arial" panose="020B0604020202020204" pitchFamily="34" charset="0"/>
              </a:rPr>
              <a:t>牌卡來源</a:t>
            </a:r>
            <a:r>
              <a:rPr lang="en-US" altLang="zh-TW" dirty="0">
                <a:latin typeface="arial" panose="020B0604020202020204" pitchFamily="34" charset="0"/>
              </a:rPr>
              <a:t>: 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生命樹（</a:t>
            </a:r>
            <a:r>
              <a:rPr lang="en-US" altLang="zh-TW" b="0" i="0" dirty="0">
                <a:effectLst/>
                <a:latin typeface="arial" panose="020B0604020202020204" pitchFamily="34" charset="0"/>
              </a:rPr>
              <a:t>The Tree of Life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）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EF9D98F-4C27-4A49-A5CC-B1C50EC57DD8}"/>
              </a:ext>
            </a:extLst>
          </p:cNvPr>
          <p:cNvSpPr txBox="1"/>
          <p:nvPr/>
        </p:nvSpPr>
        <p:spPr>
          <a:xfrm>
            <a:off x="3156054" y="3307080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當你走進森林裡面，看到哪樣的樹，會讓你感到害怕、不安</a:t>
            </a:r>
            <a:r>
              <a:rPr lang="en-US" altLang="zh-TW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?</a:t>
            </a:r>
            <a:endParaRPr lang="zh-TW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音訊 6">
            <a:hlinkClick r:id="" action="ppaction://media"/>
            <a:extLst>
              <a:ext uri="{FF2B5EF4-FFF2-40B4-BE49-F238E27FC236}">
                <a16:creationId xmlns:a16="http://schemas.microsoft.com/office/drawing/2014/main" id="{23463BFE-F512-4008-B927-CCCB9ABC9C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9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48"/>
    </mc:Choice>
    <mc:Fallback xmlns="">
      <p:transition spd="slow" advTm="38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6408D22-FF91-4CCA-BAB6-0BFB452904D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58" y="1254045"/>
            <a:ext cx="12139283" cy="434991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2B1CA47-4D46-4207-B881-A93C6389943F}"/>
              </a:ext>
            </a:extLst>
          </p:cNvPr>
          <p:cNvSpPr txBox="1"/>
          <p:nvPr/>
        </p:nvSpPr>
        <p:spPr>
          <a:xfrm>
            <a:off x="1386840" y="107950"/>
            <a:ext cx="71947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/>
              <a:t>What is that? What do you see? </a:t>
            </a:r>
          </a:p>
          <a:p>
            <a:r>
              <a:rPr lang="en-US" altLang="zh-TW" sz="2400" dirty="0"/>
              <a:t>What will the monster or animal do to A-Di and A- Mei? 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780576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7ABE376-485F-48BE-9D2A-EF4D0BF8AF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852"/>
            <a:ext cx="12192000" cy="433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52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7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字方塊 5">
            <a:extLst>
              <a:ext uri="{FF2B5EF4-FFF2-40B4-BE49-F238E27FC236}">
                <a16:creationId xmlns:a16="http://schemas.microsoft.com/office/drawing/2014/main" id="{917B73B7-8FEA-4AB8-81DB-B1515FACA4F8}"/>
              </a:ext>
            </a:extLst>
          </p:cNvPr>
          <p:cNvSpPr txBox="1"/>
          <p:nvPr/>
        </p:nvSpPr>
        <p:spPr>
          <a:xfrm>
            <a:off x="844549" y="5337770"/>
            <a:ext cx="107813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24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故事地圖</a:t>
            </a:r>
            <a:r>
              <a:rPr lang="en-US" altLang="zh-TW" sz="24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(Story map)</a:t>
            </a:r>
            <a:endParaRPr lang="zh-TW" alt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0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03"/>
    </mc:Choice>
    <mc:Fallback xmlns="">
      <p:transition spd="slow" advTm="24403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36A304-E493-464E-B3DD-200E1FDBB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8C28F30-92D9-45F2-99B6-0B128649FE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2227F28-0A6A-4C60-AE0B-E8E65337E2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45" y="1273628"/>
            <a:ext cx="12171509" cy="43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978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1E3C50-4699-427D-8A71-A1683651D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3EDC936-9212-4E61-8F70-0D1733B47C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041E923-6815-448F-803F-6E65368FE3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1779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6B450A-414A-4FCF-816C-C757EF42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633DF5D-9112-4A09-93FD-F60B2AF0B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3E76C70-D05A-41F7-84C7-1B9DE8A004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0" y="1272121"/>
            <a:ext cx="12180019" cy="431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862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3337448-61AD-4445-978B-14AEF8B4B7F0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84172" y="0"/>
            <a:ext cx="5166360" cy="6858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902B8B9E-3C7D-4C8B-80A0-2F6D8C3A74EB}"/>
              </a:ext>
            </a:extLst>
          </p:cNvPr>
          <p:cNvSpPr txBox="1"/>
          <p:nvPr/>
        </p:nvSpPr>
        <p:spPr>
          <a:xfrm>
            <a:off x="1023257" y="609991"/>
            <a:ext cx="2438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Story map</a:t>
            </a:r>
          </a:p>
          <a:p>
            <a:r>
              <a:rPr lang="zh-TW" altLang="en-US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範例</a:t>
            </a:r>
            <a:r>
              <a:rPr lang="en-US" altLang="zh-TW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endParaRPr lang="zh-TW" altLang="en-US" sz="3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0"/>
    </mc:Choice>
    <mc:Fallback xmlns="">
      <p:transition spd="slow" advTm="1018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DC32F31B-2A8F-4808-A94A-6E7E15307700}"/>
              </a:ext>
            </a:extLst>
          </p:cNvPr>
          <p:cNvGrpSpPr/>
          <p:nvPr/>
        </p:nvGrpSpPr>
        <p:grpSpPr>
          <a:xfrm>
            <a:off x="3749357" y="0"/>
            <a:ext cx="8442643" cy="6858000"/>
            <a:chOff x="3738476" y="0"/>
            <a:chExt cx="8442643" cy="6858000"/>
          </a:xfrm>
        </p:grpSpPr>
        <p:pic>
          <p:nvPicPr>
            <p:cNvPr id="2" name="圖片 1">
              <a:extLst>
                <a:ext uri="{FF2B5EF4-FFF2-40B4-BE49-F238E27FC236}">
                  <a16:creationId xmlns:a16="http://schemas.microsoft.com/office/drawing/2014/main" id="{4F42E50B-02A7-4760-93FE-6E9072B85FD7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38476" y="0"/>
              <a:ext cx="8442643" cy="68580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1B24F76-D6A7-4E29-B2EF-5D72D7E9B49F}"/>
                </a:ext>
              </a:extLst>
            </p:cNvPr>
            <p:cNvSpPr/>
            <p:nvPr/>
          </p:nvSpPr>
          <p:spPr>
            <a:xfrm>
              <a:off x="3738476" y="6248009"/>
              <a:ext cx="3021557" cy="609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" name="文字方塊 4">
            <a:extLst>
              <a:ext uri="{FF2B5EF4-FFF2-40B4-BE49-F238E27FC236}">
                <a16:creationId xmlns:a16="http://schemas.microsoft.com/office/drawing/2014/main" id="{4F37C540-0A81-48DC-9A5E-09D9573DD1DE}"/>
              </a:ext>
            </a:extLst>
          </p:cNvPr>
          <p:cNvSpPr txBox="1"/>
          <p:nvPr/>
        </p:nvSpPr>
        <p:spPr>
          <a:xfrm>
            <a:off x="1023257" y="609991"/>
            <a:ext cx="2438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Story map</a:t>
            </a:r>
          </a:p>
          <a:p>
            <a:r>
              <a:rPr lang="zh-TW" altLang="en-US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範例</a:t>
            </a:r>
            <a:r>
              <a:rPr lang="en-US" altLang="zh-TW" sz="36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endParaRPr lang="zh-TW" altLang="en-US" sz="3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9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0"/>
    </mc:Choice>
    <mc:Fallback xmlns="">
      <p:transition spd="slow" advTm="753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2430885-AEF3-4DA0-9946-51D21F9E24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7914" y="839203"/>
            <a:ext cx="8479972" cy="6018797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95EE0961-DD0E-49D4-93E2-DCC76E2FEE42}"/>
              </a:ext>
            </a:extLst>
          </p:cNvPr>
          <p:cNvSpPr txBox="1"/>
          <p:nvPr/>
        </p:nvSpPr>
        <p:spPr>
          <a:xfrm>
            <a:off x="1741065" y="238185"/>
            <a:ext cx="98086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200" kern="100" dirty="0">
                <a:solidFill>
                  <a:srgbClr val="0070C0"/>
                </a:solidFill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Have student draw the story map and retell the story. 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5" name="音訊 4">
            <a:hlinkClick r:id="" action="ppaction://media"/>
            <a:extLst>
              <a:ext uri="{FF2B5EF4-FFF2-40B4-BE49-F238E27FC236}">
                <a16:creationId xmlns:a16="http://schemas.microsoft.com/office/drawing/2014/main" id="{D64B5178-CE12-496F-B549-A74A35D12D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4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791"/>
    </mc:Choice>
    <mc:Fallback xmlns="">
      <p:transition spd="slow" advTm="147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8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75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03"/>
    </mc:Choice>
    <mc:Fallback xmlns="">
      <p:transition spd="slow" advTm="2440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05F604E-EC70-4981-A9E1-E00029C4C3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605" y="0"/>
            <a:ext cx="9714076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0185612-6E3A-45CF-AA38-5BF272535F6E}"/>
              </a:ext>
            </a:extLst>
          </p:cNvPr>
          <p:cNvSpPr txBox="1"/>
          <p:nvPr/>
        </p:nvSpPr>
        <p:spPr>
          <a:xfrm>
            <a:off x="7848601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latin typeface="arial" panose="020B0604020202020204" pitchFamily="34" charset="0"/>
              </a:rPr>
              <a:t>牌卡來源</a:t>
            </a:r>
            <a:r>
              <a:rPr lang="en-US" altLang="zh-TW" dirty="0">
                <a:latin typeface="arial" panose="020B0604020202020204" pitchFamily="34" charset="0"/>
              </a:rPr>
              <a:t>: 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生命樹（</a:t>
            </a:r>
            <a:r>
              <a:rPr lang="en-US" altLang="zh-TW" b="0" i="0" dirty="0">
                <a:effectLst/>
                <a:latin typeface="arial" panose="020B0604020202020204" pitchFamily="34" charset="0"/>
              </a:rPr>
              <a:t>The Tree of Life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）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94421A-C5C9-4D2B-BB07-2C5F895C685C}"/>
              </a:ext>
            </a:extLst>
          </p:cNvPr>
          <p:cNvSpPr txBox="1"/>
          <p:nvPr/>
        </p:nvSpPr>
        <p:spPr>
          <a:xfrm>
            <a:off x="3156054" y="3307080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當你走進森林裡面，看到哪樣的樹，會讓你感到害怕、不安</a:t>
            </a:r>
            <a:r>
              <a:rPr lang="en-US" altLang="zh-TW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?</a:t>
            </a:r>
            <a:endParaRPr lang="zh-TW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音訊 6">
            <a:hlinkClick r:id="" action="ppaction://media"/>
            <a:extLst>
              <a:ext uri="{FF2B5EF4-FFF2-40B4-BE49-F238E27FC236}">
                <a16:creationId xmlns:a16="http://schemas.microsoft.com/office/drawing/2014/main" id="{3D9483B1-695B-4DFF-BDEC-AD62AACC20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22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2"/>
    </mc:Choice>
    <mc:Fallback xmlns="">
      <p:transition spd="slow" advTm="50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F9D9D8-7C68-40A8-8975-F6F12C7097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" y="4324"/>
            <a:ext cx="9893508" cy="6849351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33DD0EF-96FC-4B0D-878B-DA7C6B4BF8A6}"/>
              </a:ext>
            </a:extLst>
          </p:cNvPr>
          <p:cNvSpPr txBox="1"/>
          <p:nvPr/>
        </p:nvSpPr>
        <p:spPr>
          <a:xfrm>
            <a:off x="8321041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latin typeface="arial" panose="020B0604020202020204" pitchFamily="34" charset="0"/>
              </a:rPr>
              <a:t>牌卡來源</a:t>
            </a:r>
            <a:r>
              <a:rPr lang="en-US" altLang="zh-TW" dirty="0">
                <a:latin typeface="arial" panose="020B0604020202020204" pitchFamily="34" charset="0"/>
              </a:rPr>
              <a:t>: 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生命樹（</a:t>
            </a:r>
            <a:r>
              <a:rPr lang="en-US" altLang="zh-TW" b="0" i="0" dirty="0">
                <a:effectLst/>
                <a:latin typeface="arial" panose="020B0604020202020204" pitchFamily="34" charset="0"/>
              </a:rPr>
              <a:t>The Tree of Life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）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150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48"/>
    </mc:Choice>
    <mc:Fallback xmlns="">
      <p:transition spd="slow" advTm="38648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05F604E-EC70-4981-A9E1-E00029C4C3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605" y="0"/>
            <a:ext cx="9714076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0185612-6E3A-45CF-AA38-5BF272535F6E}"/>
              </a:ext>
            </a:extLst>
          </p:cNvPr>
          <p:cNvSpPr txBox="1"/>
          <p:nvPr/>
        </p:nvSpPr>
        <p:spPr>
          <a:xfrm>
            <a:off x="7848601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latin typeface="arial" panose="020B0604020202020204" pitchFamily="34" charset="0"/>
              </a:rPr>
              <a:t>牌卡來源</a:t>
            </a:r>
            <a:r>
              <a:rPr lang="en-US" altLang="zh-TW" dirty="0">
                <a:latin typeface="arial" panose="020B0604020202020204" pitchFamily="34" charset="0"/>
              </a:rPr>
              <a:t>: 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生命樹（</a:t>
            </a:r>
            <a:r>
              <a:rPr lang="en-US" altLang="zh-TW" b="0" i="0" dirty="0">
                <a:effectLst/>
                <a:latin typeface="arial" panose="020B0604020202020204" pitchFamily="34" charset="0"/>
              </a:rPr>
              <a:t>The Tree of Life</a:t>
            </a:r>
            <a:r>
              <a:rPr lang="zh-TW" altLang="en-US" b="0" i="0" dirty="0">
                <a:effectLst/>
                <a:latin typeface="arial" panose="020B0604020202020204" pitchFamily="34" charset="0"/>
              </a:rPr>
              <a:t>）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94421A-C5C9-4D2B-BB07-2C5F895C685C}"/>
              </a:ext>
            </a:extLst>
          </p:cNvPr>
          <p:cNvSpPr txBox="1"/>
          <p:nvPr/>
        </p:nvSpPr>
        <p:spPr>
          <a:xfrm>
            <a:off x="3156054" y="3307080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當你走進森林裡面，看到哪樣的樹，會讓你感到害怕、不安</a:t>
            </a:r>
            <a:r>
              <a:rPr lang="en-US" altLang="zh-TW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?</a:t>
            </a:r>
            <a:endParaRPr lang="zh-TW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25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2"/>
    </mc:Choice>
    <mc:Fallback xmlns="">
      <p:transition spd="slow" advTm="50002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A4A48AF-09EC-4431-AD23-694F6705C0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0070" y="5250"/>
            <a:ext cx="9611860" cy="68474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CDB0E8A-7E54-4149-9ED9-3F23198D4BC9}"/>
              </a:ext>
            </a:extLst>
          </p:cNvPr>
          <p:cNvSpPr/>
          <p:nvPr/>
        </p:nvSpPr>
        <p:spPr>
          <a:xfrm rot="901625">
            <a:off x="6422603" y="2192745"/>
            <a:ext cx="1132114" cy="3389849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453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083EA36-504D-480D-AAA3-E279C6EBC5A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5922" y="0"/>
            <a:ext cx="9613900" cy="6858000"/>
          </a:xfrm>
          <a:prstGeom prst="rect">
            <a:avLst/>
          </a:prstGeom>
        </p:spPr>
      </p:pic>
      <p:pic>
        <p:nvPicPr>
          <p:cNvPr id="7" name="Gogoro 電池交換站11">
            <a:hlinkClick r:id="" action="ppaction://media"/>
            <a:extLst>
              <a:ext uri="{FF2B5EF4-FFF2-40B4-BE49-F238E27FC236}">
                <a16:creationId xmlns:a16="http://schemas.microsoft.com/office/drawing/2014/main" id="{6160264E-59F1-4284-A5D9-4847046EE7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7251" y="6099579"/>
            <a:ext cx="487363" cy="487363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EA62E58C-9DEE-4257-B905-480933AEF6E4}"/>
              </a:ext>
            </a:extLst>
          </p:cNvPr>
          <p:cNvSpPr txBox="1"/>
          <p:nvPr/>
        </p:nvSpPr>
        <p:spPr>
          <a:xfrm>
            <a:off x="2439774" y="2398693"/>
            <a:ext cx="6612786" cy="95410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What do you see? How does he feel?</a:t>
            </a:r>
          </a:p>
          <a:p>
            <a:r>
              <a:rPr lang="en-US" altLang="zh-TW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How does she feel? Where are they?</a:t>
            </a:r>
            <a:endParaRPr lang="zh-TW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2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73"/>
    </mc:Choice>
    <mc:Fallback xmlns="">
      <p:transition spd="slow" advTm="13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859" objId="7"/>
        <p14:stopEvt time="13873" objId="7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字方塊 10">
            <a:extLst>
              <a:ext uri="{FF2B5EF4-FFF2-40B4-BE49-F238E27FC236}">
                <a16:creationId xmlns:a16="http://schemas.microsoft.com/office/drawing/2014/main" id="{EA62E58C-9DEE-4257-B905-480933AEF6E4}"/>
              </a:ext>
            </a:extLst>
          </p:cNvPr>
          <p:cNvSpPr txBox="1"/>
          <p:nvPr/>
        </p:nvSpPr>
        <p:spPr>
          <a:xfrm>
            <a:off x="2439773" y="2398693"/>
            <a:ext cx="8816055" cy="132343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4000" dirty="0">
                <a:solidFill>
                  <a:srgbClr val="0070C0"/>
                </a:solidFill>
                <a:latin typeface="Arial Black" panose="020B0A04020102020204" pitchFamily="34" charset="0"/>
                <a:ea typeface="Microsoft YaHei" panose="020B0503020204020204" pitchFamily="34" charset="-122"/>
              </a:rPr>
              <a:t>Is this a monster story?</a:t>
            </a:r>
          </a:p>
          <a:p>
            <a:r>
              <a:rPr lang="en-US" altLang="zh-TW" sz="4000" dirty="0">
                <a:solidFill>
                  <a:srgbClr val="0070C0"/>
                </a:solidFill>
                <a:latin typeface="Arial Black" panose="020B0A04020102020204" pitchFamily="34" charset="0"/>
                <a:ea typeface="Microsoft YaHei" panose="020B0503020204020204" pitchFamily="34" charset="-122"/>
              </a:rPr>
              <a:t>Let’s have a look! </a:t>
            </a:r>
            <a:endParaRPr lang="zh-TW" altLang="en-US" sz="4000" dirty="0">
              <a:solidFill>
                <a:srgbClr val="0070C0"/>
              </a:solidFill>
              <a:latin typeface="Arial Black" panose="020B0A0402010202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16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73"/>
    </mc:Choice>
    <mc:Fallback xmlns="">
      <p:transition spd="slow" advTm="13873"/>
    </mc:Fallback>
  </mc:AlternateContent>
  <p:extLst>
    <p:ext uri="{E180D4A7-C9FB-4DFB-919C-405C955672EB}">
      <p14:showEvtLst xmlns:p14="http://schemas.microsoft.com/office/powerpoint/2010/main">
        <p14:playEvt time="1859" objId="7"/>
        <p14:stopEvt time="13873" objId="7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B9027-F27B-4466-9FC6-67C97AB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9600" b="1" dirty="0">
                <a:latin typeface="Arial Black" panose="020B0A04020102020204" pitchFamily="34" charset="0"/>
              </a:rPr>
              <a:t>Lesson 2</a:t>
            </a:r>
            <a:endParaRPr lang="zh-TW" altLang="en-US" sz="9600" b="1" dirty="0">
              <a:latin typeface="Arial Black" panose="020B0A04020102020204" pitchFamily="34" charset="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4B82B5-1C87-4B95-A858-E3972A5C4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72343"/>
            <a:ext cx="10515600" cy="1500187"/>
          </a:xfrm>
        </p:spPr>
        <p:txBody>
          <a:bodyPr>
            <a:normAutofit/>
          </a:bodyPr>
          <a:lstStyle/>
          <a:p>
            <a:r>
              <a:rPr lang="zh-TW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勇者不懼</a:t>
            </a:r>
            <a:r>
              <a:rPr lang="en-US" altLang="zh-TW" sz="32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 Be Brave!</a:t>
            </a:r>
            <a:endParaRPr lang="zh-TW" altLang="en-US" sz="4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C6B8CEC2-BAAF-4A7A-9E48-84C4E6B2F495}"/>
              </a:ext>
            </a:extLst>
          </p:cNvPr>
          <p:cNvCxnSpPr>
            <a:cxnSpLocks/>
          </p:cNvCxnSpPr>
          <p:nvPr/>
        </p:nvCxnSpPr>
        <p:spPr>
          <a:xfrm>
            <a:off x="969010" y="4562475"/>
            <a:ext cx="588899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音訊 3">
            <a:hlinkClick r:id="" action="ppaction://media"/>
            <a:extLst>
              <a:ext uri="{FF2B5EF4-FFF2-40B4-BE49-F238E27FC236}">
                <a16:creationId xmlns:a16="http://schemas.microsoft.com/office/drawing/2014/main" id="{2B97C5BA-F819-4963-A471-1790298F11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6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88"/>
    </mc:Choice>
    <mc:Fallback xmlns="">
      <p:transition spd="slow" advTm="5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8D3FCDA-A9B0-4E01-BA28-E6DD48E396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127" y="1711582"/>
            <a:ext cx="9755746" cy="3434835"/>
          </a:xfrm>
          <a:prstGeom prst="rect">
            <a:avLst/>
          </a:prstGeom>
        </p:spPr>
      </p:pic>
      <p:pic>
        <p:nvPicPr>
          <p:cNvPr id="8" name="音訊 7">
            <a:hlinkClick r:id="" action="ppaction://media"/>
            <a:extLst>
              <a:ext uri="{FF2B5EF4-FFF2-40B4-BE49-F238E27FC236}">
                <a16:creationId xmlns:a16="http://schemas.microsoft.com/office/drawing/2014/main" id="{5FA75DE2-88E2-4728-BB94-703DA8B559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5"/>
    </mc:Choice>
    <mc:Fallback xmlns="">
      <p:transition spd="slow" advTm="5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FA8A834-44CA-4771-A293-AE7A658EB6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9602" y="6321"/>
            <a:ext cx="9532795" cy="6845358"/>
          </a:xfrm>
          <a:prstGeom prst="rect">
            <a:avLst/>
          </a:prstGeom>
        </p:spPr>
      </p:pic>
      <p:pic>
        <p:nvPicPr>
          <p:cNvPr id="5" name="音訊 4">
            <a:hlinkClick r:id="" action="ppaction://media"/>
            <a:extLst>
              <a:ext uri="{FF2B5EF4-FFF2-40B4-BE49-F238E27FC236}">
                <a16:creationId xmlns:a16="http://schemas.microsoft.com/office/drawing/2014/main" id="{B0D5B17D-4C6B-40DB-A205-77C79CFCD4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62"/>
    </mc:Choice>
    <mc:Fallback xmlns="">
      <p:transition spd="slow" advTm="3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425</Words>
  <Application>Microsoft Macintosh PowerPoint</Application>
  <PresentationFormat>寬螢幕</PresentationFormat>
  <Paragraphs>50</Paragraphs>
  <Slides>42</Slides>
  <Notes>0</Notes>
  <HiddenSlides>0</HiddenSlides>
  <MMClips>20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50" baseType="lpstr">
      <vt:lpstr>Microsoft YaHei</vt:lpstr>
      <vt:lpstr>Arial</vt:lpstr>
      <vt:lpstr>Arial</vt:lpstr>
      <vt:lpstr>Arial Black</vt:lpstr>
      <vt:lpstr>Calibri</vt:lpstr>
      <vt:lpstr>Calibri Light</vt:lpstr>
      <vt:lpstr>Wingdings</vt:lpstr>
      <vt:lpstr>Office 佈景主題</vt:lpstr>
      <vt:lpstr>Lesson 1</vt:lpstr>
      <vt:lpstr>PowerPoint 簡報</vt:lpstr>
      <vt:lpstr>PowerPoint 簡報</vt:lpstr>
      <vt:lpstr>PowerPoint 簡報</vt:lpstr>
      <vt:lpstr>PowerPoint 簡報</vt:lpstr>
      <vt:lpstr>PowerPoint 簡報</vt:lpstr>
      <vt:lpstr>Lesson 2</vt:lpstr>
      <vt:lpstr>PowerPoint 簡報</vt:lpstr>
      <vt:lpstr>PowerPoint 簡報</vt:lpstr>
      <vt:lpstr>PowerPoint 簡報</vt:lpstr>
      <vt:lpstr>PowerPoint 簡報</vt:lpstr>
      <vt:lpstr>Lesson 3</vt:lpstr>
      <vt:lpstr>PowerPoint 簡報</vt:lpstr>
      <vt:lpstr>PowerPoint 簡報</vt:lpstr>
      <vt:lpstr>PowerPoint 簡報</vt:lpstr>
      <vt:lpstr>Go back to the baby squirrel and mommy squirrel.</vt:lpstr>
      <vt:lpstr>PowerPoint 簡報</vt:lpstr>
      <vt:lpstr>Lesson 4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Lesson 5</vt:lpstr>
      <vt:lpstr>PowerPoint 簡報</vt:lpstr>
      <vt:lpstr>PowerPoint 簡報</vt:lpstr>
      <vt:lpstr>Lesson 7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Lesson 8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Jui-Min Kao</dc:creator>
  <cp:lastModifiedBy>Microsoft Office User</cp:lastModifiedBy>
  <cp:revision>46</cp:revision>
  <dcterms:created xsi:type="dcterms:W3CDTF">2021-08-29T09:15:04Z</dcterms:created>
  <dcterms:modified xsi:type="dcterms:W3CDTF">2025-03-05T15:12:40Z</dcterms:modified>
</cp:coreProperties>
</file>