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78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3" r:id="rId22"/>
    <p:sldId id="275" r:id="rId23"/>
    <p:sldId id="279" r:id="rId24"/>
    <p:sldId id="276" r:id="rId2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5E259E-BE3D-4366-9F33-A96417590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BD2CA847-A139-4EB4-8A75-941EB2DE5A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7F80316-6FDF-4EF6-8C0A-E07D64E4F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2AA7-C209-4F11-BBF1-3458A02D8EEE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313551-A66E-4C72-92A2-D42305275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6428AAC-EDAF-4FD2-AE19-90017F6B7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9C31-AA3E-48F3-98DF-0A381781E17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014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49FC181-B445-434E-9804-729AA02D8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66C6FD48-F40C-46B9-90E8-5CC6271FF3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3DC9954-974C-4C31-A788-99A894284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2AA7-C209-4F11-BBF1-3458A02D8EEE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70B8395-3103-4098-A6D8-14D090EA2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4B75F38-970F-416F-8FCB-50A6C2EF1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9C31-AA3E-48F3-98DF-0A381781E17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04553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55C61C50-1365-4760-9911-2E64622D70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D241710-2EDA-4AA9-8069-B7988FF9A0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FF41616-8BC1-4449-BDFB-8CF7CDAF4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2AA7-C209-4F11-BBF1-3458A02D8EEE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393D4A1-462D-4FCA-995F-7A884359B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7E197DC-C28E-4529-B00A-7C124BCC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9C31-AA3E-48F3-98DF-0A381781E17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434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55CFE1-8532-42F3-A9E5-F51C875F3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9885FFB-BB77-433D-B9B6-594902E07E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A9FCA7B-B3E1-4E17-9FF6-5CA3B2FA2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2AA7-C209-4F11-BBF1-3458A02D8EEE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AE519B6-25B0-477F-AA96-EC0E2AEF9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7CF4B00-56D4-45F3-9984-4C54194E7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9C31-AA3E-48F3-98DF-0A381781E17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7546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A5B471F-3DAA-4041-87B0-5F7DE782F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7B8D8E7-12B2-4C46-BD82-43DBCADF18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75A936B-EBDD-423A-8B26-CDE471D12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2AA7-C209-4F11-BBF1-3458A02D8EEE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7C510EE-20C8-4887-A11C-274697CFF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3017BF8-F178-43EE-9E6A-F7DC200A8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9C31-AA3E-48F3-98DF-0A381781E17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9559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C4C9588-4027-475F-97E2-9F72F9792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BA304D0-86A2-4145-BB8A-F946C0AC7B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D2C76D84-857C-4182-9FA3-29132CD6CD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0CED80F-8B70-49B8-89BE-88231B893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2AA7-C209-4F11-BBF1-3458A02D8EEE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81A7249-7984-44C2-954F-94D8C54AA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45D3982-1E71-450A-AF23-DAD6B3BF1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9C31-AA3E-48F3-98DF-0A381781E17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4628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535A6A3-73A0-41CC-9DFA-8F34F1E81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9DCE64C-4E6A-494A-92C8-6406A389FC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14AA29C-A47B-4BAC-B484-48E2127ED3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6ECBAAE-EC37-4E20-ABCA-7A09C0FA41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78835CAE-D626-4357-8D71-67BFBC5220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D4F10A1-3AB4-4386-93F0-178212496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2AA7-C209-4F11-BBF1-3458A02D8EEE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7ED1FCB7-F0ED-4786-8987-BE00E8F58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3D6C768B-1F6A-408C-A4D5-D5DDFC4FF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9C31-AA3E-48F3-98DF-0A381781E17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8414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C97DBAD-B112-4665-8475-074B0C47D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F13704D6-7746-4618-B825-B0E767F78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2AA7-C209-4F11-BBF1-3458A02D8EEE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13F1C3EC-FA68-4D34-AB7F-878EAE7AA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EFD1436F-8ED1-43AB-ADE7-5951E8922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9C31-AA3E-48F3-98DF-0A381781E17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1545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EB1B569D-04DF-4106-8BFF-5321A6887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2AA7-C209-4F11-BBF1-3458A02D8EEE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0CA3A6C-EB77-4FF8-A642-8CA516E62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0611D84-3EE9-430C-A6B8-4D6766291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9C31-AA3E-48F3-98DF-0A381781E17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91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E35E28-8A7E-4C63-8761-2BA1A5CAC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D001C7F-FF2E-47CD-8583-A0EE72A6BB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4F0F707-0616-4A32-BB67-456477015A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AA227AB-A306-4CA4-89EC-9834322D7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2AA7-C209-4F11-BBF1-3458A02D8EEE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89E906F-9482-4204-B81C-45F62D3C5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FE3B699-0FCF-4BF1-AB19-1BB46F68D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9C31-AA3E-48F3-98DF-0A381781E17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6048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A51821-E0D7-45C5-8CF7-19E21371A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75841C0E-500A-4582-BC51-C6C783A547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713F93F1-0C95-4939-81D2-BECA6B0086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C31917D-EF74-4846-BC39-632EC5794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2AA7-C209-4F11-BBF1-3458A02D8EEE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4E42DAA-3AFA-4458-A057-ACC043B4B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8720F7B-FDD6-45CC-B26F-DAB0399FA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9C31-AA3E-48F3-98DF-0A381781E17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3382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B69E0AA9-FCCD-4A81-A5FB-F896CB36B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8ACF30F-5B58-4EC4-9EE2-591E8C2A4A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022FC9-2CDD-40CB-9485-60EBE11A65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32AA7-C209-4F11-BBF1-3458A02D8EEE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398E198-BD22-4CC8-9BB1-62C93D7F8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80D0EC-9F3F-4D7B-BF79-6DDAD9B165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99C31-AA3E-48F3-98DF-0A381781E17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2968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2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74B8224-B951-4BB8-9139-88CB61700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167" y="331288"/>
            <a:ext cx="4438650" cy="1325563"/>
          </a:xfrm>
        </p:spPr>
        <p:txBody>
          <a:bodyPr/>
          <a:lstStyle/>
          <a:p>
            <a:r>
              <a:rPr lang="en-US" altLang="zh-TW" dirty="0">
                <a:latin typeface="Comic Sans MS" panose="030F0702030302020204" pitchFamily="66" charset="0"/>
              </a:rPr>
              <a:t>Main Character</a:t>
            </a:r>
            <a:endParaRPr lang="zh-TW" altLang="en-US" dirty="0">
              <a:latin typeface="Comic Sans MS" panose="030F0702030302020204" pitchFamily="66" charset="0"/>
            </a:endParaRP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E7434A58-A03B-4B94-A796-EE83D172B5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446" y="1168873"/>
            <a:ext cx="5354955" cy="4748059"/>
          </a:xfr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07D45D8-7D90-4109-A501-1D68F30202DB}"/>
              </a:ext>
            </a:extLst>
          </p:cNvPr>
          <p:cNvSpPr txBox="1"/>
          <p:nvPr/>
        </p:nvSpPr>
        <p:spPr>
          <a:xfrm>
            <a:off x="5310187" y="994070"/>
            <a:ext cx="1571625" cy="461665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>
                <a:latin typeface="Comic Sans MS" panose="030F0702030302020204" pitchFamily="66" charset="0"/>
              </a:rPr>
              <a:t>Mother</a:t>
            </a:r>
            <a:endParaRPr lang="zh-TW" altLang="en-US" sz="2400" dirty="0">
              <a:latin typeface="Comic Sans MS" panose="030F0702030302020204" pitchFamily="66" charset="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77585CF6-9C53-4BFA-AACC-45FE260494F2}"/>
              </a:ext>
            </a:extLst>
          </p:cNvPr>
          <p:cNvSpPr txBox="1"/>
          <p:nvPr/>
        </p:nvSpPr>
        <p:spPr>
          <a:xfrm>
            <a:off x="7694294" y="591787"/>
            <a:ext cx="1571625" cy="461665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dirty="0">
                <a:latin typeface="Comic Sans MS" panose="030F0702030302020204" pitchFamily="66" charset="0"/>
              </a:rPr>
              <a:t>Father</a:t>
            </a:r>
            <a:endParaRPr lang="zh-TW" altLang="en-US" sz="2400" dirty="0">
              <a:latin typeface="Comic Sans MS" panose="030F0702030302020204" pitchFamily="66" charset="0"/>
            </a:endParaRPr>
          </a:p>
        </p:txBody>
      </p:sp>
      <p:sp>
        <p:nvSpPr>
          <p:cNvPr id="8" name="圖說文字: 直線 7">
            <a:extLst>
              <a:ext uri="{FF2B5EF4-FFF2-40B4-BE49-F238E27FC236}">
                <a16:creationId xmlns:a16="http://schemas.microsoft.com/office/drawing/2014/main" id="{E634E1B6-47DD-4BA1-A8DC-3B1FDA374F23}"/>
              </a:ext>
            </a:extLst>
          </p:cNvPr>
          <p:cNvSpPr/>
          <p:nvPr/>
        </p:nvSpPr>
        <p:spPr>
          <a:xfrm>
            <a:off x="7943850" y="6263185"/>
            <a:ext cx="1504950" cy="434975"/>
          </a:xfrm>
          <a:prstGeom prst="borderCallout1">
            <a:avLst>
              <a:gd name="adj1" fmla="val 18750"/>
              <a:gd name="adj2" fmla="val -8333"/>
              <a:gd name="adj3" fmla="val -410858"/>
              <a:gd name="adj4" fmla="val -26567"/>
            </a:avLst>
          </a:prstGeom>
          <a:solidFill>
            <a:srgbClr val="FFFF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Me: A Di</a:t>
            </a:r>
            <a:endParaRPr lang="zh-TW" altLang="en-US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39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86ABD56-3C01-4FA5-9A71-BFFD186A0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5874"/>
            <a:ext cx="10515600" cy="868630"/>
          </a:xfr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n-US" altLang="zh-TW" dirty="0">
                <a:solidFill>
                  <a:srgbClr val="C00000"/>
                </a:solidFill>
                <a:latin typeface="Comic Sans MS" panose="030F0702030302020204" pitchFamily="66" charset="0"/>
              </a:rPr>
              <a:t>Can you put them in the right order?</a:t>
            </a:r>
            <a:endParaRPr lang="zh-TW" altLang="en-US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34EE53E-AA62-4F69-9BA6-1BCDEE12C5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13775" y="1394330"/>
            <a:ext cx="3644050" cy="1624232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A62163B4-1D50-42B1-A576-BF2F825BDA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0390" y="3132248"/>
            <a:ext cx="3687435" cy="1784309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12DFDC71-BF7E-49B1-B899-144ABE3FA4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0390" y="5030243"/>
            <a:ext cx="3687435" cy="1624232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BC2828B8-B73A-47D5-8A99-FC7E0EDEDF3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27404" y="1364200"/>
            <a:ext cx="4038600" cy="1684491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DAD835B0-2D18-44B6-98B9-49189A140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27404" y="3104547"/>
            <a:ext cx="4038600" cy="1705025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C6EC3FC3-F985-4107-990A-84E89005AB5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27404" y="4928916"/>
            <a:ext cx="4078028" cy="170502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9BC31D2-920E-4F46-9EB7-5DC9FCCA4082}"/>
              </a:ext>
            </a:extLst>
          </p:cNvPr>
          <p:cNvSpPr/>
          <p:nvPr/>
        </p:nvSpPr>
        <p:spPr>
          <a:xfrm>
            <a:off x="1001568" y="1820817"/>
            <a:ext cx="581025" cy="546100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123BFE7-C05B-40C0-BCE2-97F32E5D6580}"/>
              </a:ext>
            </a:extLst>
          </p:cNvPr>
          <p:cNvSpPr/>
          <p:nvPr/>
        </p:nvSpPr>
        <p:spPr>
          <a:xfrm>
            <a:off x="1001569" y="3725840"/>
            <a:ext cx="581025" cy="546100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71B81A2-FD9A-45A7-B96C-500A4646ABA3}"/>
              </a:ext>
            </a:extLst>
          </p:cNvPr>
          <p:cNvSpPr/>
          <p:nvPr/>
        </p:nvSpPr>
        <p:spPr>
          <a:xfrm>
            <a:off x="1040997" y="5586302"/>
            <a:ext cx="581025" cy="546100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819C954-3B7D-49E1-9080-7E4B47DBA26F}"/>
              </a:ext>
            </a:extLst>
          </p:cNvPr>
          <p:cNvSpPr/>
          <p:nvPr/>
        </p:nvSpPr>
        <p:spPr>
          <a:xfrm>
            <a:off x="6433400" y="1933395"/>
            <a:ext cx="581025" cy="546100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2C5BE1D-FCD9-42D6-9533-E9CD2FEBD02D}"/>
              </a:ext>
            </a:extLst>
          </p:cNvPr>
          <p:cNvSpPr/>
          <p:nvPr/>
        </p:nvSpPr>
        <p:spPr>
          <a:xfrm>
            <a:off x="6443664" y="3725840"/>
            <a:ext cx="581025" cy="546100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6B974F9-56AE-438A-9BDD-12BADDD16539}"/>
              </a:ext>
            </a:extLst>
          </p:cNvPr>
          <p:cNvSpPr/>
          <p:nvPr/>
        </p:nvSpPr>
        <p:spPr>
          <a:xfrm>
            <a:off x="6443664" y="5518285"/>
            <a:ext cx="581025" cy="546100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5466F1D7-E86E-4E48-850C-A7BADF61F0EC}"/>
              </a:ext>
            </a:extLst>
          </p:cNvPr>
          <p:cNvSpPr txBox="1"/>
          <p:nvPr/>
        </p:nvSpPr>
        <p:spPr>
          <a:xfrm>
            <a:off x="6541617" y="1914057"/>
            <a:ext cx="790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  <a:endParaRPr lang="zh-TW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72B157AB-235B-4D71-9DE3-F99466596C6F}"/>
              </a:ext>
            </a:extLst>
          </p:cNvPr>
          <p:cNvSpPr txBox="1"/>
          <p:nvPr/>
        </p:nvSpPr>
        <p:spPr>
          <a:xfrm>
            <a:off x="1125594" y="1801479"/>
            <a:ext cx="790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endParaRPr lang="zh-TW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C6DBCFAD-1EC2-4743-A4B6-0A68A412AB91}"/>
              </a:ext>
            </a:extLst>
          </p:cNvPr>
          <p:cNvSpPr txBox="1"/>
          <p:nvPr/>
        </p:nvSpPr>
        <p:spPr>
          <a:xfrm>
            <a:off x="1040997" y="3716092"/>
            <a:ext cx="790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  <a:endParaRPr lang="zh-TW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3146E313-54C1-4F30-A92B-10EAD3F7101E}"/>
              </a:ext>
            </a:extLst>
          </p:cNvPr>
          <p:cNvSpPr txBox="1"/>
          <p:nvPr/>
        </p:nvSpPr>
        <p:spPr>
          <a:xfrm>
            <a:off x="1125594" y="5586079"/>
            <a:ext cx="790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  <a:endParaRPr lang="zh-TW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970C68B1-5867-43DE-9696-D7330E35E9E7}"/>
              </a:ext>
            </a:extLst>
          </p:cNvPr>
          <p:cNvSpPr txBox="1"/>
          <p:nvPr/>
        </p:nvSpPr>
        <p:spPr>
          <a:xfrm>
            <a:off x="6460723" y="3725557"/>
            <a:ext cx="790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5</a:t>
            </a:r>
            <a:endParaRPr lang="zh-TW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70A84623-604B-4442-99D0-9A536026079D}"/>
              </a:ext>
            </a:extLst>
          </p:cNvPr>
          <p:cNvSpPr txBox="1"/>
          <p:nvPr/>
        </p:nvSpPr>
        <p:spPr>
          <a:xfrm>
            <a:off x="6541616" y="5547447"/>
            <a:ext cx="790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>
                <a:solidFill>
                  <a:srgbClr val="FF0000"/>
                </a:solidFill>
                <a:latin typeface="Comic Sans MS" panose="030F0702030302020204" pitchFamily="66" charset="0"/>
              </a:rPr>
              <a:t>6</a:t>
            </a:r>
            <a:endParaRPr lang="zh-TW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91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64C59908-1B8A-4FFC-A5CB-2E4B9229A4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522" y="1887538"/>
            <a:ext cx="11908306" cy="4667250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ECC94947-6F4D-4D46-89E9-4889C5D1CEE7}"/>
              </a:ext>
            </a:extLst>
          </p:cNvPr>
          <p:cNvSpPr txBox="1">
            <a:spLocks/>
          </p:cNvSpPr>
          <p:nvPr/>
        </p:nvSpPr>
        <p:spPr>
          <a:xfrm>
            <a:off x="923925" y="325437"/>
            <a:ext cx="1051560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Is he late?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879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1C9FC7F-C78D-42DE-8901-263161AD74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792" y="2477329"/>
            <a:ext cx="6598756" cy="4351338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0D40A9E9-A493-4EF8-BE58-9898180EC606}"/>
              </a:ext>
            </a:extLst>
          </p:cNvPr>
          <p:cNvSpPr txBox="1">
            <a:spLocks/>
          </p:cNvSpPr>
          <p:nvPr/>
        </p:nvSpPr>
        <p:spPr>
          <a:xfrm>
            <a:off x="923925" y="325437"/>
            <a:ext cx="1051560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What’s wrong with him?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04E05B7-FF36-4C37-ABCC-34664986E3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43470" y="1436484"/>
            <a:ext cx="2211322" cy="1499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5B6A8947-1288-48CB-B2AE-85E4045891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49411" y="2321271"/>
            <a:ext cx="2536515" cy="20320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A8BA5395-0072-484B-9D0F-DDE3A43488A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43470" y="4389437"/>
            <a:ext cx="5078738" cy="24685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635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1C9FC7F-C78D-42DE-8901-263161AD74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687" y="1636367"/>
            <a:ext cx="11268075" cy="4956174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9434B1B4-6F21-4068-B1AB-23506EB47F34}"/>
              </a:ext>
            </a:extLst>
          </p:cNvPr>
          <p:cNvSpPr txBox="1">
            <a:spLocks/>
          </p:cNvSpPr>
          <p:nvPr/>
        </p:nvSpPr>
        <p:spPr>
          <a:xfrm>
            <a:off x="923925" y="325437"/>
            <a:ext cx="1051560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When in class, what happened?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919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97ED9CDB-3042-41B8-A377-89FBE504B0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641" y="1635502"/>
            <a:ext cx="11925300" cy="4879975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767D349B-C8EA-4DF6-9E53-59B99A7E9E7F}"/>
              </a:ext>
            </a:extLst>
          </p:cNvPr>
          <p:cNvSpPr txBox="1">
            <a:spLocks/>
          </p:cNvSpPr>
          <p:nvPr/>
        </p:nvSpPr>
        <p:spPr>
          <a:xfrm>
            <a:off x="923925" y="325437"/>
            <a:ext cx="1051560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Who made this happen?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673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E5DF811A-BB76-4D65-99D8-FAB2502078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1" y="1499701"/>
            <a:ext cx="12041109" cy="4965701"/>
          </a:xfr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3287C781-267A-4344-A991-6D7CBD5FFABC}"/>
              </a:ext>
            </a:extLst>
          </p:cNvPr>
          <p:cNvSpPr txBox="1">
            <a:spLocks/>
          </p:cNvSpPr>
          <p:nvPr/>
        </p:nvSpPr>
        <p:spPr>
          <a:xfrm>
            <a:off x="952500" y="303212"/>
            <a:ext cx="1051560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How does he feel?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93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6A4D84BB-027C-46FA-BAFC-DE4AFE9DFC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725" y="1825626"/>
            <a:ext cx="12033603" cy="4946650"/>
          </a:xfrm>
          <a:prstGeom prst="rect">
            <a:avLst/>
          </a:prstGeom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8214B64A-09FE-450A-AD13-E806FC929E2C}"/>
              </a:ext>
            </a:extLst>
          </p:cNvPr>
          <p:cNvSpPr txBox="1">
            <a:spLocks/>
          </p:cNvSpPr>
          <p:nvPr/>
        </p:nvSpPr>
        <p:spPr>
          <a:xfrm>
            <a:off x="952500" y="303212"/>
            <a:ext cx="1051560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Who’s talking?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6983D8F-5FFB-4CFA-99A1-3414CC9115E3}"/>
              </a:ext>
            </a:extLst>
          </p:cNvPr>
          <p:cNvSpPr txBox="1"/>
          <p:nvPr/>
        </p:nvSpPr>
        <p:spPr>
          <a:xfrm>
            <a:off x="7425267" y="4571246"/>
            <a:ext cx="3928533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4400" dirty="0">
                <a:solidFill>
                  <a:schemeClr val="bg1"/>
                </a:solidFill>
                <a:latin typeface="Comic Sans MS" panose="030F0702030302020204" pitchFamily="66" charset="0"/>
              </a:rPr>
              <a:t>Grandpa Tree</a:t>
            </a:r>
            <a:endParaRPr lang="zh-TW" altLang="en-US" sz="4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3993B03B-9BAF-47F9-9D14-EE8CB0B1875C}"/>
              </a:ext>
            </a:extLst>
          </p:cNvPr>
          <p:cNvSpPr txBox="1"/>
          <p:nvPr/>
        </p:nvSpPr>
        <p:spPr>
          <a:xfrm>
            <a:off x="7927622" y="5407522"/>
            <a:ext cx="3928533" cy="769441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4400" dirty="0">
                <a:solidFill>
                  <a:schemeClr val="bg1"/>
                </a:solidFill>
                <a:latin typeface="Comic Sans MS" panose="030F0702030302020204" pitchFamily="66" charset="0"/>
              </a:rPr>
              <a:t>If you……</a:t>
            </a:r>
            <a:endParaRPr lang="zh-TW" altLang="en-US" sz="4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87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FC44C71D-9360-4E10-B0A3-4C1FB8CF65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" t="30972" r="20000" b="20694"/>
          <a:stretch/>
        </p:blipFill>
        <p:spPr>
          <a:xfrm>
            <a:off x="0" y="2386090"/>
            <a:ext cx="12192000" cy="4351338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7CE13948-8300-4B54-9DAC-7FE85ABFAD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799" y="229243"/>
            <a:ext cx="3180291" cy="21568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CD68A823-0627-4664-8A71-151E46F4D36E}"/>
              </a:ext>
            </a:extLst>
          </p:cNvPr>
          <p:cNvSpPr txBox="1">
            <a:spLocks/>
          </p:cNvSpPr>
          <p:nvPr/>
        </p:nvSpPr>
        <p:spPr>
          <a:xfrm>
            <a:off x="4354950" y="1307666"/>
            <a:ext cx="7381875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Go to bed!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99F96046-72C3-432F-9F3D-C70C587C2022}"/>
              </a:ext>
            </a:extLst>
          </p:cNvPr>
          <p:cNvSpPr txBox="1"/>
          <p:nvPr/>
        </p:nvSpPr>
        <p:spPr>
          <a:xfrm>
            <a:off x="3439757" y="320517"/>
            <a:ext cx="2732265" cy="769441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4400" dirty="0">
                <a:solidFill>
                  <a:schemeClr val="bg1"/>
                </a:solidFill>
                <a:latin typeface="Comic Sans MS" panose="030F0702030302020204" pitchFamily="66" charset="0"/>
              </a:rPr>
              <a:t>If you……</a:t>
            </a:r>
            <a:endParaRPr lang="zh-TW" altLang="en-US" sz="4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37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A73BACA-902B-43ED-81D3-4D58721A1E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t="31249" r="20781" b="20001"/>
          <a:stretch/>
        </p:blipFill>
        <p:spPr>
          <a:xfrm>
            <a:off x="0" y="2549795"/>
            <a:ext cx="12192000" cy="4308205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E8F2641C-2E0A-4A3D-865F-A71FCCA6E8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050" y="365125"/>
            <a:ext cx="2990850" cy="20368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2BAFC7B1-E88D-45B3-9320-FE67B82F1F5A}"/>
              </a:ext>
            </a:extLst>
          </p:cNvPr>
          <p:cNvSpPr txBox="1">
            <a:spLocks/>
          </p:cNvSpPr>
          <p:nvPr/>
        </p:nvSpPr>
        <p:spPr>
          <a:xfrm>
            <a:off x="4449140" y="1293813"/>
            <a:ext cx="7381875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Pick up toys!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7D830392-48AB-45D2-ACEC-A2A615B4928D}"/>
              </a:ext>
            </a:extLst>
          </p:cNvPr>
          <p:cNvSpPr txBox="1"/>
          <p:nvPr/>
        </p:nvSpPr>
        <p:spPr>
          <a:xfrm>
            <a:off x="3439757" y="320517"/>
            <a:ext cx="2732265" cy="769441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4400" dirty="0">
                <a:solidFill>
                  <a:schemeClr val="bg1"/>
                </a:solidFill>
                <a:latin typeface="Comic Sans MS" panose="030F0702030302020204" pitchFamily="66" charset="0"/>
              </a:rPr>
              <a:t>If you……</a:t>
            </a:r>
            <a:endParaRPr lang="zh-TW" altLang="en-US" sz="4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51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D42C24F-D33B-45FA-855D-B2EB8FBC3F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" t="31249" r="21406" b="20001"/>
          <a:stretch/>
        </p:blipFill>
        <p:spPr>
          <a:xfrm>
            <a:off x="1" y="2208212"/>
            <a:ext cx="12192000" cy="4457701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FD2E454D-A789-4280-9312-A689D7BFD6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9236" y="239712"/>
            <a:ext cx="2536515" cy="20320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0D8AF241-BA96-4550-893F-A8A03325E71F}"/>
              </a:ext>
            </a:extLst>
          </p:cNvPr>
          <p:cNvSpPr txBox="1">
            <a:spLocks/>
          </p:cNvSpPr>
          <p:nvPr/>
        </p:nvSpPr>
        <p:spPr>
          <a:xfrm>
            <a:off x="4580889" y="1144587"/>
            <a:ext cx="7381875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Walk nicely!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A498EC56-384B-4E07-BF1F-8695442A507B}"/>
              </a:ext>
            </a:extLst>
          </p:cNvPr>
          <p:cNvSpPr txBox="1"/>
          <p:nvPr/>
        </p:nvSpPr>
        <p:spPr>
          <a:xfrm>
            <a:off x="2765751" y="242342"/>
            <a:ext cx="2732265" cy="769441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4400" dirty="0">
                <a:solidFill>
                  <a:schemeClr val="bg1"/>
                </a:solidFill>
                <a:latin typeface="Comic Sans MS" panose="030F0702030302020204" pitchFamily="66" charset="0"/>
              </a:rPr>
              <a:t>If you……</a:t>
            </a:r>
            <a:endParaRPr lang="zh-TW" altLang="en-US" sz="4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60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653C123-FBFB-4A9A-99B1-D115510AB4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F2C68CC-41B4-4616-963B-71DF898E68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8E1DF9E-2183-4A10-B004-3854952E46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3025" y="52966"/>
            <a:ext cx="9848850" cy="6752068"/>
          </a:xfrm>
          <a:prstGeom prst="rect">
            <a:avLst/>
          </a:prstGeom>
        </p:spPr>
      </p:pic>
      <p:sp>
        <p:nvSpPr>
          <p:cNvPr id="5" name="想法泡泡: 雲朵 4">
            <a:extLst>
              <a:ext uri="{FF2B5EF4-FFF2-40B4-BE49-F238E27FC236}">
                <a16:creationId xmlns:a16="http://schemas.microsoft.com/office/drawing/2014/main" id="{A019EC94-C9D0-457C-A92E-FB7605AB5F40}"/>
              </a:ext>
            </a:extLst>
          </p:cNvPr>
          <p:cNvSpPr/>
          <p:nvPr/>
        </p:nvSpPr>
        <p:spPr>
          <a:xfrm>
            <a:off x="2762250" y="2416680"/>
            <a:ext cx="6305550" cy="1866900"/>
          </a:xfrm>
          <a:prstGeom prst="cloudCallout">
            <a:avLst>
              <a:gd name="adj1" fmla="val 16630"/>
              <a:gd name="adj2" fmla="val -93623"/>
            </a:avLst>
          </a:prstGeom>
          <a:solidFill>
            <a:schemeClr val="bg1"/>
          </a:solidFill>
          <a:ln w="285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64414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4FD96CE-1905-409E-AF6A-3B4803B251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90" y="2533651"/>
            <a:ext cx="12039820" cy="41529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4B92E731-A0DE-4243-9B40-F2E11265AF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532" y="80962"/>
            <a:ext cx="3522506" cy="2781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1B88C9BF-62EC-4A9D-B7CD-2B8B5C3AA454}"/>
              </a:ext>
            </a:extLst>
          </p:cNvPr>
          <p:cNvSpPr txBox="1">
            <a:spLocks/>
          </p:cNvSpPr>
          <p:nvPr/>
        </p:nvSpPr>
        <p:spPr>
          <a:xfrm>
            <a:off x="5523720" y="1432351"/>
            <a:ext cx="583008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Pack your bag!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A1A93B19-F584-4157-82A2-58BB6C707BE6}"/>
              </a:ext>
            </a:extLst>
          </p:cNvPr>
          <p:cNvSpPr txBox="1"/>
          <p:nvPr/>
        </p:nvSpPr>
        <p:spPr>
          <a:xfrm>
            <a:off x="3729038" y="487527"/>
            <a:ext cx="2732265" cy="769441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4400" dirty="0">
                <a:solidFill>
                  <a:schemeClr val="bg1"/>
                </a:solidFill>
                <a:latin typeface="Comic Sans MS" panose="030F0702030302020204" pitchFamily="66" charset="0"/>
              </a:rPr>
              <a:t>If you……</a:t>
            </a:r>
            <a:endParaRPr lang="zh-TW" altLang="en-US" sz="4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36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01027ECA-1A49-48DF-A324-F28FAFDD11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595" y="2416175"/>
            <a:ext cx="11526810" cy="40767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25DB2EA4-0A77-4731-B035-889EB3865A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45" y="103187"/>
            <a:ext cx="5078738" cy="24685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5042134C-7C2A-40B9-9E89-D5FF90FDF469}"/>
              </a:ext>
            </a:extLst>
          </p:cNvPr>
          <p:cNvSpPr txBox="1">
            <a:spLocks/>
          </p:cNvSpPr>
          <p:nvPr/>
        </p:nvSpPr>
        <p:spPr>
          <a:xfrm>
            <a:off x="6096000" y="1420019"/>
            <a:ext cx="583008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On time!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E7903F7B-2C5F-430E-8862-FC318DC23162}"/>
              </a:ext>
            </a:extLst>
          </p:cNvPr>
          <p:cNvSpPr txBox="1"/>
          <p:nvPr/>
        </p:nvSpPr>
        <p:spPr>
          <a:xfrm>
            <a:off x="5154683" y="393194"/>
            <a:ext cx="2732265" cy="769441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TW" sz="4400" dirty="0">
                <a:solidFill>
                  <a:schemeClr val="bg1"/>
                </a:solidFill>
                <a:latin typeface="Comic Sans MS" panose="030F0702030302020204" pitchFamily="66" charset="0"/>
              </a:rPr>
              <a:t>If you……</a:t>
            </a:r>
            <a:endParaRPr lang="zh-TW" altLang="en-US" sz="4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09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50A7AF1F-FEE8-4332-8B89-0BD4AA2BA0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075" y="2228734"/>
            <a:ext cx="10610849" cy="455306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F68AFA75-C06F-45A6-9BAA-067440AA67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461" y="1318787"/>
            <a:ext cx="2198110" cy="14907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417FAF78-CEAF-47BA-B351-EA1C55B68E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37365" y="340694"/>
            <a:ext cx="2584547" cy="17601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08745E04-A0E8-489C-A3E3-B5FFEE4573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6062" y="198805"/>
            <a:ext cx="2198110" cy="17609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C2CA6EED-4492-498B-9763-76FAF4875B1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92966" y="283098"/>
            <a:ext cx="3602108" cy="1962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F2CCF80C-223A-4F05-9DCC-9283CBA6B19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25982" y="2269679"/>
            <a:ext cx="2485056" cy="1962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標題 1">
            <a:extLst>
              <a:ext uri="{FF2B5EF4-FFF2-40B4-BE49-F238E27FC236}">
                <a16:creationId xmlns:a16="http://schemas.microsoft.com/office/drawing/2014/main" id="{5C30064A-B953-4B82-80B6-6751F15E72ED}"/>
              </a:ext>
            </a:extLst>
          </p:cNvPr>
          <p:cNvSpPr txBox="1">
            <a:spLocks/>
          </p:cNvSpPr>
          <p:nvPr/>
        </p:nvSpPr>
        <p:spPr>
          <a:xfrm>
            <a:off x="1688729" y="627914"/>
            <a:ext cx="8960221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5000" dirty="0">
                <a:solidFill>
                  <a:srgbClr val="FF0000"/>
                </a:solidFill>
                <a:latin typeface="Comic Sans MS" panose="030F0702030302020204" pitchFamily="66" charset="0"/>
              </a:rPr>
              <a:t>Not blame others!</a:t>
            </a:r>
            <a:endParaRPr lang="zh-TW" altLang="en-US" sz="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30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FEADFE08-F6E5-40E0-9151-9C38E8531D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583" y="0"/>
            <a:ext cx="6244834" cy="6858000"/>
          </a:xfr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B13C4279-23F7-43E1-B438-A3A987FEAECB}"/>
              </a:ext>
            </a:extLst>
          </p:cNvPr>
          <p:cNvSpPr txBox="1"/>
          <p:nvPr/>
        </p:nvSpPr>
        <p:spPr>
          <a:xfrm>
            <a:off x="3144032" y="814192"/>
            <a:ext cx="543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54D74B7E-C3F1-43BD-88D4-21CA1E8BA01E}"/>
              </a:ext>
            </a:extLst>
          </p:cNvPr>
          <p:cNvSpPr txBox="1"/>
          <p:nvPr/>
        </p:nvSpPr>
        <p:spPr>
          <a:xfrm>
            <a:off x="4260936" y="302713"/>
            <a:ext cx="2265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>
                <a:solidFill>
                  <a:srgbClr val="FF0000"/>
                </a:solidFill>
              </a:rPr>
              <a:t>Go to bed</a:t>
            </a:r>
            <a:endParaRPr lang="zh-TW" altLang="en-US" sz="3600" dirty="0">
              <a:solidFill>
                <a:srgbClr val="FF0000"/>
              </a:solidFill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EDDE0563-98C4-47F1-8C7D-764A623D2D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0512">
            <a:off x="4332013" y="2871040"/>
            <a:ext cx="1974177" cy="145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2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A0D32E3-C953-4071-81F6-4F411ECABE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921810" y="1962960"/>
            <a:ext cx="6699564" cy="2918501"/>
          </a:xfrm>
          <a:prstGeom prst="rect">
            <a:avLst/>
          </a:prstGeom>
        </p:spPr>
      </p:pic>
      <p:sp>
        <p:nvSpPr>
          <p:cNvPr id="5" name="想法泡泡: 雲朵 4">
            <a:extLst>
              <a:ext uri="{FF2B5EF4-FFF2-40B4-BE49-F238E27FC236}">
                <a16:creationId xmlns:a16="http://schemas.microsoft.com/office/drawing/2014/main" id="{C0FA739B-B694-48D5-B21F-168B0A81FB6F}"/>
              </a:ext>
            </a:extLst>
          </p:cNvPr>
          <p:cNvSpPr/>
          <p:nvPr/>
        </p:nvSpPr>
        <p:spPr>
          <a:xfrm>
            <a:off x="5133975" y="504825"/>
            <a:ext cx="6600824" cy="4572000"/>
          </a:xfrm>
          <a:prstGeom prst="cloudCallout">
            <a:avLst>
              <a:gd name="adj1" fmla="val -65133"/>
              <a:gd name="adj2" fmla="val 49167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Don’t blame others, only you can help yourself.</a:t>
            </a:r>
            <a:endParaRPr lang="zh-TW" altLang="en-US" sz="4000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6B943E8-2998-4B72-8AEF-56FB149D52FA}"/>
              </a:ext>
            </a:extLst>
          </p:cNvPr>
          <p:cNvSpPr txBox="1"/>
          <p:nvPr/>
        </p:nvSpPr>
        <p:spPr>
          <a:xfrm>
            <a:off x="4968282" y="5416332"/>
            <a:ext cx="6932210" cy="861774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en-US" sz="5000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不怨天</a:t>
            </a:r>
            <a:r>
              <a:rPr lang="en-US" altLang="zh-TW" sz="5000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, </a:t>
            </a:r>
            <a:r>
              <a:rPr lang="zh-TW" altLang="en-US" sz="5000" dirty="0">
                <a:solidFill>
                  <a:schemeClr val="bg1"/>
                </a:solidFill>
                <a:latin typeface="文鼎標楷注音破音一" panose="020B0602010101010101" pitchFamily="34" charset="-120"/>
                <a:ea typeface="文鼎標楷注音破音一" panose="020B0602010101010101" pitchFamily="34" charset="-120"/>
              </a:rPr>
              <a:t>不</a:t>
            </a:r>
            <a:r>
              <a:rPr lang="zh-TW" altLang="en-US" sz="5000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尤人</a:t>
            </a:r>
            <a:r>
              <a:rPr lang="zh-TW" altLang="en-US" sz="4400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52910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3A5E17F-D98E-4237-A921-890CEA107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5" y="325437"/>
            <a:ext cx="10515600" cy="928688"/>
          </a:xfr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Who is he?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16ED11B-BC70-4BC5-AC97-10707224C8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189DFB3-C0B9-4D39-B1C1-CE64C1C832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5185" y="1466850"/>
            <a:ext cx="11881629" cy="5295900"/>
          </a:xfrm>
          <a:prstGeom prst="rect">
            <a:avLst/>
          </a:prstGeom>
        </p:spPr>
      </p:pic>
      <p:sp>
        <p:nvSpPr>
          <p:cNvPr id="5" name="想法泡泡: 雲朵 4">
            <a:extLst>
              <a:ext uri="{FF2B5EF4-FFF2-40B4-BE49-F238E27FC236}">
                <a16:creationId xmlns:a16="http://schemas.microsoft.com/office/drawing/2014/main" id="{7D7538A1-EBF8-4E05-A2FE-459BFBBA7B92}"/>
              </a:ext>
            </a:extLst>
          </p:cNvPr>
          <p:cNvSpPr/>
          <p:nvPr/>
        </p:nvSpPr>
        <p:spPr>
          <a:xfrm>
            <a:off x="666750" y="4295775"/>
            <a:ext cx="3752849" cy="2190749"/>
          </a:xfrm>
          <a:prstGeom prst="cloudCallout">
            <a:avLst>
              <a:gd name="adj1" fmla="val -65133"/>
              <a:gd name="adj2" fmla="val 49167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A Di! Go to bed. It’s late.</a:t>
            </a:r>
            <a:endParaRPr lang="zh-TW" altLang="en-US" sz="3200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7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CBDFE67-DFC2-4D1B-A390-4079240F94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3913" y="1527820"/>
            <a:ext cx="10715624" cy="5185173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BEDBE6DE-2DD2-44B3-9FF8-2555355A6D06}"/>
              </a:ext>
            </a:extLst>
          </p:cNvPr>
          <p:cNvSpPr txBox="1">
            <a:spLocks/>
          </p:cNvSpPr>
          <p:nvPr/>
        </p:nvSpPr>
        <p:spPr>
          <a:xfrm>
            <a:off x="923925" y="325437"/>
            <a:ext cx="1051560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What time is it?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1FC9E3E-84CE-43BF-A7DE-C3B330CCBC13}"/>
              </a:ext>
            </a:extLst>
          </p:cNvPr>
          <p:cNvSpPr/>
          <p:nvPr/>
        </p:nvSpPr>
        <p:spPr>
          <a:xfrm>
            <a:off x="1819275" y="5584824"/>
            <a:ext cx="6905625" cy="7270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Did the alarm wake him up?</a:t>
            </a:r>
            <a:endParaRPr lang="zh-TW" altLang="en-US" sz="3600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194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95616FC-325E-43E2-8F21-659A333193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700" y="1825625"/>
            <a:ext cx="11706225" cy="4857751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08B9EA15-A5FA-40AA-B94E-49B0E41E5312}"/>
              </a:ext>
            </a:extLst>
          </p:cNvPr>
          <p:cNvSpPr txBox="1">
            <a:spLocks/>
          </p:cNvSpPr>
          <p:nvPr/>
        </p:nvSpPr>
        <p:spPr>
          <a:xfrm>
            <a:off x="923925" y="325437"/>
            <a:ext cx="1051560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What happened?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688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4B5F735-4873-41F6-B771-A63821D839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775" y="1825625"/>
            <a:ext cx="11849100" cy="4942232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8D0555A7-E7F1-49F5-8C3C-0CC9F61FF8AF}"/>
              </a:ext>
            </a:extLst>
          </p:cNvPr>
          <p:cNvSpPr txBox="1">
            <a:spLocks/>
          </p:cNvSpPr>
          <p:nvPr/>
        </p:nvSpPr>
        <p:spPr>
          <a:xfrm>
            <a:off x="923925" y="325437"/>
            <a:ext cx="1051560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What’s he doing?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617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E4D4BAF-064A-4A7C-9B3E-0EB3FC24F0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596" y="1490647"/>
            <a:ext cx="11963401" cy="5067771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AE867E8-B494-4248-B3AD-60882FBD35A2}"/>
              </a:ext>
            </a:extLst>
          </p:cNvPr>
          <p:cNvSpPr txBox="1">
            <a:spLocks/>
          </p:cNvSpPr>
          <p:nvPr/>
        </p:nvSpPr>
        <p:spPr>
          <a:xfrm>
            <a:off x="923925" y="325437"/>
            <a:ext cx="1051560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What happened?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877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48E06C0C-4F76-41F0-969C-FF3B5AB609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30" y="1825625"/>
            <a:ext cx="11919916" cy="5032375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0E195C75-F406-45DF-B11B-C3B79FF1C38D}"/>
              </a:ext>
            </a:extLst>
          </p:cNvPr>
          <p:cNvSpPr txBox="1">
            <a:spLocks/>
          </p:cNvSpPr>
          <p:nvPr/>
        </p:nvSpPr>
        <p:spPr>
          <a:xfrm>
            <a:off x="923925" y="325437"/>
            <a:ext cx="1051560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What’s he doing?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270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38D9A1A-35F0-4CE1-9B9A-5F2EA5419B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482" y="1527725"/>
            <a:ext cx="12036287" cy="5032375"/>
          </a:xfrm>
          <a:prstGeom prst="rect">
            <a:avLst/>
          </a:prstGeom>
        </p:spPr>
      </p:pic>
      <p:sp>
        <p:nvSpPr>
          <p:cNvPr id="7" name="標題 1">
            <a:extLst>
              <a:ext uri="{FF2B5EF4-FFF2-40B4-BE49-F238E27FC236}">
                <a16:creationId xmlns:a16="http://schemas.microsoft.com/office/drawing/2014/main" id="{07203A89-4D39-403C-B66A-3CDDCC8AC687}"/>
              </a:ext>
            </a:extLst>
          </p:cNvPr>
          <p:cNvSpPr txBox="1">
            <a:spLocks/>
          </p:cNvSpPr>
          <p:nvPr/>
        </p:nvSpPr>
        <p:spPr>
          <a:xfrm>
            <a:off x="923925" y="325437"/>
            <a:ext cx="10515600" cy="9286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dirty="0">
                <a:solidFill>
                  <a:srgbClr val="FF0000"/>
                </a:solidFill>
                <a:latin typeface="Comic Sans MS" panose="030F0702030302020204" pitchFamily="66" charset="0"/>
              </a:rPr>
              <a:t>What happened?</a:t>
            </a:r>
            <a:endParaRPr lang="zh-TW" alt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641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159</Words>
  <Application>Microsoft Office PowerPoint</Application>
  <PresentationFormat>寬螢幕</PresentationFormat>
  <Paragraphs>43</Paragraphs>
  <Slides>24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24</vt:i4>
      </vt:variant>
    </vt:vector>
  </HeadingPairs>
  <TitlesOfParts>
    <vt:vector size="32" baseType="lpstr">
      <vt:lpstr>文鼎標楷注音</vt:lpstr>
      <vt:lpstr>文鼎標楷注音破音一</vt:lpstr>
      <vt:lpstr>新細明體</vt:lpstr>
      <vt:lpstr>Arial</vt:lpstr>
      <vt:lpstr>Calibri</vt:lpstr>
      <vt:lpstr>Calibri Light</vt:lpstr>
      <vt:lpstr>Comic Sans MS</vt:lpstr>
      <vt:lpstr>Office 佈景主題</vt:lpstr>
      <vt:lpstr>Main Character</vt:lpstr>
      <vt:lpstr>PowerPoint 簡報</vt:lpstr>
      <vt:lpstr>Who is he?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Can you put them in the right order?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Teacher</dc:creator>
  <cp:lastModifiedBy>ALEX</cp:lastModifiedBy>
  <cp:revision>23</cp:revision>
  <dcterms:created xsi:type="dcterms:W3CDTF">2020-11-02T01:22:22Z</dcterms:created>
  <dcterms:modified xsi:type="dcterms:W3CDTF">2022-04-19T07:20:38Z</dcterms:modified>
</cp:coreProperties>
</file>