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376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</p:sldIdLst>
  <p:sldSz cx="12192000" cy="6858000"/>
  <p:notesSz cx="6858000" cy="9144000"/>
  <p:embeddedFontLst>
    <p:embeddedFont>
      <p:font typeface="Arial Black" panose="020B0A04020102020204" pitchFamily="34" charset="0"/>
      <p:regular r:id="rId123"/>
      <p:bold r:id="rId124"/>
    </p:embeddedFont>
    <p:embeddedFont>
      <p:font typeface="Calibri" panose="020F0502020204030204" pitchFamily="34" charset="0"/>
      <p:regular r:id="rId125"/>
      <p:bold r:id="rId126"/>
      <p:italic r:id="rId127"/>
      <p:boldItalic r:id="rId1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29" roundtripDataSignature="AMtx7misfny/F2Vhho7A3geU3riWGPxYK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2" autoAdjust="0"/>
    <p:restoredTop sz="93095" autoAdjust="0"/>
  </p:normalViewPr>
  <p:slideViewPr>
    <p:cSldViewPr snapToGrid="0">
      <p:cViewPr>
        <p:scale>
          <a:sx n="100" d="100"/>
          <a:sy n="100" d="100"/>
        </p:scale>
        <p:origin x="93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font" Target="fonts/font1.fntdata"/><Relationship Id="rId128" Type="http://schemas.openxmlformats.org/officeDocument/2006/relationships/font" Target="fonts/font6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font" Target="fonts/font2.fntdata"/><Relationship Id="rId129" Type="http://customschemas.google.com/relationships/presentationmetadata" Target="meta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presProps" Target="presProp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1" name="Google Shape;851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p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8" name="Google Shape;858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2" name="Google Shape;872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9" name="Google Shape;879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p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p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3" name="Google Shape;913;p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p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9" name="Google Shape;919;p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5" name="Google Shape;935;p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2" name="Google Shape;942;p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0" name="Google Shape;950;p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7" name="Google Shape;957;p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7" name="Google Shape;967;p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7" name="Google Shape;977;p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6" name="Google Shape;986;p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Google Shape;995;p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6" name="Google Shape;996;p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" name="Google Shape;1015;p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205056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4" name="Google Shape;35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6" name="Google Shape;38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3" name="Google Shape;393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1" name="Google Shape;411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9" name="Google Shape;419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8" name="Google Shape;428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4" name="Google Shape;44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0" name="Google Shape;46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3" name="Google Shape;483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9" name="Google Shape;48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5" name="Google Shape;495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2" name="Google Shape;542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3" name="Google Shape;563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7" name="Google Shape;577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4" name="Google Shape;584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1" name="Google Shape;611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8" name="Google Shape;618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6" name="Google Shape;626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8" name="Google Shape;638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4" name="Google Shape;644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Google Shape;657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8" name="Google Shape;658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3" name="Google Shape;673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4" name="Google Shape;694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1" name="Google Shape;701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2" name="Google Shape;712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9" name="Google Shape;719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3" name="Google Shape;733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2" name="Google Shape;742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9" name="Google Shape;749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7" name="Google Shape;767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7" name="Google Shape;777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7" name="Google Shape;787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5" name="Google Shape;795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5" name="Google Shape;805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1" name="Google Shape;811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7" name="Google Shape;817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4" name="Google Shape;824;p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5" name="Google Shape;825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1" name="Google Shape;831;p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7" name="Google Shape;837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4" name="Google Shape;844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2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1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1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1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3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3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1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1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1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2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2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3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3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jpg"/><Relationship Id="rId4" Type="http://schemas.openxmlformats.org/officeDocument/2006/relationships/image" Target="../media/image92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6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jpg"/><Relationship Id="rId12" Type="http://schemas.openxmlformats.org/officeDocument/2006/relationships/image" Target="../media/image4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11" Type="http://schemas.openxmlformats.org/officeDocument/2006/relationships/image" Target="../media/image39.jpg"/><Relationship Id="rId5" Type="http://schemas.openxmlformats.org/officeDocument/2006/relationships/image" Target="../media/image33.png"/><Relationship Id="rId10" Type="http://schemas.openxmlformats.org/officeDocument/2006/relationships/image" Target="../media/image38.jpg"/><Relationship Id="rId4" Type="http://schemas.openxmlformats.org/officeDocument/2006/relationships/image" Target="../media/image32.jpg"/><Relationship Id="rId9" Type="http://schemas.openxmlformats.org/officeDocument/2006/relationships/image" Target="../media/image3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63.jpg"/><Relationship Id="rId7" Type="http://schemas.openxmlformats.org/officeDocument/2006/relationships/image" Target="../media/image67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"/>
          <p:cNvSpPr txBox="1"/>
          <p:nvPr/>
        </p:nvSpPr>
        <p:spPr>
          <a:xfrm>
            <a:off x="7289075" y="121549"/>
            <a:ext cx="466897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Teacher Joss</a:t>
            </a:r>
            <a:endParaRPr sz="4800" b="1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47" name="Google Shape;147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1097280" y="169182"/>
            <a:ext cx="9997440" cy="649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0"/>
          <p:cNvSpPr/>
          <p:nvPr/>
        </p:nvSpPr>
        <p:spPr>
          <a:xfrm>
            <a:off x="7772400" y="1084217"/>
            <a:ext cx="4140926" cy="1488531"/>
          </a:xfrm>
          <a:prstGeom prst="wedgeRoundRectCallout">
            <a:avLst>
              <a:gd name="adj1" fmla="val -92883"/>
              <a:gd name="adj2" fmla="val 593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0"/>
          <p:cNvSpPr txBox="1"/>
          <p:nvPr/>
        </p:nvSpPr>
        <p:spPr>
          <a:xfrm>
            <a:off x="8168151" y="1240975"/>
            <a:ext cx="4564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book title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10"/>
          <p:cNvSpPr/>
          <p:nvPr/>
        </p:nvSpPr>
        <p:spPr>
          <a:xfrm>
            <a:off x="4319450" y="2987350"/>
            <a:ext cx="3248700" cy="1488600"/>
          </a:xfrm>
          <a:prstGeom prst="wedgeRoundRectCallout">
            <a:avLst>
              <a:gd name="adj1" fmla="val -95988"/>
              <a:gd name="adj2" fmla="val -63392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0"/>
          <p:cNvSpPr txBox="1"/>
          <p:nvPr/>
        </p:nvSpPr>
        <p:spPr>
          <a:xfrm>
            <a:off x="4660876" y="3177625"/>
            <a:ext cx="3248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22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10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54" name="Google Shape;854;p10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769" t="-433" r="768" b="9945"/>
          <a:stretch/>
        </p:blipFill>
        <p:spPr>
          <a:xfrm>
            <a:off x="1005839" y="1980248"/>
            <a:ext cx="5237639" cy="4207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855" name="Google Shape;855;p10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65720" y="2156178"/>
            <a:ext cx="3688080" cy="3855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p10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61" name="Google Shape;861;p10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6720840" cy="4542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862" name="Google Shape;862;p1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63841" y="2034258"/>
            <a:ext cx="3688080" cy="3855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10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68" name="Google Shape;868;p10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40079" y="1813560"/>
            <a:ext cx="7223761" cy="45567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9" name="Google Shape;869;p10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19606" y="2382917"/>
            <a:ext cx="3621874" cy="34180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0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75" name="Google Shape;875;p10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9601" y="1690688"/>
            <a:ext cx="7117080" cy="4572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76" name="Google Shape;876;p1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97686" y="2268141"/>
            <a:ext cx="3621874" cy="34180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1" name="Google Shape;881;p10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/>
          </a:p>
        </p:txBody>
      </p:sp>
      <p:pic>
        <p:nvPicPr>
          <p:cNvPr id="882" name="Google Shape;882;p10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b="6414"/>
          <a:stretch/>
        </p:blipFill>
        <p:spPr>
          <a:xfrm>
            <a:off x="838200" y="1690688"/>
            <a:ext cx="6461760" cy="4557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10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65720" y="2041878"/>
            <a:ext cx="3688080" cy="3855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10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89" name="Google Shape;889;p10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356360" y="1690688"/>
            <a:ext cx="5029200" cy="502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10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31926" y="2496265"/>
            <a:ext cx="3621874" cy="34180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p10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It’s your turn.</a:t>
            </a:r>
            <a:endParaRPr sz="6000" b="1"/>
          </a:p>
        </p:txBody>
      </p:sp>
      <p:pic>
        <p:nvPicPr>
          <p:cNvPr id="896" name="Google Shape;896;p10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10515600" cy="4737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3" name="Google Shape;903;p107"/>
          <p:cNvPicPr preferRelativeResize="0"/>
          <p:nvPr/>
        </p:nvPicPr>
        <p:blipFill rotWithShape="1">
          <a:blip r:embed="rId3">
            <a:alphaModFix/>
          </a:blip>
          <a:srcRect l="21185" t="25000" r="21303" b="10416"/>
          <a:stretch/>
        </p:blipFill>
        <p:spPr>
          <a:xfrm>
            <a:off x="819150" y="250825"/>
            <a:ext cx="10515600" cy="611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10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Like &amp; Share</a:t>
            </a:r>
            <a:endParaRPr sz="6000" b="1"/>
          </a:p>
        </p:txBody>
      </p:sp>
      <p:pic>
        <p:nvPicPr>
          <p:cNvPr id="909" name="Google Shape;909;p10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69297" y="1520824"/>
            <a:ext cx="4691176" cy="5046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0" name="Google Shape;910;p10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1751" y="2416896"/>
            <a:ext cx="4972049" cy="3254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10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Role Play Time</a:t>
            </a:r>
            <a:endParaRPr sz="6000" b="1"/>
          </a:p>
        </p:txBody>
      </p:sp>
      <p:pic>
        <p:nvPicPr>
          <p:cNvPr id="916" name="Google Shape;916;p10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10515600" cy="4679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1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What do you see?</a:t>
            </a:r>
            <a:endParaRPr sz="6000" b="1"/>
          </a:p>
        </p:txBody>
      </p:sp>
      <p:pic>
        <p:nvPicPr>
          <p:cNvPr id="157" name="Google Shape;157;p11"/>
          <p:cNvPicPr preferRelativeResize="0"/>
          <p:nvPr/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1034720" y="1123406"/>
            <a:ext cx="10515600" cy="5734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394771" y="315913"/>
            <a:ext cx="2805629" cy="13043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1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922" name="Google Shape;922;p1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438150" y="365125"/>
            <a:ext cx="11296500" cy="6073800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110"/>
          <p:cNvSpPr/>
          <p:nvPr/>
        </p:nvSpPr>
        <p:spPr>
          <a:xfrm>
            <a:off x="3829050" y="1690688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110"/>
          <p:cNvSpPr txBox="1"/>
          <p:nvPr/>
        </p:nvSpPr>
        <p:spPr>
          <a:xfrm>
            <a:off x="4156885" y="1674375"/>
            <a:ext cx="27933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5" name="Google Shape;925;p110"/>
          <p:cNvSpPr/>
          <p:nvPr/>
        </p:nvSpPr>
        <p:spPr>
          <a:xfrm>
            <a:off x="596514" y="2033588"/>
            <a:ext cx="2114550" cy="1091678"/>
          </a:xfrm>
          <a:prstGeom prst="wedgeRoundRectCallout">
            <a:avLst>
              <a:gd name="adj1" fmla="val -33257"/>
              <a:gd name="adj2" fmla="val 12611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6" name="Google Shape;926;p110"/>
          <p:cNvSpPr txBox="1"/>
          <p:nvPr/>
        </p:nvSpPr>
        <p:spPr>
          <a:xfrm>
            <a:off x="587622" y="2017275"/>
            <a:ext cx="3104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7" name="Google Shape;927;p110"/>
          <p:cNvSpPr/>
          <p:nvPr/>
        </p:nvSpPr>
        <p:spPr>
          <a:xfrm>
            <a:off x="6189670" y="2427277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8" name="Google Shape;928;p110"/>
          <p:cNvSpPr txBox="1"/>
          <p:nvPr/>
        </p:nvSpPr>
        <p:spPr>
          <a:xfrm>
            <a:off x="6198900" y="2402800"/>
            <a:ext cx="3104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Baron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9" name="Google Shape;929;p110"/>
          <p:cNvSpPr/>
          <p:nvPr/>
        </p:nvSpPr>
        <p:spPr>
          <a:xfrm>
            <a:off x="8159102" y="3677069"/>
            <a:ext cx="2767952" cy="1091678"/>
          </a:xfrm>
          <a:prstGeom prst="wedgeRoundRectCallout">
            <a:avLst>
              <a:gd name="adj1" fmla="val -69293"/>
              <a:gd name="adj2" fmla="val 56314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0" name="Google Shape;930;p110"/>
          <p:cNvSpPr txBox="1"/>
          <p:nvPr/>
        </p:nvSpPr>
        <p:spPr>
          <a:xfrm>
            <a:off x="8304228" y="3701550"/>
            <a:ext cx="4082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1" name="Google Shape;931;p110"/>
          <p:cNvSpPr/>
          <p:nvPr/>
        </p:nvSpPr>
        <p:spPr>
          <a:xfrm>
            <a:off x="8560534" y="409227"/>
            <a:ext cx="2793265" cy="1091678"/>
          </a:xfrm>
          <a:prstGeom prst="wedgeRoundRectCallout">
            <a:avLst>
              <a:gd name="adj1" fmla="val 45121"/>
              <a:gd name="adj2" fmla="val 10168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p110"/>
          <p:cNvSpPr txBox="1"/>
          <p:nvPr/>
        </p:nvSpPr>
        <p:spPr>
          <a:xfrm>
            <a:off x="8560521" y="392900"/>
            <a:ext cx="3826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Story Map &amp; DIY</a:t>
            </a:r>
            <a:endParaRPr sz="6000" b="1"/>
          </a:p>
        </p:txBody>
      </p:sp>
      <p:pic>
        <p:nvPicPr>
          <p:cNvPr id="938" name="Google Shape;938;p1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981200"/>
            <a:ext cx="6679237" cy="4725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39" name="Google Shape;939;p1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79237" y="1981200"/>
            <a:ext cx="5390843" cy="4725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1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945" name="Google Shape;945;p112"/>
          <p:cNvPicPr preferRelativeResize="0"/>
          <p:nvPr/>
        </p:nvPicPr>
        <p:blipFill rotWithShape="1">
          <a:blip r:embed="rId3">
            <a:alphaModFix/>
          </a:blip>
          <a:srcRect l="16618" t="39168" r="15680" b="7498"/>
          <a:stretch/>
        </p:blipFill>
        <p:spPr>
          <a:xfrm>
            <a:off x="380999" y="365124"/>
            <a:ext cx="11551921" cy="61271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46" name="Google Shape;946;p11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 l="28717" t="68138" r="9476" b="1741"/>
          <a:stretch/>
        </p:blipFill>
        <p:spPr>
          <a:xfrm>
            <a:off x="5349239" y="1262278"/>
            <a:ext cx="2529841" cy="1450442"/>
          </a:xfrm>
          <a:prstGeom prst="rect">
            <a:avLst/>
          </a:prstGeom>
          <a:noFill/>
          <a:ln>
            <a:noFill/>
          </a:ln>
        </p:spPr>
      </p:pic>
      <p:pic>
        <p:nvPicPr>
          <p:cNvPr id="947" name="Google Shape;947;p1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35232" y="1175626"/>
            <a:ext cx="1681208" cy="14122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1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953" name="Google Shape;953;p1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28419" t="31417" r="50755" b="18720"/>
          <a:stretch/>
        </p:blipFill>
        <p:spPr>
          <a:xfrm>
            <a:off x="247975" y="134430"/>
            <a:ext cx="5579388" cy="6613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4" name="Google Shape;954;p113"/>
          <p:cNvPicPr preferRelativeResize="0"/>
          <p:nvPr/>
        </p:nvPicPr>
        <p:blipFill rotWithShape="1">
          <a:blip r:embed="rId3">
            <a:alphaModFix/>
          </a:blip>
          <a:srcRect l="50882" t="29185" r="26454" b="13399"/>
          <a:stretch/>
        </p:blipFill>
        <p:spPr>
          <a:xfrm>
            <a:off x="6417588" y="134430"/>
            <a:ext cx="5153189" cy="6723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114"/>
          <p:cNvSpPr txBox="1"/>
          <p:nvPr/>
        </p:nvSpPr>
        <p:spPr>
          <a:xfrm>
            <a:off x="263472" y="230188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2" name="Google Shape;962;p114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245851"/>
            <a:ext cx="4556501" cy="3873137"/>
          </a:xfrm>
          <a:prstGeom prst="rect">
            <a:avLst/>
          </a:prstGeom>
          <a:noFill/>
          <a:ln>
            <a:noFill/>
          </a:ln>
        </p:spPr>
      </p:pic>
      <p:sp>
        <p:nvSpPr>
          <p:cNvPr id="963" name="Google Shape;963;p114"/>
          <p:cNvSpPr txBox="1"/>
          <p:nvPr/>
        </p:nvSpPr>
        <p:spPr>
          <a:xfrm>
            <a:off x="6558134" y="1182856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64" name="Google Shape;964;p114" descr="一張含有 文字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10263" y="2064725"/>
            <a:ext cx="4235974" cy="3873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115"/>
          <p:cNvSpPr txBox="1"/>
          <p:nvPr/>
        </p:nvSpPr>
        <p:spPr>
          <a:xfrm>
            <a:off x="462135" y="365125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p115"/>
          <p:cNvSpPr txBox="1"/>
          <p:nvPr/>
        </p:nvSpPr>
        <p:spPr>
          <a:xfrm>
            <a:off x="6612379" y="872955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4.</a:t>
            </a:r>
            <a:endParaRPr sz="60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3" name="Google Shape;973;p1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199" y="1380787"/>
            <a:ext cx="4756689" cy="3935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4" name="Google Shape;974;p115" descr="一張含有 文字, 布偶, 假髮, 玩具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64508" y="1825625"/>
            <a:ext cx="4336712" cy="4078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16"/>
          <p:cNvSpPr txBox="1"/>
          <p:nvPr/>
        </p:nvSpPr>
        <p:spPr>
          <a:xfrm>
            <a:off x="462135" y="365125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5.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1" name="Google Shape;981;p116"/>
          <p:cNvSpPr txBox="1"/>
          <p:nvPr/>
        </p:nvSpPr>
        <p:spPr>
          <a:xfrm>
            <a:off x="6581382" y="1182856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6.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2" name="Google Shape;982;p116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199" y="1380788"/>
            <a:ext cx="5190642" cy="4198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116" descr="一張含有 文字 的圖片&#10;&#10;自動產生的描述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7333511" y="2198519"/>
            <a:ext cx="4352211" cy="39543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117"/>
          <p:cNvSpPr txBox="1"/>
          <p:nvPr/>
        </p:nvSpPr>
        <p:spPr>
          <a:xfrm>
            <a:off x="462135" y="365125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7.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1" name="Google Shape;991;p117"/>
          <p:cNvSpPr txBox="1"/>
          <p:nvPr/>
        </p:nvSpPr>
        <p:spPr>
          <a:xfrm>
            <a:off x="6519389" y="1012407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8.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2" name="Google Shape;992;p117" descr="一張含有 文字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198" y="1374279"/>
            <a:ext cx="5066655" cy="42516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3" name="Google Shape;993;p117" descr="一張含有 地圖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1518" y="2028070"/>
            <a:ext cx="4398706" cy="41488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118"/>
          <p:cNvSpPr txBox="1"/>
          <p:nvPr/>
        </p:nvSpPr>
        <p:spPr>
          <a:xfrm>
            <a:off x="462135" y="365125"/>
            <a:ext cx="752129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9.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1" name="Google Shape;1001;p118"/>
          <p:cNvSpPr txBox="1"/>
          <p:nvPr/>
        </p:nvSpPr>
        <p:spPr>
          <a:xfrm>
            <a:off x="6674372" y="1027906"/>
            <a:ext cx="113524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10.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2" name="Google Shape;1002;p118" descr="一張含有 地圖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198" y="1380788"/>
            <a:ext cx="5237137" cy="4229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118" descr="一張含有 文字, 玩具, 布偶, 美工圖案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41995" y="2111581"/>
            <a:ext cx="4360161" cy="40653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19"/>
          <p:cNvSpPr txBox="1"/>
          <p:nvPr/>
        </p:nvSpPr>
        <p:spPr>
          <a:xfrm>
            <a:off x="462135" y="365125"/>
            <a:ext cx="113524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11.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1" name="Google Shape;1011;p119"/>
          <p:cNvSpPr txBox="1"/>
          <p:nvPr/>
        </p:nvSpPr>
        <p:spPr>
          <a:xfrm>
            <a:off x="6475478" y="1027906"/>
            <a:ext cx="1135247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12.</a:t>
            </a:r>
            <a:endParaRPr sz="6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2" name="Google Shape;1012;p119" descr="一張含有 文字, 布偶, 玩具 的圖片&#10;&#10;自動產生的描述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380788"/>
            <a:ext cx="5097651" cy="4384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3" name="Google Shape;1013;p119" descr="一張含有 文字, 玩具, 布偶, 室內 的圖片&#10;&#10;自動產生的描述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43101" y="2043569"/>
            <a:ext cx="4850326" cy="4558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64" name="Google Shape;164;p1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438150" y="365125"/>
            <a:ext cx="11296650" cy="607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12"/>
          <p:cNvSpPr/>
          <p:nvPr/>
        </p:nvSpPr>
        <p:spPr>
          <a:xfrm>
            <a:off x="3829050" y="1690688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2"/>
          <p:cNvSpPr txBox="1"/>
          <p:nvPr/>
        </p:nvSpPr>
        <p:spPr>
          <a:xfrm>
            <a:off x="4156891" y="1674375"/>
            <a:ext cx="3551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2"/>
          <p:cNvSpPr/>
          <p:nvPr/>
        </p:nvSpPr>
        <p:spPr>
          <a:xfrm>
            <a:off x="596514" y="2033588"/>
            <a:ext cx="2114550" cy="1091678"/>
          </a:xfrm>
          <a:prstGeom prst="wedgeRoundRectCallout">
            <a:avLst>
              <a:gd name="adj1" fmla="val -33257"/>
              <a:gd name="adj2" fmla="val 12611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2"/>
          <p:cNvSpPr txBox="1"/>
          <p:nvPr/>
        </p:nvSpPr>
        <p:spPr>
          <a:xfrm>
            <a:off x="587621" y="2017275"/>
            <a:ext cx="3551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12"/>
          <p:cNvSpPr/>
          <p:nvPr/>
        </p:nvSpPr>
        <p:spPr>
          <a:xfrm>
            <a:off x="6189670" y="2427277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12"/>
          <p:cNvSpPr txBox="1"/>
          <p:nvPr/>
        </p:nvSpPr>
        <p:spPr>
          <a:xfrm>
            <a:off x="6198900" y="2402800"/>
            <a:ext cx="4061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Baron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2"/>
          <p:cNvSpPr/>
          <p:nvPr/>
        </p:nvSpPr>
        <p:spPr>
          <a:xfrm>
            <a:off x="8159102" y="3677069"/>
            <a:ext cx="2767952" cy="1091678"/>
          </a:xfrm>
          <a:prstGeom prst="wedgeRoundRectCallout">
            <a:avLst>
              <a:gd name="adj1" fmla="val -69293"/>
              <a:gd name="adj2" fmla="val 56314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2"/>
          <p:cNvSpPr txBox="1"/>
          <p:nvPr/>
        </p:nvSpPr>
        <p:spPr>
          <a:xfrm>
            <a:off x="8304227" y="3701550"/>
            <a:ext cx="3887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2"/>
          <p:cNvSpPr/>
          <p:nvPr/>
        </p:nvSpPr>
        <p:spPr>
          <a:xfrm>
            <a:off x="7036080" y="409227"/>
            <a:ext cx="4317720" cy="1091678"/>
          </a:xfrm>
          <a:prstGeom prst="wedgeRoundRectCallout">
            <a:avLst>
              <a:gd name="adj1" fmla="val 45121"/>
              <a:gd name="adj2" fmla="val 10168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12"/>
          <p:cNvSpPr txBox="1"/>
          <p:nvPr/>
        </p:nvSpPr>
        <p:spPr>
          <a:xfrm>
            <a:off x="7036073" y="343600"/>
            <a:ext cx="6387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Joss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" name="Google Shape;1018;p120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Calibri"/>
              <a:buNone/>
            </a:pPr>
            <a:r>
              <a:rPr lang="en-US" sz="6000" b="1">
                <a:solidFill>
                  <a:srgbClr val="FF0000"/>
                </a:solidFill>
              </a:rPr>
              <a:t>Check you facts!</a:t>
            </a:r>
            <a:endParaRPr sz="6000" b="1">
              <a:solidFill>
                <a:srgbClr val="FF0000"/>
              </a:solidFill>
            </a:endParaRPr>
          </a:p>
        </p:txBody>
      </p:sp>
      <p:sp>
        <p:nvSpPr>
          <p:cNvPr id="1019" name="Google Shape;1019;p1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020" name="Google Shape;1020;p120"/>
          <p:cNvPicPr preferRelativeResize="0"/>
          <p:nvPr/>
        </p:nvPicPr>
        <p:blipFill rotWithShape="1">
          <a:blip r:embed="rId3">
            <a:alphaModFix/>
          </a:blip>
          <a:srcRect l="3467" t="26800" r="6343" b="16570"/>
          <a:stretch/>
        </p:blipFill>
        <p:spPr>
          <a:xfrm>
            <a:off x="0" y="1112520"/>
            <a:ext cx="12192000" cy="59551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80" name="Google Shape;180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81" name="Google Shape;181;p13"/>
          <p:cNvPicPr preferRelativeResize="0"/>
          <p:nvPr/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354330" y="365125"/>
            <a:ext cx="11415304" cy="61532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Song Time!!!</a:t>
            </a:r>
            <a:endParaRPr sz="6000" b="1"/>
          </a:p>
        </p:txBody>
      </p:sp>
      <p:pic>
        <p:nvPicPr>
          <p:cNvPr id="187" name="Google Shape;187;p1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876425" y="1568674"/>
            <a:ext cx="8439150" cy="5289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48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Toilet Time is Fun</a:t>
            </a:r>
            <a:endParaRPr sz="6000" b="1"/>
          </a:p>
        </p:txBody>
      </p:sp>
      <p:pic>
        <p:nvPicPr>
          <p:cNvPr id="463" name="Google Shape;463;p4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080655"/>
            <a:ext cx="12192000" cy="5777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4162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Toilet Time is Fun</a:t>
            </a:r>
            <a:endParaRPr sz="6000" b="1"/>
          </a:p>
        </p:txBody>
      </p:sp>
      <p:sp>
        <p:nvSpPr>
          <p:cNvPr id="199" name="Google Shape;199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 b="1">
                <a:latin typeface="Calibri"/>
                <a:ea typeface="Calibri"/>
                <a:cs typeface="Calibri"/>
                <a:sym typeface="Calibri"/>
              </a:rPr>
              <a:t>_________ needs to pee.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3600"/>
              <a:buNone/>
            </a:pPr>
            <a:r>
              <a:rPr lang="en-US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(大家) </a:t>
            </a:r>
            <a:r>
              <a:rPr lang="en-US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Trot, trot, trot.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r>
              <a:rPr lang="en-US" sz="4000" b="1">
                <a:latin typeface="Calibri"/>
                <a:ea typeface="Calibri"/>
                <a:cs typeface="Calibri"/>
                <a:sym typeface="Calibri"/>
              </a:rPr>
              <a:t>: Teacher Joss, may I go to the bathroom?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4000"/>
              <a:buNone/>
            </a:pPr>
            <a:r>
              <a:rPr lang="en-US" sz="40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(Teacher Joss): Yes, you may.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3600"/>
              <a:buNone/>
            </a:pPr>
            <a:r>
              <a:rPr lang="en-US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(大家) </a:t>
            </a:r>
            <a:r>
              <a:rPr lang="en-US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He / She goes to the bathroom. </a:t>
            </a:r>
            <a:endParaRPr/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4000"/>
              <a:buNone/>
            </a:pPr>
            <a:r>
              <a:rPr lang="en-US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en-US" sz="36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大家) </a:t>
            </a:r>
            <a:r>
              <a:rPr lang="en-US" sz="4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Shh… shh…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00" name="Google Shape;20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1164288">
            <a:off x="539893" y="714351"/>
            <a:ext cx="2535815" cy="2535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2338752">
            <a:off x="10041753" y="4743855"/>
            <a:ext cx="1628633" cy="16286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Let the story begins…</a:t>
            </a:r>
            <a:endParaRPr sz="6000" b="1"/>
          </a:p>
        </p:txBody>
      </p:sp>
      <p:pic>
        <p:nvPicPr>
          <p:cNvPr id="207" name="Google Shape;207;p1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7"/>
            <a:ext cx="10515600" cy="46408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13" name="Google Shape;213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14" name="Google Shape;214;p18"/>
          <p:cNvPicPr preferRelativeResize="0"/>
          <p:nvPr/>
        </p:nvPicPr>
        <p:blipFill rotWithShape="1">
          <a:blip r:embed="rId3">
            <a:alphaModFix/>
          </a:blip>
          <a:srcRect l="1442" t="26737" r="5892" b="15088"/>
          <a:stretch/>
        </p:blipFill>
        <p:spPr>
          <a:xfrm>
            <a:off x="0" y="365125"/>
            <a:ext cx="12192000" cy="616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 </a:t>
            </a:r>
            <a:endParaRPr/>
          </a:p>
        </p:txBody>
      </p:sp>
      <p:pic>
        <p:nvPicPr>
          <p:cNvPr id="221" name="Google Shape;221;p19"/>
          <p:cNvPicPr preferRelativeResize="0"/>
          <p:nvPr/>
        </p:nvPicPr>
        <p:blipFill rotWithShape="1">
          <a:blip r:embed="rId3">
            <a:alphaModFix/>
          </a:blip>
          <a:srcRect l="1441" t="35448" r="80446" b="15089"/>
          <a:stretch/>
        </p:blipFill>
        <p:spPr>
          <a:xfrm>
            <a:off x="414771" y="446226"/>
            <a:ext cx="2731077" cy="6008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9"/>
          <p:cNvPicPr preferRelativeResize="0"/>
          <p:nvPr/>
        </p:nvPicPr>
        <p:blipFill rotWithShape="1">
          <a:blip r:embed="rId3">
            <a:alphaModFix/>
          </a:blip>
          <a:srcRect l="19869" t="29828" r="59806" b="25208"/>
          <a:stretch/>
        </p:blipFill>
        <p:spPr>
          <a:xfrm>
            <a:off x="3938154" y="785946"/>
            <a:ext cx="3280064" cy="584633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19"/>
          <p:cNvPicPr preferRelativeResize="0"/>
          <p:nvPr/>
        </p:nvPicPr>
        <p:blipFill rotWithShape="1">
          <a:blip r:embed="rId3">
            <a:alphaModFix/>
          </a:blip>
          <a:srcRect l="41457" t="27998" r="37166" b="30960"/>
          <a:stretch/>
        </p:blipFill>
        <p:spPr>
          <a:xfrm>
            <a:off x="7898824" y="365125"/>
            <a:ext cx="3891394" cy="6019197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19"/>
          <p:cNvSpPr txBox="1"/>
          <p:nvPr/>
        </p:nvSpPr>
        <p:spPr>
          <a:xfrm>
            <a:off x="143779" y="46872"/>
            <a:ext cx="69442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 sz="8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9"/>
          <p:cNvSpPr txBox="1"/>
          <p:nvPr/>
        </p:nvSpPr>
        <p:spPr>
          <a:xfrm>
            <a:off x="3674090" y="434717"/>
            <a:ext cx="69442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 sz="8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9"/>
          <p:cNvSpPr txBox="1"/>
          <p:nvPr/>
        </p:nvSpPr>
        <p:spPr>
          <a:xfrm>
            <a:off x="7663313" y="-90189"/>
            <a:ext cx="694421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 sz="8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87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 dirty="0"/>
              <a:t>Teacher Joss wants to know you…</a:t>
            </a:r>
            <a:endParaRPr sz="6000" b="1" dirty="0"/>
          </a:p>
        </p:txBody>
      </p:sp>
      <p:pic>
        <p:nvPicPr>
          <p:cNvPr id="93" name="Google Shape;93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17498" b="18132"/>
          <a:stretch/>
        </p:blipFill>
        <p:spPr>
          <a:xfrm>
            <a:off x="2133872" y="1484768"/>
            <a:ext cx="7924256" cy="530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81943" y="3984170"/>
            <a:ext cx="2829199" cy="18861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20"/>
          <p:cNvPicPr preferRelativeResize="0"/>
          <p:nvPr/>
        </p:nvPicPr>
        <p:blipFill rotWithShape="1">
          <a:blip r:embed="rId3">
            <a:alphaModFix/>
          </a:blip>
          <a:srcRect l="11373" t="9722" r="36511" b="569"/>
          <a:stretch/>
        </p:blipFill>
        <p:spPr>
          <a:xfrm>
            <a:off x="4301836" y="2218568"/>
            <a:ext cx="2535383" cy="4364182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33" name="Google Shape;233;p2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>
            <a:alphaModFix/>
          </a:blip>
          <a:srcRect/>
          <a:stretch/>
        </p:blipFill>
        <p:spPr>
          <a:xfrm>
            <a:off x="913123" y="1196122"/>
            <a:ext cx="2857500" cy="2857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0"/>
          <p:cNvSpPr txBox="1"/>
          <p:nvPr/>
        </p:nvSpPr>
        <p:spPr>
          <a:xfrm>
            <a:off x="186191" y="293943"/>
            <a:ext cx="4434291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 want ice cream.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20"/>
          <p:cNvSpPr txBox="1"/>
          <p:nvPr/>
        </p:nvSpPr>
        <p:spPr>
          <a:xfrm>
            <a:off x="4009617" y="1433738"/>
            <a:ext cx="4303529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 want ice cream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badly.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20"/>
          <p:cNvSpPr txBox="1"/>
          <p:nvPr/>
        </p:nvSpPr>
        <p:spPr>
          <a:xfrm>
            <a:off x="7888471" y="2275827"/>
            <a:ext cx="4303529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 want ice cream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really badly.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7" name="Google Shape;237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6223" y="273141"/>
            <a:ext cx="11839554" cy="633156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20"/>
          <p:cNvSpPr txBox="1"/>
          <p:nvPr/>
        </p:nvSpPr>
        <p:spPr>
          <a:xfrm>
            <a:off x="405064" y="243076"/>
            <a:ext cx="729806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 want ice cream really badly.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822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822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It’s your turn.</a:t>
            </a:r>
            <a:endParaRPr sz="6000" b="1"/>
          </a:p>
        </p:txBody>
      </p:sp>
      <p:pic>
        <p:nvPicPr>
          <p:cNvPr id="244" name="Google Shape;244;p2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10515600" cy="4737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50" name="Google Shape;250;p2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51" name="Google Shape;251;p22"/>
          <p:cNvPicPr preferRelativeResize="0"/>
          <p:nvPr/>
        </p:nvPicPr>
        <p:blipFill rotWithShape="1">
          <a:blip r:embed="rId3">
            <a:alphaModFix/>
          </a:blip>
          <a:srcRect l="22207" t="32101" r="21889" b="8808"/>
          <a:stretch/>
        </p:blipFill>
        <p:spPr>
          <a:xfrm>
            <a:off x="429491" y="365125"/>
            <a:ext cx="11333018" cy="63315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23"/>
          <p:cNvPicPr preferRelativeResize="0"/>
          <p:nvPr/>
        </p:nvPicPr>
        <p:blipFill rotWithShape="1">
          <a:blip r:embed="rId3">
            <a:alphaModFix/>
          </a:blip>
          <a:srcRect l="28703" t="26799" r="28171" b="17140"/>
          <a:stretch/>
        </p:blipFill>
        <p:spPr>
          <a:xfrm>
            <a:off x="1575954" y="365125"/>
            <a:ext cx="9040091" cy="6174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Like &amp; Share</a:t>
            </a:r>
            <a:endParaRPr sz="6000" b="1"/>
          </a:p>
        </p:txBody>
      </p:sp>
      <p:pic>
        <p:nvPicPr>
          <p:cNvPr id="264" name="Google Shape;264;p2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169297" y="1520824"/>
            <a:ext cx="4691176" cy="5046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5" name="Google Shape;265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81751" y="2416896"/>
            <a:ext cx="4972049" cy="3254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71" name="Google Shape;271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272" name="Google Shape;272;p25"/>
          <p:cNvPicPr preferRelativeResize="0"/>
          <p:nvPr/>
        </p:nvPicPr>
        <p:blipFill rotWithShape="1">
          <a:blip r:embed="rId3">
            <a:alphaModFix/>
          </a:blip>
          <a:srcRect l="1444" t="26420" r="6023" b="14679"/>
          <a:stretch/>
        </p:blipFill>
        <p:spPr>
          <a:xfrm>
            <a:off x="0" y="365124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I am scared.          I am NOT scared.</a:t>
            </a:r>
            <a:endParaRPr sz="6000" b="1"/>
          </a:p>
        </p:txBody>
      </p:sp>
      <p:pic>
        <p:nvPicPr>
          <p:cNvPr id="278" name="Google Shape;278;p2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3326" t="23599" r="7982" b="18631"/>
          <a:stretch/>
        </p:blipFill>
        <p:spPr>
          <a:xfrm>
            <a:off x="6941127" y="1690688"/>
            <a:ext cx="3906982" cy="4759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26"/>
          <p:cNvPicPr preferRelativeResize="0"/>
          <p:nvPr/>
        </p:nvPicPr>
        <p:blipFill rotWithShape="1">
          <a:blip r:embed="rId4">
            <a:alphaModFix/>
          </a:blip>
          <a:srcRect t="36642"/>
          <a:stretch/>
        </p:blipFill>
        <p:spPr>
          <a:xfrm>
            <a:off x="723033" y="1690688"/>
            <a:ext cx="4264603" cy="4759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285" name="Google Shape;285;p2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t="34922"/>
          <a:stretch/>
        </p:blipFill>
        <p:spPr>
          <a:xfrm>
            <a:off x="838200" y="365125"/>
            <a:ext cx="10515600" cy="5952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Google Shape;290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787670"/>
            <a:ext cx="10515600" cy="4654694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I am scared.          I am NOT scared.</a:t>
            </a:r>
            <a:endParaRPr sz="6000" b="1"/>
          </a:p>
        </p:txBody>
      </p:sp>
      <p:pic>
        <p:nvPicPr>
          <p:cNvPr id="292" name="Google Shape;292;p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38199" y="1787670"/>
            <a:ext cx="10674927" cy="4654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2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8198" y="1690688"/>
            <a:ext cx="10515602" cy="4751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8196" y="1787670"/>
            <a:ext cx="10515603" cy="4654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2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8195" y="1787670"/>
            <a:ext cx="10515604" cy="4654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38193" y="1787670"/>
            <a:ext cx="10515605" cy="4654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2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838193" y="1798987"/>
            <a:ext cx="5410208" cy="4643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28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248400" y="1798986"/>
            <a:ext cx="5105397" cy="4643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2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838192" y="1787670"/>
            <a:ext cx="10515605" cy="466601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2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838189" y="1776353"/>
            <a:ext cx="10515608" cy="4677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822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06" name="Google Shape;306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07" name="Google Shape;307;p29"/>
          <p:cNvPicPr preferRelativeResize="0"/>
          <p:nvPr/>
        </p:nvPicPr>
        <p:blipFill rotWithShape="1">
          <a:blip r:embed="rId3">
            <a:alphaModFix/>
          </a:blip>
          <a:srcRect l="1444" t="26420" r="6023" b="14679"/>
          <a:stretch/>
        </p:blipFill>
        <p:spPr>
          <a:xfrm>
            <a:off x="0" y="365124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100" name="Google Shape;100;p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30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939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 dirty="0"/>
              <a:t>Brainstorm</a:t>
            </a:r>
            <a:endParaRPr sz="6000" b="1" dirty="0"/>
          </a:p>
        </p:txBody>
      </p:sp>
      <p:pic>
        <p:nvPicPr>
          <p:cNvPr id="313" name="Google Shape;31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2215862"/>
            <a:ext cx="10515600" cy="4212647"/>
          </a:xfrm>
          <a:prstGeom prst="rect">
            <a:avLst/>
          </a:prstGeom>
          <a:noFill/>
          <a:ln>
            <a:noFill/>
          </a:ln>
        </p:spPr>
      </p:pic>
      <p:sp>
        <p:nvSpPr>
          <p:cNvPr id="314" name="Google Shape;314;p30"/>
          <p:cNvSpPr txBox="1">
            <a:spLocks noGrp="1"/>
          </p:cNvSpPr>
          <p:nvPr>
            <p:ph type="body" idx="1"/>
          </p:nvPr>
        </p:nvSpPr>
        <p:spPr>
          <a:xfrm>
            <a:off x="838200" y="1376128"/>
            <a:ext cx="10515600" cy="769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None/>
            </a:pPr>
            <a:r>
              <a:rPr lang="en-US" sz="60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WHY???</a:t>
            </a:r>
            <a:endParaRPr sz="60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20" name="Google Shape;320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21" name="Google Shape;321;p31"/>
          <p:cNvPicPr preferRelativeResize="0"/>
          <p:nvPr/>
        </p:nvPicPr>
        <p:blipFill rotWithShape="1">
          <a:blip r:embed="rId3">
            <a:alphaModFix/>
          </a:blip>
          <a:srcRect l="1445" t="26610" r="5808" b="15056"/>
          <a:stretch/>
        </p:blipFill>
        <p:spPr>
          <a:xfrm>
            <a:off x="0" y="365124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27" name="Google Shape;327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28" name="Google Shape;328;p32"/>
          <p:cNvPicPr preferRelativeResize="0"/>
          <p:nvPr/>
        </p:nvPicPr>
        <p:blipFill rotWithShape="1">
          <a:blip r:embed="rId3">
            <a:alphaModFix/>
          </a:blip>
          <a:srcRect l="1231" t="26420" r="6449" b="15245"/>
          <a:stretch/>
        </p:blipFill>
        <p:spPr>
          <a:xfrm>
            <a:off x="0" y="365125"/>
            <a:ext cx="12192000" cy="6174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Discussion</a:t>
            </a:r>
            <a:endParaRPr sz="6000" b="1"/>
          </a:p>
        </p:txBody>
      </p:sp>
      <p:pic>
        <p:nvPicPr>
          <p:cNvPr id="334" name="Google Shape;334;p3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88793" y="1556832"/>
            <a:ext cx="6122843" cy="4947257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p33"/>
          <p:cNvSpPr txBox="1"/>
          <p:nvPr/>
        </p:nvSpPr>
        <p:spPr>
          <a:xfrm>
            <a:off x="5713915" y="1741253"/>
            <a:ext cx="655019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Q1. 在校園裡⾯有沒有什麼地⽅讓你感到害怕？</a:t>
            </a:r>
            <a:endParaRPr sz="2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33"/>
          <p:cNvSpPr txBox="1"/>
          <p:nvPr/>
        </p:nvSpPr>
        <p:spPr>
          <a:xfrm>
            <a:off x="5749967" y="3394625"/>
            <a:ext cx="647808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Q2. </a:t>
            </a:r>
            <a:r>
              <a:rPr lang="en-US" sz="24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如果在校園內發現有令你害怕的</a:t>
            </a:r>
            <a:r>
              <a:rPr lang="en-US" sz="24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⼈、</a:t>
            </a:r>
            <a:r>
              <a:rPr lang="en-US" sz="2400" b="1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事、物</a:t>
            </a:r>
            <a:r>
              <a:rPr lang="en-US" sz="2400" b="1" dirty="0" err="1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，你會怎麼辦</a:t>
            </a:r>
            <a:r>
              <a:rPr lang="en-US" sz="24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？</a:t>
            </a:r>
            <a:endParaRPr sz="24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33"/>
          <p:cNvSpPr txBox="1"/>
          <p:nvPr/>
        </p:nvSpPr>
        <p:spPr>
          <a:xfrm>
            <a:off x="5713915" y="5134023"/>
            <a:ext cx="624241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Q3. 同學之間有沒有聽到消息後誤傳的經驗？</a:t>
            </a:r>
            <a:endParaRPr sz="2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Chinese Whisper</a:t>
            </a:r>
            <a:endParaRPr sz="6000" b="1"/>
          </a:p>
        </p:txBody>
      </p:sp>
      <p:pic>
        <p:nvPicPr>
          <p:cNvPr id="343" name="Google Shape;343;p3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10515600" cy="4613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49" name="Google Shape;349;p3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50" name="Google Shape;350;p35"/>
          <p:cNvPicPr preferRelativeResize="0"/>
          <p:nvPr/>
        </p:nvPicPr>
        <p:blipFill rotWithShape="1">
          <a:blip r:embed="rId3">
            <a:alphaModFix/>
          </a:blip>
          <a:srcRect l="1231" t="26420" r="6449" b="15245"/>
          <a:stretch/>
        </p:blipFill>
        <p:spPr>
          <a:xfrm>
            <a:off x="0" y="365125"/>
            <a:ext cx="12192000" cy="617422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35"/>
          <p:cNvSpPr/>
          <p:nvPr/>
        </p:nvSpPr>
        <p:spPr>
          <a:xfrm>
            <a:off x="3990109" y="1510145"/>
            <a:ext cx="623455" cy="31548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36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Discussion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9" name="Google Shape;359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9520" y="1690688"/>
            <a:ext cx="6122843" cy="4947257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Google Shape;360;p36"/>
          <p:cNvSpPr txBox="1"/>
          <p:nvPr/>
        </p:nvSpPr>
        <p:spPr>
          <a:xfrm>
            <a:off x="6705719" y="3087098"/>
            <a:ext cx="4800481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Q: If you were the teacher,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     what will you do?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66" name="Google Shape;366;p3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67" name="Google Shape;367;p37"/>
          <p:cNvPicPr preferRelativeResize="0"/>
          <p:nvPr/>
        </p:nvPicPr>
        <p:blipFill rotWithShape="1">
          <a:blip r:embed="rId3">
            <a:alphaModFix/>
          </a:blip>
          <a:srcRect l="1444" t="26230" r="6236" b="15245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73" name="Google Shape;373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74" name="Google Shape;374;p38"/>
          <p:cNvPicPr preferRelativeResize="0"/>
          <p:nvPr/>
        </p:nvPicPr>
        <p:blipFill rotWithShape="1">
          <a:blip r:embed="rId3">
            <a:alphaModFix/>
          </a:blip>
          <a:srcRect l="1336" t="26042" r="6236" b="15056"/>
          <a:stretch/>
        </p:blipFill>
        <p:spPr>
          <a:xfrm>
            <a:off x="0" y="365125"/>
            <a:ext cx="12192000" cy="6146511"/>
          </a:xfrm>
          <a:prstGeom prst="rect">
            <a:avLst/>
          </a:prstGeom>
          <a:noFill/>
          <a:ln>
            <a:noFill/>
          </a:ln>
        </p:spPr>
      </p:pic>
      <p:sp>
        <p:nvSpPr>
          <p:cNvPr id="375" name="Google Shape;375;p38"/>
          <p:cNvSpPr/>
          <p:nvPr/>
        </p:nvSpPr>
        <p:spPr>
          <a:xfrm>
            <a:off x="3851564" y="1825625"/>
            <a:ext cx="526473" cy="315479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81" name="Google Shape;381;p3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82" name="Google Shape;382;p39"/>
          <p:cNvPicPr preferRelativeResize="0"/>
          <p:nvPr/>
        </p:nvPicPr>
        <p:blipFill rotWithShape="1">
          <a:blip r:embed="rId3">
            <a:alphaModFix/>
          </a:blip>
          <a:srcRect l="1657" t="26610" r="6128" b="15246"/>
          <a:stretch/>
        </p:blipFill>
        <p:spPr>
          <a:xfrm>
            <a:off x="0" y="323562"/>
            <a:ext cx="12192000" cy="6174220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39"/>
          <p:cNvSpPr/>
          <p:nvPr/>
        </p:nvSpPr>
        <p:spPr>
          <a:xfrm>
            <a:off x="7135091" y="1732251"/>
            <a:ext cx="595745" cy="315479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Before we start…</a:t>
            </a:r>
            <a:endParaRPr sz="6000" b="1"/>
          </a:p>
        </p:txBody>
      </p:sp>
      <p:pic>
        <p:nvPicPr>
          <p:cNvPr id="106" name="Google Shape;106;p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3871" r="6987"/>
          <a:stretch/>
        </p:blipFill>
        <p:spPr>
          <a:xfrm>
            <a:off x="209006" y="2952205"/>
            <a:ext cx="6035040" cy="358872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/>
        </p:nvSpPr>
        <p:spPr>
          <a:xfrm>
            <a:off x="209006" y="2121208"/>
            <a:ext cx="50292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Raise your hand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/>
        </p:nvSpPr>
        <p:spPr>
          <a:xfrm>
            <a:off x="6466114" y="2121207"/>
            <a:ext cx="401366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Listen carefully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9" name="Google Shape;109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6114" y="3310763"/>
            <a:ext cx="5303521" cy="323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89" name="Google Shape;389;p4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390" name="Google Shape;390;p40"/>
          <p:cNvPicPr preferRelativeResize="0"/>
          <p:nvPr/>
        </p:nvPicPr>
        <p:blipFill rotWithShape="1">
          <a:blip r:embed="rId3">
            <a:alphaModFix/>
          </a:blip>
          <a:srcRect l="1976" t="26231" r="6341" b="16004"/>
          <a:stretch/>
        </p:blipFill>
        <p:spPr>
          <a:xfrm>
            <a:off x="0" y="365125"/>
            <a:ext cx="12192000" cy="6160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Do you remember???</a:t>
            </a:r>
            <a:endParaRPr sz="6000" b="1"/>
          </a:p>
        </p:txBody>
      </p:sp>
      <p:pic>
        <p:nvPicPr>
          <p:cNvPr id="396" name="Google Shape;396;p4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496723"/>
            <a:ext cx="10515600" cy="49872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42"/>
          <p:cNvPicPr preferRelativeResize="0"/>
          <p:nvPr/>
        </p:nvPicPr>
        <p:blipFill rotWithShape="1">
          <a:blip r:embed="rId3">
            <a:alphaModFix/>
          </a:blip>
          <a:srcRect l="20534" t="42868" r="53658" b="15768"/>
          <a:stretch/>
        </p:blipFill>
        <p:spPr>
          <a:xfrm>
            <a:off x="277091" y="365125"/>
            <a:ext cx="3408219" cy="581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42"/>
          <p:cNvSpPr txBox="1"/>
          <p:nvPr/>
        </p:nvSpPr>
        <p:spPr>
          <a:xfrm>
            <a:off x="277091" y="6211670"/>
            <a:ext cx="123893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 Di</a:t>
            </a: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5" name="Google Shape;405;p42"/>
          <p:cNvPicPr preferRelativeResize="0"/>
          <p:nvPr/>
        </p:nvPicPr>
        <p:blipFill rotWithShape="1">
          <a:blip r:embed="rId4">
            <a:alphaModFix/>
          </a:blip>
          <a:srcRect l="27490" t="52019" r="59276" b="16117"/>
          <a:stretch/>
        </p:blipFill>
        <p:spPr>
          <a:xfrm>
            <a:off x="4052456" y="365125"/>
            <a:ext cx="3276598" cy="581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06" name="Google Shape;406;p42"/>
          <p:cNvPicPr preferRelativeResize="0"/>
          <p:nvPr/>
        </p:nvPicPr>
        <p:blipFill rotWithShape="1">
          <a:blip r:embed="rId5">
            <a:alphaModFix/>
          </a:blip>
          <a:srcRect l="27749" t="49657" r="55484" b="16028"/>
          <a:stretch/>
        </p:blipFill>
        <p:spPr>
          <a:xfrm>
            <a:off x="7834745" y="365124"/>
            <a:ext cx="3013364" cy="5811839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42"/>
          <p:cNvSpPr txBox="1"/>
          <p:nvPr/>
        </p:nvSpPr>
        <p:spPr>
          <a:xfrm>
            <a:off x="4052456" y="6176964"/>
            <a:ext cx="1613000" cy="646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42"/>
          <p:cNvSpPr txBox="1"/>
          <p:nvPr/>
        </p:nvSpPr>
        <p:spPr>
          <a:xfrm>
            <a:off x="7834744" y="6176962"/>
            <a:ext cx="1816249" cy="646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Baron</a:t>
            </a: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43"/>
          <p:cNvPicPr preferRelativeResize="0"/>
          <p:nvPr/>
        </p:nvPicPr>
        <p:blipFill rotWithShape="1">
          <a:blip r:embed="rId3">
            <a:alphaModFix/>
          </a:blip>
          <a:srcRect l="71970" t="47047" r="6232" b="16160"/>
          <a:stretch/>
        </p:blipFill>
        <p:spPr>
          <a:xfrm>
            <a:off x="4457700" y="365125"/>
            <a:ext cx="3276600" cy="5811838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43"/>
          <p:cNvSpPr txBox="1"/>
          <p:nvPr/>
        </p:nvSpPr>
        <p:spPr>
          <a:xfrm>
            <a:off x="5202383" y="6174800"/>
            <a:ext cx="165109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Cooper</a:t>
            </a:r>
            <a:endParaRPr sz="3600" b="1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Discussion</a:t>
            </a:r>
            <a:endParaRPr sz="60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3" name="Google Shape;423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9520" y="1690688"/>
            <a:ext cx="6122843" cy="4947257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44"/>
          <p:cNvSpPr txBox="1"/>
          <p:nvPr/>
        </p:nvSpPr>
        <p:spPr>
          <a:xfrm>
            <a:off x="6553319" y="2103425"/>
            <a:ext cx="524778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Q: What is the teacher doing?</a:t>
            </a:r>
            <a:endParaRPr/>
          </a:p>
        </p:txBody>
      </p:sp>
      <p:sp>
        <p:nvSpPr>
          <p:cNvPr id="425" name="Google Shape;425;p44"/>
          <p:cNvSpPr txBox="1"/>
          <p:nvPr/>
        </p:nvSpPr>
        <p:spPr>
          <a:xfrm>
            <a:off x="6553319" y="3708906"/>
            <a:ext cx="479009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Q: </a:t>
            </a:r>
            <a:r>
              <a:rPr lang="en-US" sz="2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為什麼老師需要這麼做呢?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Review</a:t>
            </a:r>
            <a:endParaRPr sz="6000" b="1"/>
          </a:p>
        </p:txBody>
      </p:sp>
      <p:pic>
        <p:nvPicPr>
          <p:cNvPr id="431" name="Google Shape;431;p4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b="13322"/>
          <a:stretch/>
        </p:blipFill>
        <p:spPr>
          <a:xfrm>
            <a:off x="838200" y="1299152"/>
            <a:ext cx="10515600" cy="5143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4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1097280" y="169182"/>
            <a:ext cx="9997440" cy="6492875"/>
          </a:xfrm>
          <a:prstGeom prst="rect">
            <a:avLst/>
          </a:prstGeom>
          <a:noFill/>
          <a:ln>
            <a:noFill/>
          </a:ln>
        </p:spPr>
      </p:pic>
      <p:sp>
        <p:nvSpPr>
          <p:cNvPr id="438" name="Google Shape;438;p46"/>
          <p:cNvSpPr/>
          <p:nvPr/>
        </p:nvSpPr>
        <p:spPr>
          <a:xfrm>
            <a:off x="7772400" y="1084217"/>
            <a:ext cx="4140926" cy="1488531"/>
          </a:xfrm>
          <a:prstGeom prst="wedgeRoundRectCallout">
            <a:avLst>
              <a:gd name="adj1" fmla="val -92883"/>
              <a:gd name="adj2" fmla="val 593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46"/>
          <p:cNvSpPr txBox="1"/>
          <p:nvPr/>
        </p:nvSpPr>
        <p:spPr>
          <a:xfrm>
            <a:off x="8168152" y="1240975"/>
            <a:ext cx="5175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book title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46"/>
          <p:cNvSpPr/>
          <p:nvPr/>
        </p:nvSpPr>
        <p:spPr>
          <a:xfrm>
            <a:off x="4319452" y="2987357"/>
            <a:ext cx="3113314" cy="1488531"/>
          </a:xfrm>
          <a:prstGeom prst="wedgeRoundRectCallout">
            <a:avLst>
              <a:gd name="adj1" fmla="val -95988"/>
              <a:gd name="adj2" fmla="val -63392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46"/>
          <p:cNvSpPr txBox="1"/>
          <p:nvPr/>
        </p:nvSpPr>
        <p:spPr>
          <a:xfrm>
            <a:off x="4660877" y="3177625"/>
            <a:ext cx="39249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22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47" name="Google Shape;447;p4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438150" y="365125"/>
            <a:ext cx="11296650" cy="6073775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47"/>
          <p:cNvSpPr/>
          <p:nvPr/>
        </p:nvSpPr>
        <p:spPr>
          <a:xfrm>
            <a:off x="3829050" y="1690688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9" name="Google Shape;449;p47"/>
          <p:cNvSpPr txBox="1"/>
          <p:nvPr/>
        </p:nvSpPr>
        <p:spPr>
          <a:xfrm>
            <a:off x="4156883" y="1674375"/>
            <a:ext cx="24885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0" name="Google Shape;450;p47"/>
          <p:cNvSpPr/>
          <p:nvPr/>
        </p:nvSpPr>
        <p:spPr>
          <a:xfrm>
            <a:off x="596514" y="2033588"/>
            <a:ext cx="2114550" cy="1091678"/>
          </a:xfrm>
          <a:prstGeom prst="wedgeRoundRectCallout">
            <a:avLst>
              <a:gd name="adj1" fmla="val -33257"/>
              <a:gd name="adj2" fmla="val 12611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1" name="Google Shape;451;p47"/>
          <p:cNvSpPr txBox="1"/>
          <p:nvPr/>
        </p:nvSpPr>
        <p:spPr>
          <a:xfrm>
            <a:off x="587621" y="2017275"/>
            <a:ext cx="35298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2" name="Google Shape;452;p47"/>
          <p:cNvSpPr/>
          <p:nvPr/>
        </p:nvSpPr>
        <p:spPr>
          <a:xfrm>
            <a:off x="6189670" y="2427277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3" name="Google Shape;453;p47"/>
          <p:cNvSpPr txBox="1"/>
          <p:nvPr/>
        </p:nvSpPr>
        <p:spPr>
          <a:xfrm>
            <a:off x="6198900" y="2402800"/>
            <a:ext cx="35298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Baron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4" name="Google Shape;454;p47"/>
          <p:cNvSpPr/>
          <p:nvPr/>
        </p:nvSpPr>
        <p:spPr>
          <a:xfrm>
            <a:off x="8159102" y="3677069"/>
            <a:ext cx="2767952" cy="1091678"/>
          </a:xfrm>
          <a:prstGeom prst="wedgeRoundRectCallout">
            <a:avLst>
              <a:gd name="adj1" fmla="val -69293"/>
              <a:gd name="adj2" fmla="val 56314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47"/>
          <p:cNvSpPr txBox="1"/>
          <p:nvPr/>
        </p:nvSpPr>
        <p:spPr>
          <a:xfrm>
            <a:off x="8304228" y="3701550"/>
            <a:ext cx="4317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47"/>
          <p:cNvSpPr/>
          <p:nvPr/>
        </p:nvSpPr>
        <p:spPr>
          <a:xfrm>
            <a:off x="7036080" y="409227"/>
            <a:ext cx="4317720" cy="1091678"/>
          </a:xfrm>
          <a:prstGeom prst="wedgeRoundRectCallout">
            <a:avLst>
              <a:gd name="adj1" fmla="val 45121"/>
              <a:gd name="adj2" fmla="val 10168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7" name="Google Shape;457;p47"/>
          <p:cNvSpPr txBox="1"/>
          <p:nvPr/>
        </p:nvSpPr>
        <p:spPr>
          <a:xfrm>
            <a:off x="7036072" y="343600"/>
            <a:ext cx="70521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Joss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48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Toilet Time is Fun</a:t>
            </a:r>
            <a:endParaRPr sz="6000" b="1"/>
          </a:p>
        </p:txBody>
      </p:sp>
      <p:pic>
        <p:nvPicPr>
          <p:cNvPr id="463" name="Google Shape;463;p4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080655"/>
            <a:ext cx="12192000" cy="57773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49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endParaRPr/>
          </a:p>
        </p:txBody>
      </p:sp>
      <p:sp>
        <p:nvSpPr>
          <p:cNvPr id="469" name="Google Shape;469;p49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  <p:pic>
        <p:nvPicPr>
          <p:cNvPr id="470" name="Google Shape;470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471" name="Google Shape;471;p49"/>
          <p:cNvSpPr txBox="1"/>
          <p:nvPr/>
        </p:nvSpPr>
        <p:spPr>
          <a:xfrm>
            <a:off x="7289075" y="121549"/>
            <a:ext cx="466897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chemeClr val="dk1"/>
                </a:solidFill>
                <a:latin typeface="Arial Black"/>
                <a:ea typeface="Arial Black"/>
                <a:cs typeface="Arial Black"/>
                <a:sym typeface="Arial Black"/>
              </a:rPr>
              <a:t>Teacher Joss</a:t>
            </a:r>
            <a:endParaRPr sz="4800" b="1">
              <a:solidFill>
                <a:schemeClr val="dk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When you hear…</a:t>
            </a:r>
            <a:endParaRPr sz="6000" b="1"/>
          </a:p>
        </p:txBody>
      </p:sp>
      <p:pic>
        <p:nvPicPr>
          <p:cNvPr id="115" name="Google Shape;115;p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606085" y="1690688"/>
            <a:ext cx="4979829" cy="4979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Before we start…</a:t>
            </a:r>
            <a:endParaRPr sz="6000" b="1"/>
          </a:p>
        </p:txBody>
      </p:sp>
      <p:pic>
        <p:nvPicPr>
          <p:cNvPr id="477" name="Google Shape;477;p5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3871" r="6987"/>
          <a:stretch/>
        </p:blipFill>
        <p:spPr>
          <a:xfrm>
            <a:off x="209006" y="2952205"/>
            <a:ext cx="6035040" cy="3588726"/>
          </a:xfrm>
          <a:prstGeom prst="rect">
            <a:avLst/>
          </a:prstGeom>
          <a:noFill/>
          <a:ln>
            <a:noFill/>
          </a:ln>
        </p:spPr>
      </p:pic>
      <p:sp>
        <p:nvSpPr>
          <p:cNvPr id="478" name="Google Shape;478;p50"/>
          <p:cNvSpPr txBox="1"/>
          <p:nvPr/>
        </p:nvSpPr>
        <p:spPr>
          <a:xfrm>
            <a:off x="209006" y="2121208"/>
            <a:ext cx="50292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Raise your hand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9" name="Google Shape;479;p50"/>
          <p:cNvSpPr txBox="1"/>
          <p:nvPr/>
        </p:nvSpPr>
        <p:spPr>
          <a:xfrm>
            <a:off x="6466114" y="2121207"/>
            <a:ext cx="401366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Listen carefully</a:t>
            </a:r>
            <a:endParaRPr sz="48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0" name="Google Shape;480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66114" y="3310763"/>
            <a:ext cx="5303521" cy="32301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When you hear…</a:t>
            </a:r>
            <a:endParaRPr sz="6000" b="1"/>
          </a:p>
        </p:txBody>
      </p:sp>
      <p:pic>
        <p:nvPicPr>
          <p:cNvPr id="486" name="Google Shape;486;p5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606085" y="1690688"/>
            <a:ext cx="4979829" cy="4979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You will say…</a:t>
            </a:r>
            <a:endParaRPr sz="6000" b="1"/>
          </a:p>
        </p:txBody>
      </p:sp>
      <p:pic>
        <p:nvPicPr>
          <p:cNvPr id="492" name="Google Shape;492;p5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886569" y="1690688"/>
            <a:ext cx="8418861" cy="4699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3"/>
          <p:cNvSpPr txBox="1">
            <a:spLocks noGrp="1"/>
          </p:cNvSpPr>
          <p:nvPr>
            <p:ph type="title"/>
          </p:nvPr>
        </p:nvSpPr>
        <p:spPr>
          <a:xfrm>
            <a:off x="838200" y="27368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And… The most important of all…</a:t>
            </a:r>
            <a:endParaRPr sz="6000" b="1"/>
          </a:p>
        </p:txBody>
      </p:sp>
      <p:pic>
        <p:nvPicPr>
          <p:cNvPr id="498" name="Google Shape;498;p5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62475" y="2982119"/>
            <a:ext cx="3067050" cy="2038350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53"/>
          <p:cNvSpPr txBox="1"/>
          <p:nvPr/>
        </p:nvSpPr>
        <p:spPr>
          <a:xfrm>
            <a:off x="3588037" y="1387301"/>
            <a:ext cx="501592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Be Happy!!!</a:t>
            </a:r>
            <a:endParaRPr sz="8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5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Now let’s wiggle wiggle</a:t>
            </a:r>
            <a:endParaRPr sz="6000" b="1"/>
          </a:p>
        </p:txBody>
      </p:sp>
      <p:pic>
        <p:nvPicPr>
          <p:cNvPr id="505" name="Google Shape;505;p5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504791" y="1690688"/>
            <a:ext cx="9182418" cy="5082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5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11" name="Google Shape;511;p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12" name="Google Shape;512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5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518" name="Google Shape;518;p5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1097280" y="169182"/>
            <a:ext cx="9997440" cy="6492875"/>
          </a:xfrm>
          <a:prstGeom prst="rect">
            <a:avLst/>
          </a:prstGeom>
          <a:noFill/>
          <a:ln>
            <a:noFill/>
          </a:ln>
        </p:spPr>
      </p:pic>
      <p:sp>
        <p:nvSpPr>
          <p:cNvPr id="519" name="Google Shape;519;p56"/>
          <p:cNvSpPr/>
          <p:nvPr/>
        </p:nvSpPr>
        <p:spPr>
          <a:xfrm>
            <a:off x="7772400" y="1084217"/>
            <a:ext cx="4140926" cy="1488531"/>
          </a:xfrm>
          <a:prstGeom prst="wedgeRoundRectCallout">
            <a:avLst>
              <a:gd name="adj1" fmla="val -92883"/>
              <a:gd name="adj2" fmla="val 593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0" name="Google Shape;520;p56"/>
          <p:cNvSpPr txBox="1"/>
          <p:nvPr/>
        </p:nvSpPr>
        <p:spPr>
          <a:xfrm>
            <a:off x="8168152" y="1240975"/>
            <a:ext cx="51756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book title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56"/>
          <p:cNvSpPr/>
          <p:nvPr/>
        </p:nvSpPr>
        <p:spPr>
          <a:xfrm>
            <a:off x="4319452" y="2987357"/>
            <a:ext cx="3113314" cy="1488531"/>
          </a:xfrm>
          <a:prstGeom prst="wedgeRoundRectCallout">
            <a:avLst>
              <a:gd name="adj1" fmla="val -95988"/>
              <a:gd name="adj2" fmla="val -63392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56"/>
          <p:cNvSpPr txBox="1"/>
          <p:nvPr/>
        </p:nvSpPr>
        <p:spPr>
          <a:xfrm>
            <a:off x="4660877" y="3177625"/>
            <a:ext cx="37920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822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528" name="Google Shape;528;p5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438150" y="365125"/>
            <a:ext cx="11296650" cy="6073775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57"/>
          <p:cNvSpPr/>
          <p:nvPr/>
        </p:nvSpPr>
        <p:spPr>
          <a:xfrm>
            <a:off x="3829050" y="1690688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0" name="Google Shape;530;p57"/>
          <p:cNvSpPr txBox="1"/>
          <p:nvPr/>
        </p:nvSpPr>
        <p:spPr>
          <a:xfrm>
            <a:off x="4156863" y="1674370"/>
            <a:ext cx="1527982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Di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1" name="Google Shape;531;p57"/>
          <p:cNvSpPr/>
          <p:nvPr/>
        </p:nvSpPr>
        <p:spPr>
          <a:xfrm>
            <a:off x="596514" y="2033588"/>
            <a:ext cx="2114550" cy="1091678"/>
          </a:xfrm>
          <a:prstGeom prst="wedgeRoundRectCallout">
            <a:avLst>
              <a:gd name="adj1" fmla="val -33257"/>
              <a:gd name="adj2" fmla="val 12611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2" name="Google Shape;532;p57"/>
          <p:cNvSpPr txBox="1"/>
          <p:nvPr/>
        </p:nvSpPr>
        <p:spPr>
          <a:xfrm>
            <a:off x="587631" y="2017270"/>
            <a:ext cx="2132315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Adam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3" name="Google Shape;533;p57"/>
          <p:cNvSpPr/>
          <p:nvPr/>
        </p:nvSpPr>
        <p:spPr>
          <a:xfrm>
            <a:off x="6189670" y="2427277"/>
            <a:ext cx="2114550" cy="1091678"/>
          </a:xfrm>
          <a:prstGeom prst="wedgeRoundRectCallout">
            <a:avLst>
              <a:gd name="adj1" fmla="val -62086"/>
              <a:gd name="adj2" fmla="val 92960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4" name="Google Shape;534;p57"/>
          <p:cNvSpPr txBox="1"/>
          <p:nvPr/>
        </p:nvSpPr>
        <p:spPr>
          <a:xfrm>
            <a:off x="6198900" y="2402800"/>
            <a:ext cx="2154244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Baron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5" name="Google Shape;535;p57"/>
          <p:cNvSpPr/>
          <p:nvPr/>
        </p:nvSpPr>
        <p:spPr>
          <a:xfrm>
            <a:off x="8159102" y="3677069"/>
            <a:ext cx="2767952" cy="1091678"/>
          </a:xfrm>
          <a:prstGeom prst="wedgeRoundRectCallout">
            <a:avLst>
              <a:gd name="adj1" fmla="val -69293"/>
              <a:gd name="adj2" fmla="val 56314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57"/>
          <p:cNvSpPr txBox="1"/>
          <p:nvPr/>
        </p:nvSpPr>
        <p:spPr>
          <a:xfrm>
            <a:off x="8304220" y="3701546"/>
            <a:ext cx="2622834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Cooper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7" name="Google Shape;537;p57"/>
          <p:cNvSpPr/>
          <p:nvPr/>
        </p:nvSpPr>
        <p:spPr>
          <a:xfrm>
            <a:off x="7036080" y="409227"/>
            <a:ext cx="4317720" cy="1091678"/>
          </a:xfrm>
          <a:prstGeom prst="wedgeRoundRectCallout">
            <a:avLst>
              <a:gd name="adj1" fmla="val 45121"/>
              <a:gd name="adj2" fmla="val 101685"/>
              <a:gd name="adj3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8" name="Google Shape;538;p57"/>
          <p:cNvSpPr txBox="1"/>
          <p:nvPr/>
        </p:nvSpPr>
        <p:spPr>
          <a:xfrm>
            <a:off x="7036080" y="343589"/>
            <a:ext cx="4317720" cy="1107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Teacher Joss</a:t>
            </a:r>
            <a:endParaRPr sz="66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9" name="Google Shape;539;p57"/>
          <p:cNvPicPr preferRelativeResize="0"/>
          <p:nvPr/>
        </p:nvPicPr>
        <p:blipFill rotWithShape="1">
          <a:blip r:embed="rId4">
            <a:alphaModFix/>
          </a:blip>
          <a:srcRect l="1442" t="26737" r="5892" b="15088"/>
          <a:stretch/>
        </p:blipFill>
        <p:spPr>
          <a:xfrm>
            <a:off x="0" y="365125"/>
            <a:ext cx="12192000" cy="6166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5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45" name="Google Shape;545;p5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46" name="Google Shape;546;p58"/>
          <p:cNvPicPr preferRelativeResize="0"/>
          <p:nvPr/>
        </p:nvPicPr>
        <p:blipFill rotWithShape="1">
          <a:blip r:embed="rId3">
            <a:alphaModFix/>
          </a:blip>
          <a:srcRect l="1444" t="26420" r="6023" b="14679"/>
          <a:stretch/>
        </p:blipFill>
        <p:spPr>
          <a:xfrm>
            <a:off x="0" y="365124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5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52" name="Google Shape;552;p5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53" name="Google Shape;553;p59"/>
          <p:cNvPicPr preferRelativeResize="0"/>
          <p:nvPr/>
        </p:nvPicPr>
        <p:blipFill rotWithShape="1">
          <a:blip r:embed="rId3">
            <a:alphaModFix/>
          </a:blip>
          <a:srcRect l="1445" t="26610" r="5808" b="15056"/>
          <a:stretch/>
        </p:blipFill>
        <p:spPr>
          <a:xfrm>
            <a:off x="0" y="365124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You will say…</a:t>
            </a:r>
            <a:endParaRPr sz="6000" b="1"/>
          </a:p>
        </p:txBody>
      </p:sp>
      <p:pic>
        <p:nvPicPr>
          <p:cNvPr id="121" name="Google Shape;121;p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886569" y="1690688"/>
            <a:ext cx="8418861" cy="46996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59" name="Google Shape;559;p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60" name="Google Shape;560;p60"/>
          <p:cNvPicPr preferRelativeResize="0"/>
          <p:nvPr/>
        </p:nvPicPr>
        <p:blipFill rotWithShape="1">
          <a:blip r:embed="rId3">
            <a:alphaModFix/>
          </a:blip>
          <a:srcRect l="1231" t="26420" r="6449" b="15245"/>
          <a:stretch/>
        </p:blipFill>
        <p:spPr>
          <a:xfrm>
            <a:off x="0" y="365125"/>
            <a:ext cx="12192000" cy="6174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66" name="Google Shape;566;p6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67" name="Google Shape;567;p61"/>
          <p:cNvPicPr preferRelativeResize="0"/>
          <p:nvPr/>
        </p:nvPicPr>
        <p:blipFill rotWithShape="1">
          <a:blip r:embed="rId3">
            <a:alphaModFix/>
          </a:blip>
          <a:srcRect l="1444" t="26230" r="6236" b="15245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6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73" name="Google Shape;573;p6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74" name="Google Shape;574;p62"/>
          <p:cNvPicPr preferRelativeResize="0"/>
          <p:nvPr/>
        </p:nvPicPr>
        <p:blipFill rotWithShape="1">
          <a:blip r:embed="rId3">
            <a:alphaModFix/>
          </a:blip>
          <a:srcRect l="1336" t="26042" r="6236" b="15056"/>
          <a:stretch/>
        </p:blipFill>
        <p:spPr>
          <a:xfrm>
            <a:off x="0" y="365125"/>
            <a:ext cx="12192000" cy="61465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80" name="Google Shape;580;p6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81" name="Google Shape;581;p63"/>
          <p:cNvPicPr preferRelativeResize="0"/>
          <p:nvPr/>
        </p:nvPicPr>
        <p:blipFill rotWithShape="1">
          <a:blip r:embed="rId3">
            <a:alphaModFix/>
          </a:blip>
          <a:srcRect l="1657" t="26610" r="6128" b="15246"/>
          <a:stretch/>
        </p:blipFill>
        <p:spPr>
          <a:xfrm>
            <a:off x="0" y="323562"/>
            <a:ext cx="12192000" cy="6174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6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87" name="Google Shape;587;p6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588" name="Google Shape;588;p64"/>
          <p:cNvPicPr preferRelativeResize="0"/>
          <p:nvPr/>
        </p:nvPicPr>
        <p:blipFill rotWithShape="1">
          <a:blip r:embed="rId3">
            <a:alphaModFix/>
          </a:blip>
          <a:srcRect l="1976" t="26231" r="6341" b="16004"/>
          <a:stretch/>
        </p:blipFill>
        <p:spPr>
          <a:xfrm>
            <a:off x="0" y="365125"/>
            <a:ext cx="12192000" cy="6160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Google Shape;593;p65"/>
          <p:cNvPicPr preferRelativeResize="0"/>
          <p:nvPr/>
        </p:nvPicPr>
        <p:blipFill rotWithShape="1">
          <a:blip r:embed="rId3">
            <a:alphaModFix/>
          </a:blip>
          <a:srcRect l="1278" t="26514" r="5976" b="16477"/>
          <a:stretch/>
        </p:blipFill>
        <p:spPr>
          <a:xfrm>
            <a:off x="62345" y="365125"/>
            <a:ext cx="12067310" cy="618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66"/>
          <p:cNvSpPr txBox="1">
            <a:spLocks noGrp="1"/>
          </p:cNvSpPr>
          <p:nvPr>
            <p:ph type="title"/>
          </p:nvPr>
        </p:nvSpPr>
        <p:spPr>
          <a:xfrm>
            <a:off x="1041646" y="12959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         Snail                        Snake</a:t>
            </a:r>
            <a:endParaRPr sz="6000" b="1"/>
          </a:p>
        </p:txBody>
      </p:sp>
      <p:pic>
        <p:nvPicPr>
          <p:cNvPr id="601" name="Google Shape;601;p6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56309" y="1192571"/>
            <a:ext cx="6043137" cy="5388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2" name="Google Shape;602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9446" y="1233055"/>
            <a:ext cx="5737878" cy="5271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6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Are you scared?</a:t>
            </a:r>
            <a:endParaRPr sz="6000" b="1"/>
          </a:p>
        </p:txBody>
      </p:sp>
      <p:pic>
        <p:nvPicPr>
          <p:cNvPr id="608" name="Google Shape;608;p6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199409" y="1690688"/>
            <a:ext cx="7793181" cy="4308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6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I am scared.          I am NOT scared.</a:t>
            </a:r>
            <a:endParaRPr sz="6000" b="1"/>
          </a:p>
        </p:txBody>
      </p:sp>
      <p:pic>
        <p:nvPicPr>
          <p:cNvPr id="614" name="Google Shape;614;p6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43326" t="23599" r="7982" b="18631"/>
          <a:stretch/>
        </p:blipFill>
        <p:spPr>
          <a:xfrm>
            <a:off x="6941127" y="1690688"/>
            <a:ext cx="3906982" cy="4759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615" name="Google Shape;615;p68"/>
          <p:cNvPicPr preferRelativeResize="0"/>
          <p:nvPr/>
        </p:nvPicPr>
        <p:blipFill rotWithShape="1">
          <a:blip r:embed="rId4">
            <a:alphaModFix/>
          </a:blip>
          <a:srcRect t="36642"/>
          <a:stretch/>
        </p:blipFill>
        <p:spPr>
          <a:xfrm>
            <a:off x="723033" y="1690688"/>
            <a:ext cx="4264603" cy="4759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6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Are you scared?</a:t>
            </a:r>
            <a:endParaRPr sz="6000" b="1"/>
          </a:p>
        </p:txBody>
      </p:sp>
      <p:pic>
        <p:nvPicPr>
          <p:cNvPr id="622" name="Google Shape;622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7037" y="1417483"/>
            <a:ext cx="6043137" cy="5388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3" name="Google Shape;623;p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67085" y="1365305"/>
            <a:ext cx="5737878" cy="5492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"/>
          <p:cNvSpPr txBox="1">
            <a:spLocks noGrp="1"/>
          </p:cNvSpPr>
          <p:nvPr>
            <p:ph type="title"/>
          </p:nvPr>
        </p:nvSpPr>
        <p:spPr>
          <a:xfrm>
            <a:off x="838200" y="27368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And… The most important of all…</a:t>
            </a:r>
            <a:endParaRPr sz="6000" b="1"/>
          </a:p>
        </p:txBody>
      </p:sp>
      <p:pic>
        <p:nvPicPr>
          <p:cNvPr id="127" name="Google Shape;127;p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943089" y="2498793"/>
            <a:ext cx="6305822" cy="4190826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7"/>
          <p:cNvSpPr txBox="1"/>
          <p:nvPr/>
        </p:nvSpPr>
        <p:spPr>
          <a:xfrm>
            <a:off x="3588037" y="1387301"/>
            <a:ext cx="5015925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Be Happy!!!</a:t>
            </a:r>
            <a:endParaRPr sz="80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7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Hands &amp; Animals</a:t>
            </a:r>
            <a:endParaRPr sz="6000" b="1"/>
          </a:p>
        </p:txBody>
      </p:sp>
      <p:pic>
        <p:nvPicPr>
          <p:cNvPr id="629" name="Google Shape;629;p7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10515600" cy="46685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7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Song Time!!!</a:t>
            </a:r>
            <a:endParaRPr sz="6000" b="1"/>
          </a:p>
        </p:txBody>
      </p:sp>
      <p:pic>
        <p:nvPicPr>
          <p:cNvPr id="635" name="Google Shape;635;p7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876425" y="1568674"/>
            <a:ext cx="8439150" cy="5289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72"/>
          <p:cNvSpPr txBox="1">
            <a:spLocks noGrp="1"/>
          </p:cNvSpPr>
          <p:nvPr>
            <p:ph type="title"/>
          </p:nvPr>
        </p:nvSpPr>
        <p:spPr>
          <a:xfrm>
            <a:off x="810491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I’m not so scared</a:t>
            </a:r>
            <a:endParaRPr sz="6000" b="1"/>
          </a:p>
        </p:txBody>
      </p:sp>
      <p:pic>
        <p:nvPicPr>
          <p:cNvPr id="641" name="Google Shape;641;p7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325563"/>
            <a:ext cx="12192000" cy="5435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Google Shape;646;p73"/>
          <p:cNvPicPr preferRelativeResize="0"/>
          <p:nvPr/>
        </p:nvPicPr>
        <p:blipFill rotWithShape="1">
          <a:blip r:embed="rId3">
            <a:alphaModFix/>
          </a:blip>
          <a:srcRect l="1278" t="26514" r="5976" b="16477"/>
          <a:stretch/>
        </p:blipFill>
        <p:spPr>
          <a:xfrm>
            <a:off x="0" y="365125"/>
            <a:ext cx="12192000" cy="6188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7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54" name="Google Shape;654;p7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55" name="Google Shape;655;p74"/>
          <p:cNvPicPr preferRelativeResize="0"/>
          <p:nvPr/>
        </p:nvPicPr>
        <p:blipFill rotWithShape="1">
          <a:blip r:embed="rId3">
            <a:alphaModFix/>
          </a:blip>
          <a:srcRect l="1445" t="26609" r="5808" b="15814"/>
          <a:stretch/>
        </p:blipFill>
        <p:spPr>
          <a:xfrm>
            <a:off x="0" y="365125"/>
            <a:ext cx="12192000" cy="6201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7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61" name="Google Shape;661;p7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62" name="Google Shape;662;p75"/>
          <p:cNvPicPr preferRelativeResize="0"/>
          <p:nvPr/>
        </p:nvPicPr>
        <p:blipFill rotWithShape="1">
          <a:blip r:embed="rId3">
            <a:alphaModFix/>
          </a:blip>
          <a:srcRect l="1551" t="26230" r="6234" b="15813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7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68" name="Google Shape;668;p7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69" name="Google Shape;669;p76"/>
          <p:cNvPicPr preferRelativeResize="0"/>
          <p:nvPr/>
        </p:nvPicPr>
        <p:blipFill rotWithShape="1">
          <a:blip r:embed="rId3">
            <a:alphaModFix/>
          </a:blip>
          <a:srcRect l="47967" t="25891" r="5892" b="14969"/>
          <a:stretch/>
        </p:blipFill>
        <p:spPr>
          <a:xfrm>
            <a:off x="354330" y="365125"/>
            <a:ext cx="11415304" cy="6153241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p76"/>
          <p:cNvSpPr/>
          <p:nvPr/>
        </p:nvSpPr>
        <p:spPr>
          <a:xfrm>
            <a:off x="790327" y="3092233"/>
            <a:ext cx="10543309" cy="268778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76200" cap="flat" cmpd="sng">
            <a:solidFill>
              <a:srgbClr val="FF0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5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Check your facts</a:t>
            </a:r>
            <a:endParaRPr sz="115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p7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76" name="Google Shape;676;p7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77" name="Google Shape;677;p77"/>
          <p:cNvPicPr preferRelativeResize="0"/>
          <p:nvPr/>
        </p:nvPicPr>
        <p:blipFill rotWithShape="1">
          <a:blip r:embed="rId3">
            <a:alphaModFix/>
          </a:blip>
          <a:srcRect l="1551" t="26230" r="6234" b="15813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7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83" name="Google Shape;683;p7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84" name="Google Shape;684;p78"/>
          <p:cNvPicPr preferRelativeResize="0"/>
          <p:nvPr/>
        </p:nvPicPr>
        <p:blipFill rotWithShape="1">
          <a:blip r:embed="rId3">
            <a:alphaModFix/>
          </a:blip>
          <a:srcRect l="2083" t="25852" r="7300" b="16193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7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90" name="Google Shape;690;p7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91" name="Google Shape;691;p79"/>
          <p:cNvPicPr preferRelativeResize="0"/>
          <p:nvPr/>
        </p:nvPicPr>
        <p:blipFill rotWithShape="1">
          <a:blip r:embed="rId3">
            <a:alphaModFix/>
          </a:blip>
          <a:srcRect l="3680" t="26987" r="6769" b="15245"/>
          <a:stretch/>
        </p:blipFill>
        <p:spPr>
          <a:xfrm>
            <a:off x="0" y="365125"/>
            <a:ext cx="12192000" cy="61603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Now let’s wiggle wiggle</a:t>
            </a:r>
            <a:endParaRPr sz="6000" b="1"/>
          </a:p>
        </p:txBody>
      </p:sp>
      <p:pic>
        <p:nvPicPr>
          <p:cNvPr id="134" name="Google Shape;134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504791" y="1690688"/>
            <a:ext cx="9182418" cy="50828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8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97" name="Google Shape;697;p8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698" name="Google Shape;698;p80"/>
          <p:cNvPicPr preferRelativeResize="0"/>
          <p:nvPr/>
        </p:nvPicPr>
        <p:blipFill rotWithShape="1">
          <a:blip r:embed="rId3">
            <a:alphaModFix/>
          </a:blip>
          <a:srcRect l="2189" t="27557" r="6981" b="16950"/>
          <a:stretch/>
        </p:blipFill>
        <p:spPr>
          <a:xfrm>
            <a:off x="0" y="365124"/>
            <a:ext cx="12192000" cy="622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8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There is no… I am not scared.</a:t>
            </a:r>
            <a:endParaRPr sz="6000" b="1"/>
          </a:p>
        </p:txBody>
      </p:sp>
      <p:pic>
        <p:nvPicPr>
          <p:cNvPr id="704" name="Google Shape;704;p8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1" y="1690687"/>
            <a:ext cx="10515600" cy="47793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05" name="Google Shape;705;p8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68587" y="4433455"/>
            <a:ext cx="2162395" cy="1443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6" name="Google Shape;706;p8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31649" y="4448032"/>
            <a:ext cx="1836270" cy="1413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81"/>
          <p:cNvPicPr preferRelativeResize="0"/>
          <p:nvPr/>
        </p:nvPicPr>
        <p:blipFill rotWithShape="1">
          <a:blip r:embed="rId6">
            <a:alphaModFix/>
          </a:blip>
          <a:srcRect b="8283"/>
          <a:stretch/>
        </p:blipFill>
        <p:spPr>
          <a:xfrm>
            <a:off x="3431649" y="4011966"/>
            <a:ext cx="1836270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8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682208" y="4120401"/>
            <a:ext cx="1335152" cy="2177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p8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2921034" y="4177246"/>
            <a:ext cx="2857500" cy="2120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8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15" name="Google Shape;715;p8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716" name="Google Shape;716;p82"/>
          <p:cNvPicPr preferRelativeResize="0"/>
          <p:nvPr/>
        </p:nvPicPr>
        <p:blipFill rotWithShape="1">
          <a:blip r:embed="rId3">
            <a:alphaModFix/>
          </a:blip>
          <a:srcRect l="2189" t="27557" r="6981" b="16950"/>
          <a:stretch/>
        </p:blipFill>
        <p:spPr>
          <a:xfrm>
            <a:off x="0" y="365124"/>
            <a:ext cx="12192000" cy="62296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8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22" name="Google Shape;722;p8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723" name="Google Shape;723;p83"/>
          <p:cNvPicPr preferRelativeResize="0"/>
          <p:nvPr/>
        </p:nvPicPr>
        <p:blipFill rotWithShape="1">
          <a:blip r:embed="rId3">
            <a:alphaModFix/>
          </a:blip>
          <a:srcRect l="2083" t="27368" r="6660" b="16572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8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29" name="Google Shape;729;p8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730" name="Google Shape;730;p84"/>
          <p:cNvPicPr preferRelativeResize="0"/>
          <p:nvPr/>
        </p:nvPicPr>
        <p:blipFill rotWithShape="1">
          <a:blip r:embed="rId3">
            <a:alphaModFix/>
          </a:blip>
          <a:srcRect l="3467" t="26800" r="6343" b="16570"/>
          <a:stretch/>
        </p:blipFill>
        <p:spPr>
          <a:xfrm>
            <a:off x="0" y="365125"/>
            <a:ext cx="12192000" cy="6132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85"/>
          <p:cNvSpPr txBox="1"/>
          <p:nvPr/>
        </p:nvSpPr>
        <p:spPr>
          <a:xfrm>
            <a:off x="990600" y="5175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Discussion</a:t>
            </a:r>
            <a:endParaRPr sz="60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38" name="Google Shape;738;p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9520" y="1690688"/>
            <a:ext cx="6122843" cy="4947257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p85"/>
          <p:cNvSpPr txBox="1"/>
          <p:nvPr/>
        </p:nvSpPr>
        <p:spPr>
          <a:xfrm>
            <a:off x="6961043" y="3072795"/>
            <a:ext cx="4288353" cy="1569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Q: ⽼樹⾝上出現了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『道聽塗說德之棄也』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這句話是什麼意思？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p8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745" name="Google Shape;745;p8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b="7302"/>
          <a:stretch/>
        </p:blipFill>
        <p:spPr>
          <a:xfrm>
            <a:off x="838200" y="348203"/>
            <a:ext cx="10515600" cy="6121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86"/>
          <p:cNvPicPr preferRelativeResize="0"/>
          <p:nvPr/>
        </p:nvPicPr>
        <p:blipFill rotWithShape="1">
          <a:blip r:embed="rId4">
            <a:alphaModFix/>
          </a:blip>
          <a:srcRect l="33602" t="29073" r="38605" b="17864"/>
          <a:stretch/>
        </p:blipFill>
        <p:spPr>
          <a:xfrm>
            <a:off x="3532909" y="3205125"/>
            <a:ext cx="5126181" cy="25445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1" name="Google Shape;751;p8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6000"/>
              <a:buFont typeface="Calibri"/>
              <a:buNone/>
            </a:pPr>
            <a:r>
              <a:rPr lang="en-US" sz="6000" b="1">
                <a:solidFill>
                  <a:srgbClr val="7030A0"/>
                </a:solidFill>
              </a:rPr>
              <a:t>T</a:t>
            </a:r>
            <a:r>
              <a:rPr lang="en-US" sz="6000" b="1">
                <a:solidFill>
                  <a:srgbClr val="00B0F0"/>
                </a:solidFill>
              </a:rPr>
              <a:t>h</a:t>
            </a:r>
            <a:r>
              <a:rPr lang="en-US" sz="6000" b="1">
                <a:solidFill>
                  <a:srgbClr val="00B050"/>
                </a:solidFill>
              </a:rPr>
              <a:t>i</a:t>
            </a:r>
            <a:r>
              <a:rPr lang="en-US" sz="6000" b="1">
                <a:solidFill>
                  <a:srgbClr val="FFFF00"/>
                </a:solidFill>
              </a:rPr>
              <a:t>n</a:t>
            </a:r>
            <a:r>
              <a:rPr lang="en-US" sz="6000" b="1">
                <a:solidFill>
                  <a:srgbClr val="FF0000"/>
                </a:solidFill>
              </a:rPr>
              <a:t>k</a:t>
            </a:r>
            <a:r>
              <a:rPr lang="en-US" sz="6000" b="1"/>
              <a:t> before you speak</a:t>
            </a:r>
            <a:endParaRPr sz="6000" b="1"/>
          </a:p>
        </p:txBody>
      </p:sp>
      <p:pic>
        <p:nvPicPr>
          <p:cNvPr id="752" name="Google Shape;752;p8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7693693" y="1520465"/>
            <a:ext cx="3660107" cy="24531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3" name="Google Shape;753;p8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4421" y="1520465"/>
            <a:ext cx="4994997" cy="5067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754" name="Google Shape;754;p8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85164" y="4056084"/>
            <a:ext cx="4835236" cy="2531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8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761" name="Google Shape;761;p88"/>
          <p:cNvPicPr preferRelativeResize="0"/>
          <p:nvPr/>
        </p:nvPicPr>
        <p:blipFill rotWithShape="1">
          <a:blip r:embed="rId3">
            <a:alphaModFix/>
          </a:blip>
          <a:srcRect t="28709" b="58434"/>
          <a:stretch/>
        </p:blipFill>
        <p:spPr>
          <a:xfrm>
            <a:off x="1133475" y="333880"/>
            <a:ext cx="10515600" cy="1325563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88"/>
          <p:cNvSpPr txBox="1"/>
          <p:nvPr/>
        </p:nvSpPr>
        <p:spPr>
          <a:xfrm>
            <a:off x="2083042" y="2225040"/>
            <a:ext cx="802591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There is a snake in the toilet!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88"/>
          <p:cNvSpPr txBox="1"/>
          <p:nvPr/>
        </p:nvSpPr>
        <p:spPr>
          <a:xfrm>
            <a:off x="2489017" y="3656245"/>
            <a:ext cx="721396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There is a tiger in my bag!</a:t>
            </a:r>
            <a:endParaRPr sz="5400" b="1">
              <a:solidFill>
                <a:srgbClr val="FFC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88"/>
          <p:cNvSpPr txBox="1"/>
          <p:nvPr/>
        </p:nvSpPr>
        <p:spPr>
          <a:xfrm>
            <a:off x="3067317" y="5087451"/>
            <a:ext cx="605736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A Di ate Teacher Joss!</a:t>
            </a:r>
            <a:endParaRPr sz="54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oogle Shape;771;p89"/>
          <p:cNvPicPr preferRelativeResize="0"/>
          <p:nvPr/>
        </p:nvPicPr>
        <p:blipFill rotWithShape="1">
          <a:blip r:embed="rId3">
            <a:alphaModFix/>
          </a:blip>
          <a:srcRect t="43269" b="44427"/>
          <a:stretch/>
        </p:blipFill>
        <p:spPr>
          <a:xfrm>
            <a:off x="838198" y="500062"/>
            <a:ext cx="10515600" cy="1325563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89"/>
          <p:cNvSpPr txBox="1"/>
          <p:nvPr/>
        </p:nvSpPr>
        <p:spPr>
          <a:xfrm>
            <a:off x="1365537" y="2220962"/>
            <a:ext cx="946092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You should finish your homework.</a:t>
            </a:r>
            <a:endParaRPr sz="5400" b="1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3" name="Google Shape;773;p89"/>
          <p:cNvSpPr txBox="1"/>
          <p:nvPr/>
        </p:nvSpPr>
        <p:spPr>
          <a:xfrm>
            <a:off x="4156045" y="3539629"/>
            <a:ext cx="387990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rPr>
              <a:t>You can do it!</a:t>
            </a:r>
            <a:endParaRPr sz="5400" b="1">
              <a:solidFill>
                <a:srgbClr val="FF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4" name="Google Shape;774;p89"/>
          <p:cNvSpPr txBox="1"/>
          <p:nvPr/>
        </p:nvSpPr>
        <p:spPr>
          <a:xfrm>
            <a:off x="1689280" y="4858296"/>
            <a:ext cx="88134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Let me teach you how to cheat!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40" name="Google Shape;140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508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/>
          </a:p>
        </p:txBody>
      </p:sp>
      <p:pic>
        <p:nvPicPr>
          <p:cNvPr id="141" name="Google Shape;141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1" name="Google Shape;781;p90"/>
          <p:cNvPicPr preferRelativeResize="0"/>
          <p:nvPr/>
        </p:nvPicPr>
        <p:blipFill rotWithShape="1">
          <a:blip r:embed="rId3">
            <a:alphaModFix/>
          </a:blip>
          <a:srcRect t="56668" b="29660"/>
          <a:stretch/>
        </p:blipFill>
        <p:spPr>
          <a:xfrm>
            <a:off x="838199" y="327025"/>
            <a:ext cx="10515600" cy="1325563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90"/>
          <p:cNvSpPr txBox="1"/>
          <p:nvPr/>
        </p:nvSpPr>
        <p:spPr>
          <a:xfrm>
            <a:off x="4156046" y="2076589"/>
            <a:ext cx="387990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You can do it!</a:t>
            </a:r>
            <a:endParaRPr sz="5400" b="1">
              <a:solidFill>
                <a:srgbClr val="7030A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3" name="Google Shape;783;p90"/>
          <p:cNvSpPr txBox="1"/>
          <p:nvPr/>
        </p:nvSpPr>
        <p:spPr>
          <a:xfrm>
            <a:off x="2033349" y="3250883"/>
            <a:ext cx="812530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I don’t want to play with you.</a:t>
            </a:r>
            <a:endParaRPr sz="5400" b="1">
              <a:solidFill>
                <a:srgbClr val="FFC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4" name="Google Shape;784;p90"/>
          <p:cNvSpPr txBox="1"/>
          <p:nvPr/>
        </p:nvSpPr>
        <p:spPr>
          <a:xfrm>
            <a:off x="3191550" y="4430754"/>
            <a:ext cx="580889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Let’s study together!</a:t>
            </a:r>
            <a:endParaRPr sz="5400" b="1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0" name="Google Shape;790;p9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-424" t="70438" r="424" b="16188"/>
          <a:stretch/>
        </p:blipFill>
        <p:spPr>
          <a:xfrm>
            <a:off x="838199" y="525939"/>
            <a:ext cx="10515600" cy="1325563"/>
          </a:xfrm>
          <a:prstGeom prst="rect">
            <a:avLst/>
          </a:prstGeom>
          <a:noFill/>
          <a:ln>
            <a:noFill/>
          </a:ln>
        </p:spPr>
      </p:pic>
      <p:sp>
        <p:nvSpPr>
          <p:cNvPr id="791" name="Google Shape;791;p91"/>
          <p:cNvSpPr txBox="1"/>
          <p:nvPr/>
        </p:nvSpPr>
        <p:spPr>
          <a:xfrm>
            <a:off x="2070154" y="2001203"/>
            <a:ext cx="8051691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BF9000"/>
                </a:solidFill>
                <a:latin typeface="Calibri"/>
                <a:ea typeface="Calibri"/>
                <a:cs typeface="Calibri"/>
                <a:sym typeface="Calibri"/>
              </a:rPr>
              <a:t>I play games last night,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BF9000"/>
                </a:solidFill>
                <a:latin typeface="Calibri"/>
                <a:ea typeface="Calibri"/>
                <a:cs typeface="Calibri"/>
                <a:sym typeface="Calibri"/>
              </a:rPr>
              <a:t>so I didn’t do the homework.</a:t>
            </a:r>
            <a:endParaRPr sz="5400" b="1">
              <a:solidFill>
                <a:srgbClr val="BF9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2" name="Google Shape;792;p91"/>
          <p:cNvSpPr txBox="1"/>
          <p:nvPr/>
        </p:nvSpPr>
        <p:spPr>
          <a:xfrm>
            <a:off x="1089981" y="4386084"/>
            <a:ext cx="1001203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Remember to bring the homework.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9" name="Google Shape;799;p92"/>
          <p:cNvPicPr preferRelativeResize="0"/>
          <p:nvPr/>
        </p:nvPicPr>
        <p:blipFill rotWithShape="1">
          <a:blip r:embed="rId3">
            <a:alphaModFix/>
          </a:blip>
          <a:srcRect t="84829"/>
          <a:stretch/>
        </p:blipFill>
        <p:spPr>
          <a:xfrm>
            <a:off x="945972" y="513357"/>
            <a:ext cx="10515600" cy="1325563"/>
          </a:xfrm>
          <a:prstGeom prst="rect">
            <a:avLst/>
          </a:prstGeom>
          <a:noFill/>
          <a:ln>
            <a:noFill/>
          </a:ln>
        </p:spPr>
      </p:pic>
      <p:sp>
        <p:nvSpPr>
          <p:cNvPr id="800" name="Google Shape;800;p92"/>
          <p:cNvSpPr txBox="1"/>
          <p:nvPr/>
        </p:nvSpPr>
        <p:spPr>
          <a:xfrm>
            <a:off x="730428" y="2214563"/>
            <a:ext cx="10731144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 don’t like you because you are skinny.</a:t>
            </a:r>
            <a:endParaRPr sz="54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1" name="Google Shape;801;p92"/>
          <p:cNvSpPr txBox="1"/>
          <p:nvPr/>
        </p:nvSpPr>
        <p:spPr>
          <a:xfrm>
            <a:off x="1387082" y="3526831"/>
            <a:ext cx="9417836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Can you lower your voice, please?</a:t>
            </a:r>
            <a:endParaRPr sz="5400" b="1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2" name="Google Shape;802;p92"/>
          <p:cNvSpPr txBox="1"/>
          <p:nvPr/>
        </p:nvSpPr>
        <p:spPr>
          <a:xfrm>
            <a:off x="493036" y="4839099"/>
            <a:ext cx="1120595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Thank you teacher. Thank you my friend.</a:t>
            </a:r>
            <a:endParaRPr sz="5400" b="1">
              <a:solidFill>
                <a:srgbClr val="FFC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7" name="Google Shape;807;p9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Share thoughts</a:t>
            </a:r>
            <a:endParaRPr sz="6000" b="1"/>
          </a:p>
        </p:txBody>
      </p:sp>
      <p:pic>
        <p:nvPicPr>
          <p:cNvPr id="808" name="Google Shape;808;p9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199" y="1690688"/>
            <a:ext cx="10515601" cy="4618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p9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Bananagrams</a:t>
            </a:r>
            <a:endParaRPr sz="6000" b="1"/>
          </a:p>
        </p:txBody>
      </p:sp>
      <p:pic>
        <p:nvPicPr>
          <p:cNvPr id="814" name="Google Shape;814;p9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10515600" cy="46034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9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Discussion - Manners</a:t>
            </a:r>
            <a:endParaRPr sz="6000" b="1"/>
          </a:p>
        </p:txBody>
      </p:sp>
      <p:pic>
        <p:nvPicPr>
          <p:cNvPr id="821" name="Google Shape;821;p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9520" y="1690688"/>
            <a:ext cx="6122843" cy="4947257"/>
          </a:xfrm>
          <a:prstGeom prst="rect">
            <a:avLst/>
          </a:prstGeom>
          <a:noFill/>
          <a:ln>
            <a:noFill/>
          </a:ln>
        </p:spPr>
      </p:pic>
      <p:sp>
        <p:nvSpPr>
          <p:cNvPr id="822" name="Google Shape;822;p95"/>
          <p:cNvSpPr txBox="1"/>
          <p:nvPr/>
        </p:nvSpPr>
        <p:spPr>
          <a:xfrm>
            <a:off x="6961043" y="3072795"/>
            <a:ext cx="436690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Q: 廁所有哪些禮儀呢？</a:t>
            </a:r>
            <a:endParaRPr sz="3200" b="1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p96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Manners</a:t>
            </a:r>
            <a:endParaRPr sz="6000" b="1"/>
          </a:p>
        </p:txBody>
      </p:sp>
      <p:pic>
        <p:nvPicPr>
          <p:cNvPr id="828" name="Google Shape;828;p96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5073" r="5216" b="10913"/>
          <a:stretch/>
        </p:blipFill>
        <p:spPr>
          <a:xfrm>
            <a:off x="838200" y="1325562"/>
            <a:ext cx="10515600" cy="5532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p97"/>
          <p:cNvSpPr txBox="1"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Manners</a:t>
            </a:r>
            <a:endParaRPr sz="6000" b="1"/>
          </a:p>
        </p:txBody>
      </p:sp>
      <p:pic>
        <p:nvPicPr>
          <p:cNvPr id="834" name="Google Shape;834;p9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325563"/>
            <a:ext cx="10515600" cy="5532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9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40" name="Google Shape;840;p9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1690688"/>
            <a:ext cx="6705600" cy="4877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1" name="Google Shape;841;p9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65721" y="2011593"/>
            <a:ext cx="3688080" cy="38553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9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lang="en-US" sz="6000" b="1"/>
              <a:t>Good or Bad?</a:t>
            </a:r>
            <a:endParaRPr sz="6000" b="1"/>
          </a:p>
        </p:txBody>
      </p:sp>
      <p:pic>
        <p:nvPicPr>
          <p:cNvPr id="847" name="Google Shape;847;p9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b="8028"/>
          <a:stretch/>
        </p:blipFill>
        <p:spPr>
          <a:xfrm>
            <a:off x="838200" y="1690688"/>
            <a:ext cx="6065520" cy="47585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48" name="Google Shape;848;p9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31926" y="2418874"/>
            <a:ext cx="3621874" cy="34180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582</Words>
  <Application>Microsoft Office PowerPoint</Application>
  <PresentationFormat>寬螢幕</PresentationFormat>
  <Paragraphs>177</Paragraphs>
  <Slides>120</Slides>
  <Notes>120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120</vt:i4>
      </vt:variant>
    </vt:vector>
  </HeadingPairs>
  <TitlesOfParts>
    <vt:vector size="124" baseType="lpstr">
      <vt:lpstr>Arial</vt:lpstr>
      <vt:lpstr>Arial Black</vt:lpstr>
      <vt:lpstr>Calibri</vt:lpstr>
      <vt:lpstr>Office 佈景主題</vt:lpstr>
      <vt:lpstr>PowerPoint 簡報</vt:lpstr>
      <vt:lpstr>Teacher Joss wants to know you…</vt:lpstr>
      <vt:lpstr>PowerPoint 簡報</vt:lpstr>
      <vt:lpstr>Before we start…</vt:lpstr>
      <vt:lpstr>When you hear…</vt:lpstr>
      <vt:lpstr>You will say…</vt:lpstr>
      <vt:lpstr>And… The most important of all…</vt:lpstr>
      <vt:lpstr>Now let’s wiggle wiggle</vt:lpstr>
      <vt:lpstr>PowerPoint 簡報</vt:lpstr>
      <vt:lpstr>PowerPoint 簡報</vt:lpstr>
      <vt:lpstr>What do you see?</vt:lpstr>
      <vt:lpstr>PowerPoint 簡報</vt:lpstr>
      <vt:lpstr>PowerPoint 簡報</vt:lpstr>
      <vt:lpstr>Song Time!!!</vt:lpstr>
      <vt:lpstr>Toilet Time is Fun</vt:lpstr>
      <vt:lpstr>Toilet Time is Fun</vt:lpstr>
      <vt:lpstr>Let the story begins…</vt:lpstr>
      <vt:lpstr>PowerPoint 簡報</vt:lpstr>
      <vt:lpstr> </vt:lpstr>
      <vt:lpstr>PowerPoint 簡報</vt:lpstr>
      <vt:lpstr>It’s your turn.</vt:lpstr>
      <vt:lpstr>PowerPoint 簡報</vt:lpstr>
      <vt:lpstr>PowerPoint 簡報</vt:lpstr>
      <vt:lpstr>Like &amp; Share</vt:lpstr>
      <vt:lpstr>PowerPoint 簡報</vt:lpstr>
      <vt:lpstr>I am scared.          I am NOT scared.</vt:lpstr>
      <vt:lpstr>PowerPoint 簡報</vt:lpstr>
      <vt:lpstr>I am scared.          I am NOT scared.</vt:lpstr>
      <vt:lpstr>PowerPoint 簡報</vt:lpstr>
      <vt:lpstr>Brainstorm</vt:lpstr>
      <vt:lpstr>PowerPoint 簡報</vt:lpstr>
      <vt:lpstr>PowerPoint 簡報</vt:lpstr>
      <vt:lpstr>Discussion</vt:lpstr>
      <vt:lpstr>Chinese Whisper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Do you remember???</vt:lpstr>
      <vt:lpstr>PowerPoint 簡報</vt:lpstr>
      <vt:lpstr>PowerPoint 簡報</vt:lpstr>
      <vt:lpstr>Discussion</vt:lpstr>
      <vt:lpstr>Review</vt:lpstr>
      <vt:lpstr>PowerPoint 簡報</vt:lpstr>
      <vt:lpstr>PowerPoint 簡報</vt:lpstr>
      <vt:lpstr>Toilet Time is Fun</vt:lpstr>
      <vt:lpstr>PowerPoint 簡報</vt:lpstr>
      <vt:lpstr>Before we start…</vt:lpstr>
      <vt:lpstr>When you hear…</vt:lpstr>
      <vt:lpstr>You will say…</vt:lpstr>
      <vt:lpstr>And… The most important of all…</vt:lpstr>
      <vt:lpstr>Now let’s wiggle wiggle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         Snail                        Snake</vt:lpstr>
      <vt:lpstr>Are you scared?</vt:lpstr>
      <vt:lpstr>I am scared.          I am NOT scared.</vt:lpstr>
      <vt:lpstr>Are you scared?</vt:lpstr>
      <vt:lpstr>Hands &amp; Animals</vt:lpstr>
      <vt:lpstr>Song Time!!!</vt:lpstr>
      <vt:lpstr>I’m not so scared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There is no… I am not scared.</vt:lpstr>
      <vt:lpstr>PowerPoint 簡報</vt:lpstr>
      <vt:lpstr>PowerPoint 簡報</vt:lpstr>
      <vt:lpstr>PowerPoint 簡報</vt:lpstr>
      <vt:lpstr>PowerPoint 簡報</vt:lpstr>
      <vt:lpstr>PowerPoint 簡報</vt:lpstr>
      <vt:lpstr>Think before you speak</vt:lpstr>
      <vt:lpstr>PowerPoint 簡報</vt:lpstr>
      <vt:lpstr>PowerPoint 簡報</vt:lpstr>
      <vt:lpstr>PowerPoint 簡報</vt:lpstr>
      <vt:lpstr>PowerPoint 簡報</vt:lpstr>
      <vt:lpstr>PowerPoint 簡報</vt:lpstr>
      <vt:lpstr>Share thoughts</vt:lpstr>
      <vt:lpstr>Bananagrams</vt:lpstr>
      <vt:lpstr>Discussion - Manners</vt:lpstr>
      <vt:lpstr>Manners</vt:lpstr>
      <vt:lpstr>Manners</vt:lpstr>
      <vt:lpstr>Good or Bad?</vt:lpstr>
      <vt:lpstr>Good or Bad?</vt:lpstr>
      <vt:lpstr>Good or Bad?</vt:lpstr>
      <vt:lpstr>Good or Bad?</vt:lpstr>
      <vt:lpstr>Good or Bad?</vt:lpstr>
      <vt:lpstr>Good or Bad?</vt:lpstr>
      <vt:lpstr>Good or Bad?</vt:lpstr>
      <vt:lpstr>Good or Bad?</vt:lpstr>
      <vt:lpstr>It’s your turn.</vt:lpstr>
      <vt:lpstr>PowerPoint 簡報</vt:lpstr>
      <vt:lpstr>Like &amp; Share</vt:lpstr>
      <vt:lpstr>Role Play Time</vt:lpstr>
      <vt:lpstr>PowerPoint 簡報</vt:lpstr>
      <vt:lpstr>Story Map &amp; DIY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Check you facts!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熊 皮</dc:creator>
  <cp:lastModifiedBy>ALEX</cp:lastModifiedBy>
  <cp:revision>2</cp:revision>
  <dcterms:created xsi:type="dcterms:W3CDTF">2021-09-19T05:57:03Z</dcterms:created>
  <dcterms:modified xsi:type="dcterms:W3CDTF">2022-04-22T17:22:11Z</dcterms:modified>
</cp:coreProperties>
</file>