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99" r:id="rId2"/>
  </p:sldIdLst>
  <p:sldSz cx="6858000" cy="9906000" type="A4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9"/>
  </p:normalViewPr>
  <p:slideViewPr>
    <p:cSldViewPr snapToGrid="0">
      <p:cViewPr varScale="1">
        <p:scale>
          <a:sx n="74" d="100"/>
          <a:sy n="74" d="100"/>
        </p:scale>
        <p:origin x="324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213F0F-156B-4EC4-B14B-0E208C6189CF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7F644-D07C-43D5-BF5D-D8094FF371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2866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在原本的那張</a:t>
            </a:r>
            <a:r>
              <a:rPr lang="en-US" altLang="zh-TW" dirty="0" err="1"/>
              <a:t>ws</a:t>
            </a:r>
            <a:r>
              <a:rPr lang="en-US" altLang="zh-TW" dirty="0"/>
              <a:t> </a:t>
            </a:r>
            <a:r>
              <a:rPr lang="zh-TW" altLang="en-US" dirty="0"/>
              <a:t>後面貼一張小張的紙</a:t>
            </a:r>
            <a:endParaRPr lang="en-US" altLang="zh-TW" dirty="0"/>
          </a:p>
          <a:p>
            <a:r>
              <a:rPr lang="en-US" altLang="zh-TW" dirty="0"/>
              <a:t>How about your bat?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40980B-CCC9-4C0E-82E0-DB892BB490A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8369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116916-8A9E-42E0-B305-497BF94C2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65F985D-BE8D-4800-89D7-DEAE2AF49B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CAAD967-C395-4D5E-BDAD-4AD84C710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A6936D-15A4-4816-B868-D5C6F4DA5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4A88F1B-2208-4DF2-9B80-FB49AA441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4100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7218E54-C11A-415B-ABCA-1929918E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12DCADD-C426-43D3-A399-226E974F60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DB68B0D-8CCD-404E-A87E-59FBC0A4F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E776A3-26E4-4FAB-AEF4-F9E5F48DD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33669FA-6787-400B-AE3D-511EFC8D3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5155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3244AC7A-F51D-4D7D-8422-A3ECE1FF93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169965AF-A3FB-4C8F-B446-E0E4D82AFD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2718766-4371-4309-9BDE-383D2C03B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5188E2F-CAE6-4126-A3AB-DAF6DA509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83CA15-59A4-48EA-971D-DC9310385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5875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D2FA4FF-FACB-4839-B00E-D42B8A9A6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7C997FB-4A3C-4E49-86E1-B8D85B1F0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D3B6966-EC86-4AD1-90E5-07D852AF5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044CADB-C906-4F14-A990-F36419723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61B50B7-9290-4AFC-A5DA-297D7FA4A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0555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1E91C68-05E5-4B60-80FD-9AA6FD626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35A193A-4DB6-4800-8011-56CD3AF44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5801C9A-8A36-4BFC-A840-DAC10D749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020B379-86C1-494F-8584-1F5FC7DD8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36BD9E6-FCD4-4570-9A22-DE11B4E87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3473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2BA0C0-385C-4872-9D3D-38685D16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D2AC63A-4E58-4F65-9048-863D34F4C1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BF43F99-168E-431A-847C-3483C16FBB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98D19A9-46D6-464D-803D-044AFD3A2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ADE2470-2796-4592-9437-DC7C1F68A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28F1279-02F2-445D-B939-F6D96F8CC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9570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5D93158-40E1-4FD2-84E0-134F7B2D2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50190F2-CBA3-48DC-AE88-BD148E809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C640B8D-8DE6-410C-82F4-CFE6C7C8F8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27D54C7-D17D-4FF6-8644-716E30D050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FC712234-15CA-40DA-8BF0-A4D5EA1D95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DC7C0CF4-22CD-4A87-A196-5E40B4985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13ACB7A6-6DC2-414D-B33D-3D783BCF2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5E269F24-49DF-4B4A-B977-4E5FECD0A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1276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AE7E74-064C-4696-BA74-CA10B0FA1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20ECE290-2A1C-4873-ACFB-209A9B167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1AEEDB9-EA6D-4788-895F-75F7FDD73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A03A5A0-8A9D-4510-A8B0-C8BD1C4F6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5821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1C6ABEA3-63A1-4AFD-B5D2-51D5EE2CE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CF70477-88ED-4A70-AF0F-F72E807E9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784E4E7-F0C4-48EA-BCA2-53CFEB2FD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8912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756FC18-D40A-461A-9B07-7374923D6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822702C-21DA-4939-B141-25BF43BBB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7964A7F-01AF-447F-9CA9-FEF886F700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F94BB84-F8EC-4180-8D83-A2F9E6163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24AD253-FE4D-487B-85B1-0803AE914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5281B10-6AD5-4748-B35A-F35491CC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6995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67B35B-2A9D-4319-8023-1DEB45460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9DA793B5-D831-4E7F-83BE-CA629B4F67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12FC380-A72C-4CAF-B5E0-48E808D868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F49CE475-3F84-4534-A77F-957A7090B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67D4170-6EF1-4A94-A555-CE1F335E1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B888DC4B-B779-411D-B23B-F73B643DE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067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C37E6BFF-CA9F-493C-B1B6-9B5F1BB6B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3016754-0570-4612-8FBB-E239A1298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F6219D4-F4B6-407C-881B-DA3573D287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F734F-0616-4E1A-B927-33B2BFF81083}" type="datetimeFigureOut">
              <a:rPr lang="zh-TW" altLang="en-US" smtClean="0"/>
              <a:t>2021/1/26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E35BB7D-6728-4C3B-94D6-007F60796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E07CA1F-520C-402F-B1F4-E835005A8F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1258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779B5CE-75A7-478E-812A-5C5E3146B740}"/>
              </a:ext>
            </a:extLst>
          </p:cNvPr>
          <p:cNvSpPr txBox="1">
            <a:spLocks/>
          </p:cNvSpPr>
          <p:nvPr/>
        </p:nvSpPr>
        <p:spPr>
          <a:xfrm>
            <a:off x="471487" y="75291"/>
            <a:ext cx="5915025" cy="2016323"/>
          </a:xfrm>
          <a:prstGeom prst="rect">
            <a:avLst/>
          </a:prstGeom>
        </p:spPr>
        <p:txBody>
          <a:bodyPr vert="horz" lIns="51435" tIns="25718" rIns="51435" bIns="25718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514350">
              <a:lnSpc>
                <a:spcPct val="150000"/>
              </a:lnSpc>
            </a:pPr>
            <a: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Write about your bat.</a:t>
            </a:r>
            <a:b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</a:br>
            <a: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It’s ________.</a:t>
            </a:r>
            <a:endParaRPr lang="zh-TW" altLang="en-US" dirty="0">
              <a:solidFill>
                <a:prstClr val="black"/>
              </a:solidFill>
              <a:latin typeface="Comic Sans MS" panose="030F0702030302020204" pitchFamily="66" charset="0"/>
              <a:ea typeface="新細明體" panose="02020500000000000000" pitchFamily="18" charset="-12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8CA7B95-ABF8-414C-8C48-BD3847EC5133}"/>
              </a:ext>
            </a:extLst>
          </p:cNvPr>
          <p:cNvSpPr txBox="1">
            <a:spLocks/>
          </p:cNvSpPr>
          <p:nvPr/>
        </p:nvSpPr>
        <p:spPr>
          <a:xfrm>
            <a:off x="471487" y="2642660"/>
            <a:ext cx="5915025" cy="2016323"/>
          </a:xfrm>
          <a:prstGeom prst="rect">
            <a:avLst/>
          </a:prstGeom>
        </p:spPr>
        <p:txBody>
          <a:bodyPr vert="horz" lIns="51435" tIns="25718" rIns="51435" bIns="25718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514350">
              <a:lnSpc>
                <a:spcPct val="150000"/>
              </a:lnSpc>
            </a:pPr>
            <a: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Write about your bat.</a:t>
            </a:r>
            <a:b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</a:br>
            <a: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It’s ________.</a:t>
            </a:r>
            <a:endParaRPr lang="zh-TW" altLang="en-US" dirty="0">
              <a:solidFill>
                <a:prstClr val="black"/>
              </a:solidFill>
              <a:latin typeface="Comic Sans MS" panose="030F0702030302020204" pitchFamily="66" charset="0"/>
              <a:ea typeface="新細明體" panose="02020500000000000000" pitchFamily="18" charset="-12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A3A323-2406-2741-8D66-5338B9F5EB8A}"/>
              </a:ext>
            </a:extLst>
          </p:cNvPr>
          <p:cNvSpPr txBox="1">
            <a:spLocks/>
          </p:cNvSpPr>
          <p:nvPr/>
        </p:nvSpPr>
        <p:spPr>
          <a:xfrm>
            <a:off x="471487" y="5210029"/>
            <a:ext cx="5915025" cy="2016323"/>
          </a:xfrm>
          <a:prstGeom prst="rect">
            <a:avLst/>
          </a:prstGeom>
        </p:spPr>
        <p:txBody>
          <a:bodyPr vert="horz" lIns="51435" tIns="25718" rIns="51435" bIns="25718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514350">
              <a:lnSpc>
                <a:spcPct val="150000"/>
              </a:lnSpc>
            </a:pPr>
            <a: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Write about your bat.</a:t>
            </a:r>
            <a:b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</a:br>
            <a: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It’s ________.</a:t>
            </a:r>
            <a:endParaRPr lang="zh-TW" altLang="en-US" dirty="0">
              <a:solidFill>
                <a:prstClr val="black"/>
              </a:solidFill>
              <a:latin typeface="Comic Sans MS" panose="030F0702030302020204" pitchFamily="66" charset="0"/>
              <a:ea typeface="新細明體" panose="02020500000000000000" pitchFamily="18" charset="-12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0411A8-7010-C14D-AF75-E930A3CAF974}"/>
              </a:ext>
            </a:extLst>
          </p:cNvPr>
          <p:cNvSpPr txBox="1">
            <a:spLocks/>
          </p:cNvSpPr>
          <p:nvPr/>
        </p:nvSpPr>
        <p:spPr>
          <a:xfrm>
            <a:off x="471487" y="7777399"/>
            <a:ext cx="5915025" cy="2016323"/>
          </a:xfrm>
          <a:prstGeom prst="rect">
            <a:avLst/>
          </a:prstGeom>
        </p:spPr>
        <p:txBody>
          <a:bodyPr vert="horz" lIns="51435" tIns="25718" rIns="51435" bIns="25718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514350">
              <a:lnSpc>
                <a:spcPct val="150000"/>
              </a:lnSpc>
            </a:pPr>
            <a: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Write about </a:t>
            </a:r>
            <a:r>
              <a:rPr lang="en-US" altLang="zh-TW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your bat.</a:t>
            </a:r>
            <a:b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</a:br>
            <a:r>
              <a:rPr lang="en-US" altLang="zh-TW" dirty="0">
                <a:solidFill>
                  <a:prstClr val="black"/>
                </a:solidFill>
                <a:latin typeface="Comic Sans MS" panose="030F0702030302020204" pitchFamily="66" charset="0"/>
                <a:ea typeface="新細明體" panose="02020500000000000000" pitchFamily="18" charset="-120"/>
              </a:rPr>
              <a:t>It’s ________.</a:t>
            </a:r>
            <a:endParaRPr lang="zh-TW" altLang="en-US" dirty="0">
              <a:solidFill>
                <a:prstClr val="black"/>
              </a:solidFill>
              <a:latin typeface="Comic Sans MS" panose="030F0702030302020204" pitchFamily="66" charset="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99775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52</Words>
  <Application>Microsoft Macintosh PowerPoint</Application>
  <PresentationFormat>A4 紙張 (210x297 公釐)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Comic Sans MS</vt:lpstr>
      <vt:lpstr>Office 佈景主題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hsinjung lu</dc:creator>
  <cp:lastModifiedBy>Microsoft Office User</cp:lastModifiedBy>
  <cp:revision>4</cp:revision>
  <dcterms:created xsi:type="dcterms:W3CDTF">2020-11-22T16:11:43Z</dcterms:created>
  <dcterms:modified xsi:type="dcterms:W3CDTF">2021-01-26T08:44:49Z</dcterms:modified>
</cp:coreProperties>
</file>