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5376863" cy="7169150" type="B5ISO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4"/>
  </p:normalViewPr>
  <p:slideViewPr>
    <p:cSldViewPr snapToGrid="0">
      <p:cViewPr varScale="1">
        <p:scale>
          <a:sx n="101" d="100"/>
          <a:sy n="101" d="100"/>
        </p:scale>
        <p:origin x="315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265" y="1173285"/>
            <a:ext cx="4570334" cy="2495926"/>
          </a:xfrm>
        </p:spPr>
        <p:txBody>
          <a:bodyPr anchor="b"/>
          <a:lstStyle>
            <a:lvl1pPr algn="ctr">
              <a:defRPr sz="3528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2108" y="3765464"/>
            <a:ext cx="4032647" cy="1730885"/>
          </a:xfrm>
        </p:spPr>
        <p:txBody>
          <a:bodyPr/>
          <a:lstStyle>
            <a:lvl1pPr marL="0" indent="0" algn="ctr">
              <a:buNone/>
              <a:defRPr sz="1411"/>
            </a:lvl1pPr>
            <a:lvl2pPr marL="268834" indent="0" algn="ctr">
              <a:buNone/>
              <a:defRPr sz="1176"/>
            </a:lvl2pPr>
            <a:lvl3pPr marL="537667" indent="0" algn="ctr">
              <a:buNone/>
              <a:defRPr sz="1058"/>
            </a:lvl3pPr>
            <a:lvl4pPr marL="806501" indent="0" algn="ctr">
              <a:buNone/>
              <a:defRPr sz="941"/>
            </a:lvl4pPr>
            <a:lvl5pPr marL="1075334" indent="0" algn="ctr">
              <a:buNone/>
              <a:defRPr sz="941"/>
            </a:lvl5pPr>
            <a:lvl6pPr marL="1344168" indent="0" algn="ctr">
              <a:buNone/>
              <a:defRPr sz="941"/>
            </a:lvl6pPr>
            <a:lvl7pPr marL="1613002" indent="0" algn="ctr">
              <a:buNone/>
              <a:defRPr sz="941"/>
            </a:lvl7pPr>
            <a:lvl8pPr marL="1881835" indent="0" algn="ctr">
              <a:buNone/>
              <a:defRPr sz="941"/>
            </a:lvl8pPr>
            <a:lvl9pPr marL="2150669" indent="0" algn="ctr">
              <a:buNone/>
              <a:defRPr sz="941"/>
            </a:lvl9pPr>
          </a:lstStyle>
          <a:p>
            <a:r>
              <a:rPr lang="en-US" altLang="zh-TW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196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392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47818" y="381691"/>
            <a:ext cx="1159386" cy="6075523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9660" y="381691"/>
            <a:ext cx="3410947" cy="6075523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5374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3029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859" y="1787311"/>
            <a:ext cx="4637544" cy="2982167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859" y="4797690"/>
            <a:ext cx="4637544" cy="1568251"/>
          </a:xfrm>
        </p:spPr>
        <p:txBody>
          <a:bodyPr/>
          <a:lstStyle>
            <a:lvl1pPr marL="0" indent="0">
              <a:buNone/>
              <a:defRPr sz="1411">
                <a:solidFill>
                  <a:schemeClr val="tx1"/>
                </a:solidFill>
              </a:defRPr>
            </a:lvl1pPr>
            <a:lvl2pPr marL="26883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2pPr>
            <a:lvl3pPr marL="537667" indent="0">
              <a:buNone/>
              <a:defRPr sz="1058">
                <a:solidFill>
                  <a:schemeClr val="tx1">
                    <a:tint val="75000"/>
                  </a:schemeClr>
                </a:solidFill>
              </a:defRPr>
            </a:lvl3pPr>
            <a:lvl4pPr marL="806501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4pPr>
            <a:lvl5pPr marL="1075334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5pPr>
            <a:lvl6pPr marL="1344168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6pPr>
            <a:lvl7pPr marL="1613002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7pPr>
            <a:lvl8pPr marL="1881835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8pPr>
            <a:lvl9pPr marL="2150669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4405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9659" y="1908454"/>
            <a:ext cx="2285167" cy="4548760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2037" y="1908454"/>
            <a:ext cx="2285167" cy="4548760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3619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60" y="381693"/>
            <a:ext cx="4637544" cy="1385704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0360" y="1757438"/>
            <a:ext cx="2274665" cy="861293"/>
          </a:xfrm>
        </p:spPr>
        <p:txBody>
          <a:bodyPr anchor="b"/>
          <a:lstStyle>
            <a:lvl1pPr marL="0" indent="0">
              <a:buNone/>
              <a:defRPr sz="1411" b="1"/>
            </a:lvl1pPr>
            <a:lvl2pPr marL="268834" indent="0">
              <a:buNone/>
              <a:defRPr sz="1176" b="1"/>
            </a:lvl2pPr>
            <a:lvl3pPr marL="537667" indent="0">
              <a:buNone/>
              <a:defRPr sz="1058" b="1"/>
            </a:lvl3pPr>
            <a:lvl4pPr marL="806501" indent="0">
              <a:buNone/>
              <a:defRPr sz="941" b="1"/>
            </a:lvl4pPr>
            <a:lvl5pPr marL="1075334" indent="0">
              <a:buNone/>
              <a:defRPr sz="941" b="1"/>
            </a:lvl5pPr>
            <a:lvl6pPr marL="1344168" indent="0">
              <a:buNone/>
              <a:defRPr sz="941" b="1"/>
            </a:lvl6pPr>
            <a:lvl7pPr marL="1613002" indent="0">
              <a:buNone/>
              <a:defRPr sz="941" b="1"/>
            </a:lvl7pPr>
            <a:lvl8pPr marL="1881835" indent="0">
              <a:buNone/>
              <a:defRPr sz="941" b="1"/>
            </a:lvl8pPr>
            <a:lvl9pPr marL="2150669" indent="0">
              <a:buNone/>
              <a:defRPr sz="941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60" y="2618731"/>
            <a:ext cx="2274665" cy="3851759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22037" y="1757438"/>
            <a:ext cx="2285867" cy="861293"/>
          </a:xfrm>
        </p:spPr>
        <p:txBody>
          <a:bodyPr anchor="b"/>
          <a:lstStyle>
            <a:lvl1pPr marL="0" indent="0">
              <a:buNone/>
              <a:defRPr sz="1411" b="1"/>
            </a:lvl1pPr>
            <a:lvl2pPr marL="268834" indent="0">
              <a:buNone/>
              <a:defRPr sz="1176" b="1"/>
            </a:lvl2pPr>
            <a:lvl3pPr marL="537667" indent="0">
              <a:buNone/>
              <a:defRPr sz="1058" b="1"/>
            </a:lvl3pPr>
            <a:lvl4pPr marL="806501" indent="0">
              <a:buNone/>
              <a:defRPr sz="941" b="1"/>
            </a:lvl4pPr>
            <a:lvl5pPr marL="1075334" indent="0">
              <a:buNone/>
              <a:defRPr sz="941" b="1"/>
            </a:lvl5pPr>
            <a:lvl6pPr marL="1344168" indent="0">
              <a:buNone/>
              <a:defRPr sz="941" b="1"/>
            </a:lvl6pPr>
            <a:lvl7pPr marL="1613002" indent="0">
              <a:buNone/>
              <a:defRPr sz="941" b="1"/>
            </a:lvl7pPr>
            <a:lvl8pPr marL="1881835" indent="0">
              <a:buNone/>
              <a:defRPr sz="941" b="1"/>
            </a:lvl8pPr>
            <a:lvl9pPr marL="2150669" indent="0">
              <a:buNone/>
              <a:defRPr sz="941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22037" y="2618731"/>
            <a:ext cx="2285867" cy="3851759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6827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6165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1632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60" y="477943"/>
            <a:ext cx="1734178" cy="1672802"/>
          </a:xfrm>
        </p:spPr>
        <p:txBody>
          <a:bodyPr anchor="b"/>
          <a:lstStyle>
            <a:lvl1pPr>
              <a:defRPr sz="1882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867" y="1032226"/>
            <a:ext cx="2722037" cy="5094743"/>
          </a:xfrm>
        </p:spPr>
        <p:txBody>
          <a:bodyPr/>
          <a:lstStyle>
            <a:lvl1pPr>
              <a:defRPr sz="1882"/>
            </a:lvl1pPr>
            <a:lvl2pPr>
              <a:defRPr sz="1646"/>
            </a:lvl2pPr>
            <a:lvl3pPr>
              <a:defRPr sz="1411"/>
            </a:lvl3pPr>
            <a:lvl4pPr>
              <a:defRPr sz="1176"/>
            </a:lvl4pPr>
            <a:lvl5pPr>
              <a:defRPr sz="1176"/>
            </a:lvl5pPr>
            <a:lvl6pPr>
              <a:defRPr sz="1176"/>
            </a:lvl6pPr>
            <a:lvl7pPr>
              <a:defRPr sz="1176"/>
            </a:lvl7pPr>
            <a:lvl8pPr>
              <a:defRPr sz="1176"/>
            </a:lvl8pPr>
            <a:lvl9pPr>
              <a:defRPr sz="1176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0360" y="2150745"/>
            <a:ext cx="1734178" cy="3984521"/>
          </a:xfrm>
        </p:spPr>
        <p:txBody>
          <a:bodyPr/>
          <a:lstStyle>
            <a:lvl1pPr marL="0" indent="0">
              <a:buNone/>
              <a:defRPr sz="941"/>
            </a:lvl1pPr>
            <a:lvl2pPr marL="268834" indent="0">
              <a:buNone/>
              <a:defRPr sz="823"/>
            </a:lvl2pPr>
            <a:lvl3pPr marL="537667" indent="0">
              <a:buNone/>
              <a:defRPr sz="706"/>
            </a:lvl3pPr>
            <a:lvl4pPr marL="806501" indent="0">
              <a:buNone/>
              <a:defRPr sz="588"/>
            </a:lvl4pPr>
            <a:lvl5pPr marL="1075334" indent="0">
              <a:buNone/>
              <a:defRPr sz="588"/>
            </a:lvl5pPr>
            <a:lvl6pPr marL="1344168" indent="0">
              <a:buNone/>
              <a:defRPr sz="588"/>
            </a:lvl6pPr>
            <a:lvl7pPr marL="1613002" indent="0">
              <a:buNone/>
              <a:defRPr sz="588"/>
            </a:lvl7pPr>
            <a:lvl8pPr marL="1881835" indent="0">
              <a:buNone/>
              <a:defRPr sz="588"/>
            </a:lvl8pPr>
            <a:lvl9pPr marL="2150669" indent="0">
              <a:buNone/>
              <a:defRPr sz="588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3967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60" y="477943"/>
            <a:ext cx="1734178" cy="1672802"/>
          </a:xfrm>
        </p:spPr>
        <p:txBody>
          <a:bodyPr anchor="b"/>
          <a:lstStyle>
            <a:lvl1pPr>
              <a:defRPr sz="1882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867" y="1032226"/>
            <a:ext cx="2722037" cy="5094743"/>
          </a:xfrm>
        </p:spPr>
        <p:txBody>
          <a:bodyPr anchor="t"/>
          <a:lstStyle>
            <a:lvl1pPr marL="0" indent="0">
              <a:buNone/>
              <a:defRPr sz="1882"/>
            </a:lvl1pPr>
            <a:lvl2pPr marL="268834" indent="0">
              <a:buNone/>
              <a:defRPr sz="1646"/>
            </a:lvl2pPr>
            <a:lvl3pPr marL="537667" indent="0">
              <a:buNone/>
              <a:defRPr sz="1411"/>
            </a:lvl3pPr>
            <a:lvl4pPr marL="806501" indent="0">
              <a:buNone/>
              <a:defRPr sz="1176"/>
            </a:lvl4pPr>
            <a:lvl5pPr marL="1075334" indent="0">
              <a:buNone/>
              <a:defRPr sz="1176"/>
            </a:lvl5pPr>
            <a:lvl6pPr marL="1344168" indent="0">
              <a:buNone/>
              <a:defRPr sz="1176"/>
            </a:lvl6pPr>
            <a:lvl7pPr marL="1613002" indent="0">
              <a:buNone/>
              <a:defRPr sz="1176"/>
            </a:lvl7pPr>
            <a:lvl8pPr marL="1881835" indent="0">
              <a:buNone/>
              <a:defRPr sz="1176"/>
            </a:lvl8pPr>
            <a:lvl9pPr marL="2150669" indent="0">
              <a:buNone/>
              <a:defRPr sz="1176"/>
            </a:lvl9pPr>
          </a:lstStyle>
          <a:p>
            <a:r>
              <a:rPr lang="en-US" altLang="zh-TW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0360" y="2150745"/>
            <a:ext cx="1734178" cy="3984521"/>
          </a:xfrm>
        </p:spPr>
        <p:txBody>
          <a:bodyPr/>
          <a:lstStyle>
            <a:lvl1pPr marL="0" indent="0">
              <a:buNone/>
              <a:defRPr sz="941"/>
            </a:lvl1pPr>
            <a:lvl2pPr marL="268834" indent="0">
              <a:buNone/>
              <a:defRPr sz="823"/>
            </a:lvl2pPr>
            <a:lvl3pPr marL="537667" indent="0">
              <a:buNone/>
              <a:defRPr sz="706"/>
            </a:lvl3pPr>
            <a:lvl4pPr marL="806501" indent="0">
              <a:buNone/>
              <a:defRPr sz="588"/>
            </a:lvl4pPr>
            <a:lvl5pPr marL="1075334" indent="0">
              <a:buNone/>
              <a:defRPr sz="588"/>
            </a:lvl5pPr>
            <a:lvl6pPr marL="1344168" indent="0">
              <a:buNone/>
              <a:defRPr sz="588"/>
            </a:lvl6pPr>
            <a:lvl7pPr marL="1613002" indent="0">
              <a:buNone/>
              <a:defRPr sz="588"/>
            </a:lvl7pPr>
            <a:lvl8pPr marL="1881835" indent="0">
              <a:buNone/>
              <a:defRPr sz="588"/>
            </a:lvl8pPr>
            <a:lvl9pPr marL="2150669" indent="0">
              <a:buNone/>
              <a:defRPr sz="588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5184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9660" y="381693"/>
            <a:ext cx="4637544" cy="1385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9660" y="1908454"/>
            <a:ext cx="4637544" cy="454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9659" y="6644741"/>
            <a:ext cx="1209794" cy="38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0F704-5B69-4774-A4BB-C32F8D7FCF91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1086" y="6644741"/>
            <a:ext cx="1814691" cy="38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97410" y="6644741"/>
            <a:ext cx="1209794" cy="38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AE2BF-B080-41AF-ABD0-E3E6085053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447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37667" rtl="0" eaLnBrk="1" latinLnBrk="0" hangingPunct="1">
        <a:lnSpc>
          <a:spcPct val="90000"/>
        </a:lnSpc>
        <a:spcBef>
          <a:spcPct val="0"/>
        </a:spcBef>
        <a:buNone/>
        <a:defRPr sz="25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4417" indent="-134417" algn="l" defTabSz="537667" rtl="0" eaLnBrk="1" latinLnBrk="0" hangingPunct="1">
        <a:lnSpc>
          <a:spcPct val="90000"/>
        </a:lnSpc>
        <a:spcBef>
          <a:spcPts val="588"/>
        </a:spcBef>
        <a:buFont typeface="Arial" panose="020B0604020202020204" pitchFamily="34" charset="0"/>
        <a:buChar char="•"/>
        <a:defRPr sz="1646" kern="1200">
          <a:solidFill>
            <a:schemeClr val="tx1"/>
          </a:solidFill>
          <a:latin typeface="+mn-lt"/>
          <a:ea typeface="+mn-ea"/>
          <a:cs typeface="+mn-cs"/>
        </a:defRPr>
      </a:lvl1pPr>
      <a:lvl2pPr marL="403250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176" kern="1200">
          <a:solidFill>
            <a:schemeClr val="tx1"/>
          </a:solidFill>
          <a:latin typeface="+mn-lt"/>
          <a:ea typeface="+mn-ea"/>
          <a:cs typeface="+mn-cs"/>
        </a:defRPr>
      </a:lvl3pPr>
      <a:lvl4pPr marL="940918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4pPr>
      <a:lvl5pPr marL="1209751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5pPr>
      <a:lvl6pPr marL="1478585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6pPr>
      <a:lvl7pPr marL="1747418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7pPr>
      <a:lvl8pPr marL="2016252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8pPr>
      <a:lvl9pPr marL="2285086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1pPr>
      <a:lvl2pPr marL="268834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2pPr>
      <a:lvl3pPr marL="537667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3pPr>
      <a:lvl4pPr marL="806501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4pPr>
      <a:lvl5pPr marL="1075334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5pPr>
      <a:lvl6pPr marL="1344168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6pPr>
      <a:lvl7pPr marL="1613002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7pPr>
      <a:lvl8pPr marL="1881835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8pPr>
      <a:lvl9pPr marL="2150669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07FB896-D849-4A41-A00B-A91B37B04BCF}"/>
              </a:ext>
            </a:extLst>
          </p:cNvPr>
          <p:cNvGrpSpPr/>
          <p:nvPr/>
        </p:nvGrpSpPr>
        <p:grpSpPr>
          <a:xfrm>
            <a:off x="98321" y="133452"/>
            <a:ext cx="5903463" cy="6902245"/>
            <a:chOff x="83979" y="65314"/>
            <a:chExt cx="5388330" cy="6652727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0A323237-A7AB-442D-9AEE-3325D53F5FEB}"/>
                </a:ext>
              </a:extLst>
            </p:cNvPr>
            <p:cNvSpPr txBox="1">
              <a:spLocks/>
            </p:cNvSpPr>
            <p:nvPr/>
          </p:nvSpPr>
          <p:spPr>
            <a:xfrm>
              <a:off x="570772" y="1194567"/>
              <a:ext cx="3754611" cy="764612"/>
            </a:xfrm>
            <a:prstGeom prst="rect">
              <a:avLst/>
            </a:prstGeom>
            <a:solidFill>
              <a:srgbClr val="FFFF00"/>
            </a:solidFill>
          </p:spPr>
          <p:txBody>
            <a:bodyPr vert="horz" lIns="49633" tIns="24816" rIns="49633" bIns="24816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TW" dirty="0">
                  <a:latin typeface="Comic Sans MS" panose="030F0702030302020204" pitchFamily="66" charset="0"/>
                  <a:ea typeface="+mj-ea"/>
                  <a:cs typeface="+mj-cs"/>
                </a:rPr>
                <a:t>Why are stray dogs  dangerous?</a:t>
              </a: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4F538FEC-153D-4A37-B434-EDE0EEE65DCB}"/>
                </a:ext>
              </a:extLst>
            </p:cNvPr>
            <p:cNvSpPr txBox="1">
              <a:spLocks/>
            </p:cNvSpPr>
            <p:nvPr/>
          </p:nvSpPr>
          <p:spPr>
            <a:xfrm>
              <a:off x="570772" y="269097"/>
              <a:ext cx="4901537" cy="1307776"/>
            </a:xfrm>
            <a:prstGeom prst="rect">
              <a:avLst/>
            </a:prstGeom>
          </p:spPr>
          <p:txBody>
            <a:bodyPr vert="horz" lIns="49633" tIns="24816" rIns="49633" bIns="24816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TW" sz="2400" dirty="0">
                  <a:latin typeface="Comic Sans MS" panose="030F0702030302020204" pitchFamily="66" charset="0"/>
                  <a:ea typeface="+mj-ea"/>
                  <a:cs typeface="+mj-cs"/>
                </a:rPr>
                <a:t>Class:____ Number:______</a:t>
              </a:r>
            </a:p>
            <a:p>
              <a:pPr marL="0" indent="0">
                <a:buNone/>
              </a:pPr>
              <a:r>
                <a:rPr lang="en-US" altLang="zh-TW" sz="2400" dirty="0">
                  <a:latin typeface="Comic Sans MS" panose="030F0702030302020204" pitchFamily="66" charset="0"/>
                  <a:ea typeface="+mj-ea"/>
                  <a:cs typeface="+mj-cs"/>
                </a:rPr>
                <a:t>Name:_________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D35B59B-D9E0-4624-894E-8C0BE915B8A0}"/>
                </a:ext>
              </a:extLst>
            </p:cNvPr>
            <p:cNvSpPr/>
            <p:nvPr/>
          </p:nvSpPr>
          <p:spPr>
            <a:xfrm>
              <a:off x="83979" y="65314"/>
              <a:ext cx="4730617" cy="6652727"/>
            </a:xfrm>
            <a:prstGeom prst="roundRect">
              <a:avLst/>
            </a:prstGeom>
            <a:noFill/>
            <a:ln w="3810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731"/>
            </a:p>
          </p:txBody>
        </p:sp>
      </p:grpSp>
    </p:spTree>
    <p:extLst>
      <p:ext uri="{BB962C8B-B14F-4D97-AF65-F5344CB8AC3E}">
        <p14:creationId xmlns:p14="http://schemas.microsoft.com/office/powerpoint/2010/main" val="1637033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12</Words>
  <Application>Microsoft Macintosh PowerPoint</Application>
  <PresentationFormat>B5 (ISO) 紙張 (176x250 公釐)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Comic Sans MS</vt:lpstr>
      <vt:lpstr>Office Theme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hsinjung lu</dc:creator>
  <cp:lastModifiedBy>Microsoft Office User</cp:lastModifiedBy>
  <cp:revision>3</cp:revision>
  <dcterms:created xsi:type="dcterms:W3CDTF">2021-01-11T14:07:18Z</dcterms:created>
  <dcterms:modified xsi:type="dcterms:W3CDTF">2021-01-24T08:48:38Z</dcterms:modified>
</cp:coreProperties>
</file>