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7" r:id="rId2"/>
    <p:sldId id="278" r:id="rId3"/>
    <p:sldId id="279" r:id="rId4"/>
    <p:sldId id="280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95"/>
    <p:restoredTop sz="94646"/>
  </p:normalViewPr>
  <p:slideViewPr>
    <p:cSldViewPr snapToGrid="0">
      <p:cViewPr>
        <p:scale>
          <a:sx n="69" d="100"/>
          <a:sy n="69" d="100"/>
        </p:scale>
        <p:origin x="1200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243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1712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6200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3850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5119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2059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9880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5649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8963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8267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33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0F704-5B69-4774-A4BB-C32F8D7FCF91}" type="datetimeFigureOut">
              <a:rPr lang="zh-TW" altLang="en-US" smtClean="0"/>
              <a:t>2021/1/20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144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CF241-69B5-4700-A9E2-380789A73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C8537-F388-4249-8CEA-3BC4FBED9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78F612-CA83-4355-B143-C0D48BD324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6" t="48981" r="88826" b="10868"/>
          <a:stretch/>
        </p:blipFill>
        <p:spPr>
          <a:xfrm>
            <a:off x="-40541" y="1944855"/>
            <a:ext cx="3539067" cy="7930985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E8DCD67-FB8B-4271-9EE6-1ACA7914C062}"/>
              </a:ext>
            </a:extLst>
          </p:cNvPr>
          <p:cNvSpPr/>
          <p:nvPr/>
        </p:nvSpPr>
        <p:spPr>
          <a:xfrm>
            <a:off x="684252" y="1992839"/>
            <a:ext cx="2292676" cy="109344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600" dirty="0">
                <a:solidFill>
                  <a:schemeClr val="tx1"/>
                </a:solidFill>
                <a:latin typeface="Comic Sans MS" panose="030F0702030302020204" pitchFamily="66" charset="0"/>
              </a:rPr>
              <a:t>Gary</a:t>
            </a:r>
            <a:endParaRPr lang="zh-TW" altLang="en-US" sz="6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" name="Picture 4">
            <a:extLst>
              <a:ext uri="{FF2B5EF4-FFF2-40B4-BE49-F238E27FC236}">
                <a16:creationId xmlns:a16="http://schemas.microsoft.com/office/drawing/2014/main" id="{9CFA045E-8E90-A241-AFC4-FE7B7DF010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90" t="48981" r="78888" b="10868"/>
          <a:stretch/>
        </p:blipFill>
        <p:spPr>
          <a:xfrm>
            <a:off x="3549081" y="1944854"/>
            <a:ext cx="3308919" cy="7930985"/>
          </a:xfrm>
          <a:prstGeom prst="rect">
            <a:avLst/>
          </a:prstGeom>
        </p:spPr>
      </p:pic>
      <p:sp>
        <p:nvSpPr>
          <p:cNvPr id="18" name="Rectangle: Rounded Corners 11">
            <a:extLst>
              <a:ext uri="{FF2B5EF4-FFF2-40B4-BE49-F238E27FC236}">
                <a16:creationId xmlns:a16="http://schemas.microsoft.com/office/drawing/2014/main" id="{20C6CDEC-0835-0348-9778-573FFB9B367F}"/>
              </a:ext>
            </a:extLst>
          </p:cNvPr>
          <p:cNvSpPr/>
          <p:nvPr/>
        </p:nvSpPr>
        <p:spPr>
          <a:xfrm>
            <a:off x="3893243" y="2012586"/>
            <a:ext cx="2710514" cy="109344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600" dirty="0">
                <a:solidFill>
                  <a:schemeClr val="tx1"/>
                </a:solidFill>
                <a:latin typeface="Comic Sans MS" panose="030F0702030302020204" pitchFamily="66" charset="0"/>
              </a:rPr>
              <a:t>A-Mei</a:t>
            </a:r>
            <a:endParaRPr lang="zh-TW" altLang="en-US" sz="6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4894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CF241-69B5-4700-A9E2-380789A73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C8537-F388-4249-8CEA-3BC4FBED9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78F612-CA83-4355-B143-C0D48BD324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159" t="48981" r="62419" b="10868"/>
          <a:stretch/>
        </p:blipFill>
        <p:spPr>
          <a:xfrm>
            <a:off x="3479800" y="2173643"/>
            <a:ext cx="3308919" cy="7930985"/>
          </a:xfrm>
          <a:prstGeom prst="rect">
            <a:avLst/>
          </a:prstGeom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9CFA045E-8E90-A241-AFC4-FE7B7DF010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484" t="48981" r="31812" b="10868"/>
          <a:stretch/>
        </p:blipFill>
        <p:spPr>
          <a:xfrm>
            <a:off x="-360972" y="2326043"/>
            <a:ext cx="3759200" cy="7930985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E8DCD67-FB8B-4271-9EE6-1ACA7914C062}"/>
              </a:ext>
            </a:extLst>
          </p:cNvPr>
          <p:cNvSpPr/>
          <p:nvPr/>
        </p:nvSpPr>
        <p:spPr>
          <a:xfrm>
            <a:off x="684252" y="1992839"/>
            <a:ext cx="2292676" cy="109344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600" dirty="0">
                <a:solidFill>
                  <a:schemeClr val="tx1"/>
                </a:solidFill>
                <a:latin typeface="Comic Sans MS" panose="030F0702030302020204" pitchFamily="66" charset="0"/>
              </a:rPr>
              <a:t>Eric</a:t>
            </a:r>
            <a:endParaRPr lang="zh-TW" altLang="en-US" sz="6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Rectangle: Rounded Corners 11">
            <a:extLst>
              <a:ext uri="{FF2B5EF4-FFF2-40B4-BE49-F238E27FC236}">
                <a16:creationId xmlns:a16="http://schemas.microsoft.com/office/drawing/2014/main" id="{20C6CDEC-0835-0348-9778-573FFB9B367F}"/>
              </a:ext>
            </a:extLst>
          </p:cNvPr>
          <p:cNvSpPr/>
          <p:nvPr/>
        </p:nvSpPr>
        <p:spPr>
          <a:xfrm>
            <a:off x="3893243" y="2012586"/>
            <a:ext cx="2710514" cy="109344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600" dirty="0">
                <a:solidFill>
                  <a:schemeClr val="tx1"/>
                </a:solidFill>
                <a:latin typeface="Comic Sans MS" panose="030F0702030302020204" pitchFamily="66" charset="0"/>
              </a:rPr>
              <a:t>A-Di</a:t>
            </a:r>
            <a:endParaRPr lang="zh-TW" altLang="en-US" sz="6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175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CF241-69B5-4700-A9E2-380789A73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C8537-F388-4249-8CEA-3BC4FBED9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78F612-CA83-4355-B143-C0D48BD324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847" t="48981" r="6147" b="10868"/>
          <a:stretch/>
        </p:blipFill>
        <p:spPr>
          <a:xfrm>
            <a:off x="3376742" y="2667697"/>
            <a:ext cx="3779789" cy="7109726"/>
          </a:xfrm>
          <a:prstGeom prst="rect">
            <a:avLst/>
          </a:prstGeom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9CFA045E-8E90-A241-AFC4-FE7B7DF010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539" t="56433" r="19455" b="11423"/>
          <a:stretch/>
        </p:blipFill>
        <p:spPr>
          <a:xfrm>
            <a:off x="-152484" y="4602146"/>
            <a:ext cx="3457037" cy="520596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E8DCD67-FB8B-4271-9EE6-1ACA7914C062}"/>
              </a:ext>
            </a:extLst>
          </p:cNvPr>
          <p:cNvSpPr/>
          <p:nvPr/>
        </p:nvSpPr>
        <p:spPr>
          <a:xfrm>
            <a:off x="157109" y="3839810"/>
            <a:ext cx="2907647" cy="111319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6600" dirty="0">
                <a:solidFill>
                  <a:schemeClr val="tx1"/>
                </a:solidFill>
                <a:latin typeface="Comic Sans MS" panose="030F0702030302020204" pitchFamily="66" charset="0"/>
              </a:rPr>
              <a:t>Sandy</a:t>
            </a:r>
            <a:endParaRPr lang="zh-TW" altLang="en-US" sz="6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Rectangle: Rounded Corners 11">
            <a:extLst>
              <a:ext uri="{FF2B5EF4-FFF2-40B4-BE49-F238E27FC236}">
                <a16:creationId xmlns:a16="http://schemas.microsoft.com/office/drawing/2014/main" id="{20C6CDEC-0835-0348-9778-573FFB9B367F}"/>
              </a:ext>
            </a:extLst>
          </p:cNvPr>
          <p:cNvSpPr/>
          <p:nvPr/>
        </p:nvSpPr>
        <p:spPr>
          <a:xfrm>
            <a:off x="3640441" y="1627578"/>
            <a:ext cx="2907647" cy="122044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tx1"/>
                </a:solidFill>
                <a:latin typeface="Comic Sans MS" panose="030F0702030302020204" pitchFamily="66" charset="0"/>
              </a:rPr>
              <a:t>Teacher</a:t>
            </a:r>
            <a:endParaRPr lang="zh-TW" altLang="en-US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8569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204EC0A-B6BE-0441-BDEB-D9F099F20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8" name="內容版面配置區 7">
            <a:extLst>
              <a:ext uri="{FF2B5EF4-FFF2-40B4-BE49-F238E27FC236}">
                <a16:creationId xmlns:a16="http://schemas.microsoft.com/office/drawing/2014/main" id="{A3DCA951-C2B1-E242-B2C8-C8C9FBD969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880" y="5164443"/>
            <a:ext cx="1949010" cy="4739639"/>
          </a:xfrm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EAEE1C06-9719-6B4D-BC85-85DEBD27B7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44" t="19577" r="69606" b="16915"/>
          <a:stretch/>
        </p:blipFill>
        <p:spPr>
          <a:xfrm>
            <a:off x="132347" y="4426773"/>
            <a:ext cx="2824686" cy="5381773"/>
          </a:xfrm>
          <a:prstGeom prst="rect">
            <a:avLst/>
          </a:prstGeom>
        </p:spPr>
      </p:pic>
      <p:sp>
        <p:nvSpPr>
          <p:cNvPr id="5" name="Rectangle: Rounded Corners 11">
            <a:extLst>
              <a:ext uri="{FF2B5EF4-FFF2-40B4-BE49-F238E27FC236}">
                <a16:creationId xmlns:a16="http://schemas.microsoft.com/office/drawing/2014/main" id="{C372120E-B99D-B044-8309-D5CC0EF9D359}"/>
              </a:ext>
            </a:extLst>
          </p:cNvPr>
          <p:cNvSpPr/>
          <p:nvPr/>
        </p:nvSpPr>
        <p:spPr>
          <a:xfrm>
            <a:off x="111966" y="3962047"/>
            <a:ext cx="2826723" cy="115102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tx1"/>
                </a:solidFill>
                <a:latin typeface="Comic Sans MS" panose="030F0702030302020204" pitchFamily="66" charset="0"/>
              </a:rPr>
              <a:t>Grandpa</a:t>
            </a:r>
            <a:endParaRPr lang="zh-TW" altLang="en-US" sz="4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: Rounded Corners 11">
            <a:extLst>
              <a:ext uri="{FF2B5EF4-FFF2-40B4-BE49-F238E27FC236}">
                <a16:creationId xmlns:a16="http://schemas.microsoft.com/office/drawing/2014/main" id="{28EEEDF6-F6CD-F84F-9B86-2CD255698CBE}"/>
              </a:ext>
            </a:extLst>
          </p:cNvPr>
          <p:cNvSpPr/>
          <p:nvPr/>
        </p:nvSpPr>
        <p:spPr>
          <a:xfrm>
            <a:off x="3429000" y="4393938"/>
            <a:ext cx="3088301" cy="77242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>
                <a:solidFill>
                  <a:schemeClr val="tx1"/>
                </a:solidFill>
                <a:latin typeface="Comic Sans MS" panose="030F0702030302020204" pitchFamily="66" charset="0"/>
              </a:rPr>
              <a:t>classmates</a:t>
            </a:r>
            <a:endParaRPr lang="zh-TW" altLang="en-US" sz="3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21F32DEE-81C8-8F45-A42B-1124552A26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37" y="5228096"/>
            <a:ext cx="1923624" cy="467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86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8</Words>
  <Application>Microsoft Macintosh PowerPoint</Application>
  <PresentationFormat>A4 紙張 (210x297 公釐)</PresentationFormat>
  <Paragraphs>8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Office Theme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hsinjung lu</dc:creator>
  <cp:lastModifiedBy>Microsoft Office User</cp:lastModifiedBy>
  <cp:revision>4</cp:revision>
  <dcterms:created xsi:type="dcterms:W3CDTF">2021-01-11T14:07:18Z</dcterms:created>
  <dcterms:modified xsi:type="dcterms:W3CDTF">2021-01-19T21:50:12Z</dcterms:modified>
</cp:coreProperties>
</file>