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"/>
  </p:notesMasterIdLst>
  <p:handoutMasterIdLst>
    <p:handoutMasterId r:id="rId6"/>
  </p:handoutMasterIdLst>
  <p:sldIdLst>
    <p:sldId id="314" r:id="rId2"/>
    <p:sldId id="315" r:id="rId3"/>
    <p:sldId id="316" r:id="rId4"/>
  </p:sldIdLst>
  <p:sldSz cx="12801600" cy="9601200" type="A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A4" id="{FB762376-A0E0-4AC4-8C72-B94CD2BDA544}">
          <p14:sldIdLst>
            <p14:sldId id="314"/>
          </p14:sldIdLst>
        </p14:section>
        <p14:section name="B5" id="{2AEE09A2-BC47-4D76-A4C4-BCD4694F8E90}">
          <p14:sldIdLst>
            <p14:sldId id="315"/>
            <p14:sldId id="31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84"/>
  </p:normalViewPr>
  <p:slideViewPr>
    <p:cSldViewPr snapToGrid="0">
      <p:cViewPr varScale="1">
        <p:scale>
          <a:sx n="75" d="100"/>
          <a:sy n="75" d="100"/>
        </p:scale>
        <p:origin x="61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058" cy="4984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50530" y="1"/>
            <a:ext cx="2946058" cy="4984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23D854-B2BF-46B0-BDED-0D5255C3D84A}" type="datetimeFigureOut">
              <a:rPr lang="zh-TW" altLang="en-US" smtClean="0"/>
              <a:t>2021/1/24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28220"/>
            <a:ext cx="2946058" cy="4984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50530" y="9428220"/>
            <a:ext cx="2946058" cy="4984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6A7589-64E5-48EB-9AF5-D84D6CF3DD3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561489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2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213F0F-156B-4EC4-B14B-0E208C6189CF}" type="datetimeFigureOut">
              <a:rPr lang="zh-TW" altLang="en-US" smtClean="0"/>
              <a:t>2021/1/24</a:t>
            </a:fld>
            <a:endParaRPr lang="zh-TW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39838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5"/>
            <a:ext cx="2945659" cy="4980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5"/>
            <a:ext cx="2945659" cy="4980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47F644-D07C-43D5-BF5D-D8094FF3718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52866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https://</a:t>
            </a:r>
            <a:r>
              <a:rPr lang="en-US" altLang="zh-TW" dirty="0" err="1"/>
              <a:t>austinlily.com</a:t>
            </a:r>
            <a:r>
              <a:rPr lang="en-US" altLang="zh-TW" dirty="0"/>
              <a:t>/shops/bats-in-</a:t>
            </a:r>
            <a:r>
              <a:rPr lang="en-US" altLang="zh-TW" dirty="0" err="1"/>
              <a:t>texas</a:t>
            </a:r>
            <a:r>
              <a:rPr lang="en-US" altLang="zh-TW" dirty="0"/>
              <a:t>/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47F644-D07C-43D5-BF5D-D8094FF37187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699974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https://</a:t>
            </a:r>
            <a:r>
              <a:rPr lang="en-US" altLang="zh-TW" dirty="0" err="1"/>
              <a:t>austinlily.com</a:t>
            </a:r>
            <a:r>
              <a:rPr lang="en-US" altLang="zh-TW" dirty="0"/>
              <a:t>/shops/bats-in-</a:t>
            </a:r>
            <a:r>
              <a:rPr lang="en-US" altLang="zh-TW" dirty="0" err="1"/>
              <a:t>texas</a:t>
            </a:r>
            <a:r>
              <a:rPr lang="en-US" altLang="zh-TW" dirty="0"/>
              <a:t>/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47F644-D07C-43D5-BF5D-D8094FF37187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742639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0120" y="1571308"/>
            <a:ext cx="10881360" cy="3342640"/>
          </a:xfrm>
        </p:spPr>
        <p:txBody>
          <a:bodyPr anchor="b"/>
          <a:lstStyle>
            <a:lvl1pPr algn="ctr">
              <a:defRPr sz="8400"/>
            </a:lvl1pPr>
          </a:lstStyle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0" y="5042853"/>
            <a:ext cx="9601200" cy="2318067"/>
          </a:xfrm>
        </p:spPr>
        <p:txBody>
          <a:bodyPr/>
          <a:lstStyle>
            <a:lvl1pPr marL="0" indent="0" algn="ctr">
              <a:buNone/>
              <a:defRPr sz="3360"/>
            </a:lvl1pPr>
            <a:lvl2pPr marL="640080" indent="0" algn="ctr">
              <a:buNone/>
              <a:defRPr sz="2800"/>
            </a:lvl2pPr>
            <a:lvl3pPr marL="1280160" indent="0" algn="ctr">
              <a:buNone/>
              <a:defRPr sz="2520"/>
            </a:lvl3pPr>
            <a:lvl4pPr marL="1920240" indent="0" algn="ctr">
              <a:buNone/>
              <a:defRPr sz="2240"/>
            </a:lvl4pPr>
            <a:lvl5pPr marL="2560320" indent="0" algn="ctr">
              <a:buNone/>
              <a:defRPr sz="2240"/>
            </a:lvl5pPr>
            <a:lvl6pPr marL="3200400" indent="0" algn="ctr">
              <a:buNone/>
              <a:defRPr sz="2240"/>
            </a:lvl6pPr>
            <a:lvl7pPr marL="3840480" indent="0" algn="ctr">
              <a:buNone/>
              <a:defRPr sz="2240"/>
            </a:lvl7pPr>
            <a:lvl8pPr marL="4480560" indent="0" algn="ctr">
              <a:buNone/>
              <a:defRPr sz="2240"/>
            </a:lvl8pPr>
            <a:lvl9pPr marL="5120640" indent="0" algn="ctr">
              <a:buNone/>
              <a:defRPr sz="2240"/>
            </a:lvl9pPr>
          </a:lstStyle>
          <a:p>
            <a:r>
              <a:rPr lang="en-US" altLang="zh-TW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F734F-0616-4E1A-B927-33B2BFF81083}" type="datetimeFigureOut">
              <a:rPr lang="zh-TW" altLang="en-US" smtClean="0"/>
              <a:t>2021/1/24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88A0-E6A2-407B-9A55-E7DA4B6F48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48349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F734F-0616-4E1A-B927-33B2BFF81083}" type="datetimeFigureOut">
              <a:rPr lang="zh-TW" altLang="en-US" smtClean="0"/>
              <a:t>2021/1/24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88A0-E6A2-407B-9A55-E7DA4B6F48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645798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1146" y="511175"/>
            <a:ext cx="2760345" cy="8136573"/>
          </a:xfrm>
        </p:spPr>
        <p:txBody>
          <a:bodyPr vert="eaVert"/>
          <a:lstStyle/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0111" y="511175"/>
            <a:ext cx="8121015" cy="8136573"/>
          </a:xfrm>
        </p:spPr>
        <p:txBody>
          <a:bodyPr vert="eaVert"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F734F-0616-4E1A-B927-33B2BFF81083}" type="datetimeFigureOut">
              <a:rPr lang="zh-TW" altLang="en-US" smtClean="0"/>
              <a:t>2021/1/24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88A0-E6A2-407B-9A55-E7DA4B6F48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008079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F734F-0616-4E1A-B927-33B2BFF81083}" type="datetimeFigureOut">
              <a:rPr lang="zh-TW" altLang="en-US" smtClean="0"/>
              <a:t>2021/1/24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88A0-E6A2-407B-9A55-E7DA4B6F48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11471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3443" y="2393635"/>
            <a:ext cx="11041380" cy="3993832"/>
          </a:xfrm>
        </p:spPr>
        <p:txBody>
          <a:bodyPr anchor="b"/>
          <a:lstStyle>
            <a:lvl1pPr>
              <a:defRPr sz="8400"/>
            </a:lvl1pPr>
          </a:lstStyle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3443" y="6425250"/>
            <a:ext cx="11041380" cy="2100262"/>
          </a:xfrm>
        </p:spPr>
        <p:txBody>
          <a:bodyPr/>
          <a:lstStyle>
            <a:lvl1pPr marL="0" indent="0">
              <a:buNone/>
              <a:defRPr sz="3360">
                <a:solidFill>
                  <a:schemeClr val="tx1"/>
                </a:solidFill>
              </a:defRPr>
            </a:lvl1pPr>
            <a:lvl2pPr marL="64008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F734F-0616-4E1A-B927-33B2BFF81083}" type="datetimeFigureOut">
              <a:rPr lang="zh-TW" altLang="en-US" smtClean="0"/>
              <a:t>2021/1/24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88A0-E6A2-407B-9A55-E7DA4B6F48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831137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0110" y="2555875"/>
            <a:ext cx="5440680" cy="6091873"/>
          </a:xfrm>
        </p:spPr>
        <p:txBody>
          <a:bodyPr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80810" y="2555875"/>
            <a:ext cx="5440680" cy="6091873"/>
          </a:xfrm>
        </p:spPr>
        <p:txBody>
          <a:bodyPr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F734F-0616-4E1A-B927-33B2BFF81083}" type="datetimeFigureOut">
              <a:rPr lang="zh-TW" altLang="en-US" smtClean="0"/>
              <a:t>2021/1/24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88A0-E6A2-407B-9A55-E7DA4B6F48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446595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7" y="511177"/>
            <a:ext cx="11041380" cy="1855788"/>
          </a:xfrm>
        </p:spPr>
        <p:txBody>
          <a:bodyPr/>
          <a:lstStyle/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1779" y="2353628"/>
            <a:ext cx="5415676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1779" y="3507105"/>
            <a:ext cx="5415676" cy="5158423"/>
          </a:xfrm>
        </p:spPr>
        <p:txBody>
          <a:bodyPr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80811" y="2353628"/>
            <a:ext cx="5442347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80811" y="3507105"/>
            <a:ext cx="5442347" cy="5158423"/>
          </a:xfrm>
        </p:spPr>
        <p:txBody>
          <a:bodyPr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F734F-0616-4E1A-B927-33B2BFF81083}" type="datetimeFigureOut">
              <a:rPr lang="zh-TW" altLang="en-US" smtClean="0"/>
              <a:t>2021/1/24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88A0-E6A2-407B-9A55-E7DA4B6F48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732306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F734F-0616-4E1A-B927-33B2BFF81083}" type="datetimeFigureOut">
              <a:rPr lang="zh-TW" altLang="en-US" smtClean="0"/>
              <a:t>2021/1/24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88A0-E6A2-407B-9A55-E7DA4B6F48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45443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F734F-0616-4E1A-B927-33B2BFF81083}" type="datetimeFigureOut">
              <a:rPr lang="zh-TW" altLang="en-US" smtClean="0"/>
              <a:t>2021/1/24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88A0-E6A2-407B-9A55-E7DA4B6F48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8463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2347" y="1382397"/>
            <a:ext cx="6480810" cy="6823075"/>
          </a:xfrm>
        </p:spPr>
        <p:txBody>
          <a:bodyPr/>
          <a:lstStyle>
            <a:lvl1pPr>
              <a:defRPr sz="4480"/>
            </a:lvl1pPr>
            <a:lvl2pPr>
              <a:defRPr sz="3920"/>
            </a:lvl2pPr>
            <a:lvl3pPr>
              <a:defRPr sz="336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F734F-0616-4E1A-B927-33B2BFF81083}" type="datetimeFigureOut">
              <a:rPr lang="zh-TW" altLang="en-US" smtClean="0"/>
              <a:t>2021/1/24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88A0-E6A2-407B-9A55-E7DA4B6F48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736293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42347" y="1382397"/>
            <a:ext cx="6480810" cy="6823075"/>
          </a:xfrm>
        </p:spPr>
        <p:txBody>
          <a:bodyPr anchor="t"/>
          <a:lstStyle>
            <a:lvl1pPr marL="0" indent="0">
              <a:buNone/>
              <a:defRPr sz="4480"/>
            </a:lvl1pPr>
            <a:lvl2pPr marL="640080" indent="0">
              <a:buNone/>
              <a:defRPr sz="3920"/>
            </a:lvl2pPr>
            <a:lvl3pPr marL="1280160" indent="0">
              <a:buNone/>
              <a:defRPr sz="336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r>
              <a:rPr lang="en-US" altLang="zh-TW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F734F-0616-4E1A-B927-33B2BFF81083}" type="datetimeFigureOut">
              <a:rPr lang="zh-TW" altLang="en-US" smtClean="0"/>
              <a:t>2021/1/24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88A0-E6A2-407B-9A55-E7DA4B6F48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085996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0110" y="511177"/>
            <a:ext cx="11041380" cy="1855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0110" y="2555875"/>
            <a:ext cx="11041380" cy="6091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0F734F-0616-4E1A-B927-33B2BFF81083}" type="datetimeFigureOut">
              <a:rPr lang="zh-TW" altLang="en-US" smtClean="0"/>
              <a:t>2021/1/24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988A0-E6A2-407B-9A55-E7DA4B6F48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13228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280160" rtl="0" eaLnBrk="1" latinLnBrk="0" hangingPunct="1">
        <a:lnSpc>
          <a:spcPct val="90000"/>
        </a:lnSpc>
        <a:spcBef>
          <a:spcPct val="0"/>
        </a:spcBef>
        <a:buNone/>
        <a:defRPr sz="61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1280160" rtl="0" eaLnBrk="1" latinLnBrk="0" hangingPunct="1">
        <a:lnSpc>
          <a:spcPct val="90000"/>
        </a:lnSpc>
        <a:spcBef>
          <a:spcPts val="1400"/>
        </a:spcBef>
        <a:buFont typeface="Arial" panose="020B0604020202020204" pitchFamily="34" charset="0"/>
        <a:buChar char="•"/>
        <a:defRPr sz="3920" kern="1200">
          <a:solidFill>
            <a:schemeClr val="tx1"/>
          </a:solidFill>
          <a:latin typeface="+mn-lt"/>
          <a:ea typeface="+mn-ea"/>
          <a:cs typeface="+mn-cs"/>
        </a:defRPr>
      </a:lvl1pPr>
      <a:lvl2pPr marL="9601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Yes No Check Mark 库存矢量图（免版税）645503245">
            <a:extLst>
              <a:ext uri="{FF2B5EF4-FFF2-40B4-BE49-F238E27FC236}">
                <a16:creationId xmlns:a16="http://schemas.microsoft.com/office/drawing/2014/main" id="{61206DDC-4B93-4098-B1F7-5CC343F29A1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313" r="48617" b="4987"/>
          <a:stretch/>
        </p:blipFill>
        <p:spPr bwMode="auto">
          <a:xfrm>
            <a:off x="1842697" y="2481836"/>
            <a:ext cx="2532260" cy="207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8025E5F-29F6-407D-B096-1A6AB4868B4E}"/>
              </a:ext>
            </a:extLst>
          </p:cNvPr>
          <p:cNvCxnSpPr>
            <a:cxnSpLocks/>
          </p:cNvCxnSpPr>
          <p:nvPr/>
        </p:nvCxnSpPr>
        <p:spPr>
          <a:xfrm>
            <a:off x="6383609" y="2795453"/>
            <a:ext cx="43315" cy="6805747"/>
          </a:xfrm>
          <a:prstGeom prst="line">
            <a:avLst/>
          </a:prstGeom>
          <a:ln w="762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A21BE67-2CD2-428B-BC7C-2BC4B305941F}"/>
              </a:ext>
            </a:extLst>
          </p:cNvPr>
          <p:cNvSpPr/>
          <p:nvPr/>
        </p:nvSpPr>
        <p:spPr>
          <a:xfrm>
            <a:off x="2781548" y="1280160"/>
            <a:ext cx="7238504" cy="1254034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800" dirty="0">
                <a:solidFill>
                  <a:schemeClr val="tx1"/>
                </a:solidFill>
                <a:latin typeface="Comic Sans MS" panose="030F0702030302020204" pitchFamily="66" charset="0"/>
              </a:rPr>
              <a:t>Bats eat _________.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F3F1F7D-CCC9-4811-8FFB-19E07A79ADD0}"/>
              </a:ext>
            </a:extLst>
          </p:cNvPr>
          <p:cNvSpPr/>
          <p:nvPr/>
        </p:nvSpPr>
        <p:spPr>
          <a:xfrm>
            <a:off x="-440985" y="-52251"/>
            <a:ext cx="13735819" cy="142385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800" dirty="0">
                <a:solidFill>
                  <a:schemeClr val="tx1"/>
                </a:solidFill>
                <a:latin typeface="Comic Sans MS" panose="030F0702030302020204" pitchFamily="66" charset="0"/>
              </a:rPr>
              <a:t>Class:_____ Name:_______ Number:____</a:t>
            </a:r>
          </a:p>
        </p:txBody>
      </p:sp>
      <p:pic>
        <p:nvPicPr>
          <p:cNvPr id="11" name="Picture 4" descr="Yes No Check Mark 库存矢量图（免版税）645503245">
            <a:extLst>
              <a:ext uri="{FF2B5EF4-FFF2-40B4-BE49-F238E27FC236}">
                <a16:creationId xmlns:a16="http://schemas.microsoft.com/office/drawing/2014/main" id="{F9986358-5691-4458-ABA2-7E527F770E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6" t="54313" b="4987"/>
          <a:stretch/>
        </p:blipFill>
        <p:spPr bwMode="auto">
          <a:xfrm>
            <a:off x="8783580" y="2494899"/>
            <a:ext cx="2281692" cy="19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59915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2" name="Picture 14" descr="Free icon &quot;Scissors icon&quot;">
            <a:extLst>
              <a:ext uri="{FF2B5EF4-FFF2-40B4-BE49-F238E27FC236}">
                <a16:creationId xmlns:a16="http://schemas.microsoft.com/office/drawing/2014/main" id="{21714075-35DD-4F72-8639-68827B2ED3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23270">
            <a:off x="703284" y="-223719"/>
            <a:ext cx="1784573" cy="1784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C72BF994-B4A9-49BC-BD5C-42E7623FE319}"/>
              </a:ext>
            </a:extLst>
          </p:cNvPr>
          <p:cNvGrpSpPr/>
          <p:nvPr/>
        </p:nvGrpSpPr>
        <p:grpSpPr>
          <a:xfrm>
            <a:off x="365759" y="877980"/>
            <a:ext cx="12173589" cy="8475027"/>
            <a:chOff x="365759" y="264026"/>
            <a:chExt cx="12173589" cy="8475027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C9E0E1A8-3581-4781-ADEC-5FCED1833A73}"/>
                </a:ext>
              </a:extLst>
            </p:cNvPr>
            <p:cNvSpPr/>
            <p:nvPr/>
          </p:nvSpPr>
          <p:spPr>
            <a:xfrm>
              <a:off x="365759" y="862148"/>
              <a:ext cx="3600000" cy="3600000"/>
            </a:xfrm>
            <a:prstGeom prst="rect">
              <a:avLst/>
            </a:prstGeom>
            <a:solidFill>
              <a:schemeClr val="bg1"/>
            </a:solidFill>
            <a:ln w="5715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noFill/>
              </a:endParaRP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1694C3AE-1C78-4C31-AB26-EFC501ED4940}"/>
                </a:ext>
              </a:extLst>
            </p:cNvPr>
            <p:cNvSpPr/>
            <p:nvPr/>
          </p:nvSpPr>
          <p:spPr>
            <a:xfrm>
              <a:off x="4652553" y="862148"/>
              <a:ext cx="3600000" cy="3600000"/>
            </a:xfrm>
            <a:prstGeom prst="rect">
              <a:avLst/>
            </a:prstGeom>
            <a:solidFill>
              <a:schemeClr val="bg1"/>
            </a:solidFill>
            <a:ln w="5715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noFill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3AE563F8-1E38-495A-A460-8ACDA5BF936D}"/>
                </a:ext>
              </a:extLst>
            </p:cNvPr>
            <p:cNvSpPr/>
            <p:nvPr/>
          </p:nvSpPr>
          <p:spPr>
            <a:xfrm>
              <a:off x="8939348" y="862148"/>
              <a:ext cx="3600000" cy="3600000"/>
            </a:xfrm>
            <a:prstGeom prst="rect">
              <a:avLst/>
            </a:prstGeom>
            <a:solidFill>
              <a:schemeClr val="bg1"/>
            </a:solidFill>
            <a:ln w="5715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noFill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7A1640C-5F4A-41E5-8C0C-2E9117C76629}"/>
                </a:ext>
              </a:extLst>
            </p:cNvPr>
            <p:cNvSpPr/>
            <p:nvPr/>
          </p:nvSpPr>
          <p:spPr>
            <a:xfrm>
              <a:off x="365759" y="5139053"/>
              <a:ext cx="3600000" cy="3600000"/>
            </a:xfrm>
            <a:prstGeom prst="rect">
              <a:avLst/>
            </a:prstGeom>
            <a:solidFill>
              <a:schemeClr val="bg1"/>
            </a:solidFill>
            <a:ln w="5715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noFill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5781FFC-C8A0-40A5-A156-36F6EB0E2A02}"/>
                </a:ext>
              </a:extLst>
            </p:cNvPr>
            <p:cNvSpPr/>
            <p:nvPr/>
          </p:nvSpPr>
          <p:spPr>
            <a:xfrm>
              <a:off x="4652553" y="5139053"/>
              <a:ext cx="3600000" cy="3600000"/>
            </a:xfrm>
            <a:prstGeom prst="rect">
              <a:avLst/>
            </a:prstGeom>
            <a:solidFill>
              <a:schemeClr val="bg1"/>
            </a:solidFill>
            <a:ln w="5715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noFill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AFD15C7-4410-4964-BC78-58E37771D09C}"/>
                </a:ext>
              </a:extLst>
            </p:cNvPr>
            <p:cNvSpPr/>
            <p:nvPr/>
          </p:nvSpPr>
          <p:spPr>
            <a:xfrm>
              <a:off x="8939348" y="5139053"/>
              <a:ext cx="3600000" cy="3600000"/>
            </a:xfrm>
            <a:prstGeom prst="rect">
              <a:avLst/>
            </a:prstGeom>
            <a:solidFill>
              <a:schemeClr val="bg1"/>
            </a:solidFill>
            <a:ln w="5715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noFill/>
              </a:endParaRPr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EF183D28-D8F2-4D14-9CE2-8B431FA8DDFC}"/>
                </a:ext>
              </a:extLst>
            </p:cNvPr>
            <p:cNvSpPr/>
            <p:nvPr/>
          </p:nvSpPr>
          <p:spPr>
            <a:xfrm>
              <a:off x="576102" y="3762103"/>
              <a:ext cx="3186002" cy="574766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3200" dirty="0">
                  <a:solidFill>
                    <a:schemeClr val="tx1"/>
                  </a:solidFill>
                  <a:latin typeface="Comic Sans MS" panose="030F0702030302020204" pitchFamily="66" charset="0"/>
                </a:rPr>
                <a:t>Bats eat pigs.</a:t>
              </a:r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E5A8AFD3-B176-4943-B340-FE686A86CA33}"/>
                </a:ext>
              </a:extLst>
            </p:cNvPr>
            <p:cNvSpPr/>
            <p:nvPr/>
          </p:nvSpPr>
          <p:spPr>
            <a:xfrm>
              <a:off x="4859552" y="3782879"/>
              <a:ext cx="3186002" cy="574766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3200" dirty="0">
                  <a:solidFill>
                    <a:schemeClr val="tx1"/>
                  </a:solidFill>
                  <a:latin typeface="Comic Sans MS" panose="030F0702030302020204" pitchFamily="66" charset="0"/>
                </a:rPr>
                <a:t>Bats eat fish.</a:t>
              </a:r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A87650AE-3C8B-4DA5-89FB-F4FAB628F01A}"/>
                </a:ext>
              </a:extLst>
            </p:cNvPr>
            <p:cNvSpPr/>
            <p:nvPr/>
          </p:nvSpPr>
          <p:spPr>
            <a:xfrm>
              <a:off x="9146347" y="3422469"/>
              <a:ext cx="3186002" cy="935176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3200" dirty="0">
                  <a:solidFill>
                    <a:schemeClr val="tx1"/>
                  </a:solidFill>
                  <a:latin typeface="Comic Sans MS" panose="030F0702030302020204" pitchFamily="66" charset="0"/>
                </a:rPr>
                <a:t>Bats eat mosquitoes.</a:t>
              </a:r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A10EA68F-EA11-4E88-A1C1-21BC7ED9FE2B}"/>
                </a:ext>
              </a:extLst>
            </p:cNvPr>
            <p:cNvSpPr/>
            <p:nvPr/>
          </p:nvSpPr>
          <p:spPr>
            <a:xfrm>
              <a:off x="9146347" y="8033656"/>
              <a:ext cx="3186002" cy="578125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3200" dirty="0">
                  <a:solidFill>
                    <a:schemeClr val="tx1"/>
                  </a:solidFill>
                  <a:latin typeface="Comic Sans MS" panose="030F0702030302020204" pitchFamily="66" charset="0"/>
                </a:rPr>
                <a:t>Bats eat moths.</a:t>
              </a:r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798BCD51-19CB-4BA8-86BC-530357DA845B}"/>
                </a:ext>
              </a:extLst>
            </p:cNvPr>
            <p:cNvSpPr/>
            <p:nvPr/>
          </p:nvSpPr>
          <p:spPr>
            <a:xfrm>
              <a:off x="4624252" y="8033656"/>
              <a:ext cx="3693616" cy="578126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3200" dirty="0">
                  <a:solidFill>
                    <a:schemeClr val="tx1"/>
                  </a:solidFill>
                  <a:latin typeface="Comic Sans MS" panose="030F0702030302020204" pitchFamily="66" charset="0"/>
                </a:rPr>
                <a:t>Bats eat crickets.</a:t>
              </a:r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FA49FC7F-8D6A-4D9E-9D67-753721978F0D}"/>
                </a:ext>
              </a:extLst>
            </p:cNvPr>
            <p:cNvSpPr/>
            <p:nvPr/>
          </p:nvSpPr>
          <p:spPr>
            <a:xfrm>
              <a:off x="431074" y="8085908"/>
              <a:ext cx="3461660" cy="574766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3200" dirty="0">
                  <a:solidFill>
                    <a:schemeClr val="tx1"/>
                  </a:solidFill>
                  <a:latin typeface="Comic Sans MS" panose="030F0702030302020204" pitchFamily="66" charset="0"/>
                </a:rPr>
                <a:t>Bats eat beetles.</a:t>
              </a:r>
            </a:p>
          </p:txBody>
        </p:sp>
        <p:pic>
          <p:nvPicPr>
            <p:cNvPr id="2050" name="Picture 2" descr="Pig face Icon | Noto Emoji Animals Nature Iconset | Google">
              <a:extLst>
                <a:ext uri="{FF2B5EF4-FFF2-40B4-BE49-F238E27FC236}">
                  <a16:creationId xmlns:a16="http://schemas.microsoft.com/office/drawing/2014/main" id="{AA673BCF-4D67-4B09-B123-B9791B51CCC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hq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2824" y="1163419"/>
              <a:ext cx="2572558" cy="25725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2" name="Picture 4" descr="Vector Fish Icon - Download Free Vectors, Clipart Graphics &amp; Vector Art">
              <a:extLst>
                <a:ext uri="{FF2B5EF4-FFF2-40B4-BE49-F238E27FC236}">
                  <a16:creationId xmlns:a16="http://schemas.microsoft.com/office/drawing/2014/main" id="{1F239E90-DE0B-44C7-8B77-B96602485FE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82824" y="341238"/>
              <a:ext cx="3988680" cy="39886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4" name="Picture 6" descr="Mosquito Icons - Download Free Vector Icons | Noun Project">
              <a:extLst>
                <a:ext uri="{FF2B5EF4-FFF2-40B4-BE49-F238E27FC236}">
                  <a16:creationId xmlns:a16="http://schemas.microsoft.com/office/drawing/2014/main" id="{3C6B9D81-B2D1-442E-B5B1-415C8ED8455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45732" y="264026"/>
              <a:ext cx="3693616" cy="36936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6" name="Picture 8" descr="Beetle, bug, rhinoceros beetle, insect, fly, horn beetle icon - Download on  Iconfinder">
              <a:extLst>
                <a:ext uri="{FF2B5EF4-FFF2-40B4-BE49-F238E27FC236}">
                  <a16:creationId xmlns:a16="http://schemas.microsoft.com/office/drawing/2014/main" id="{A04EA40B-9227-44D6-8D86-58C30D7C2E0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876" y="5237605"/>
              <a:ext cx="2890454" cy="28904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8" name="Picture 10" descr="Crickets Icons - 839 free vector icons">
              <a:extLst>
                <a:ext uri="{FF2B5EF4-FFF2-40B4-BE49-F238E27FC236}">
                  <a16:creationId xmlns:a16="http://schemas.microsoft.com/office/drawing/2014/main" id="{0B2A4AF8-2706-4569-A99B-8E9E31064C8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62303" y="5077598"/>
              <a:ext cx="3017514" cy="30175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60" name="Picture 12" descr="Cream-Spotted Tiger Moth Icons - Download Free Vector Icons | Noun Project">
              <a:extLst>
                <a:ext uri="{FF2B5EF4-FFF2-40B4-BE49-F238E27FC236}">
                  <a16:creationId xmlns:a16="http://schemas.microsoft.com/office/drawing/2014/main" id="{0BA18359-B323-4758-BB41-2833C57BEE0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78633" y="5122117"/>
              <a:ext cx="3121429" cy="31214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2246037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14" descr="Free icon &quot;Scissors icon&quot;">
            <a:extLst>
              <a:ext uri="{FF2B5EF4-FFF2-40B4-BE49-F238E27FC236}">
                <a16:creationId xmlns:a16="http://schemas.microsoft.com/office/drawing/2014/main" id="{124A67E4-90EC-C04A-B09E-DE0BCD9842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23270">
            <a:off x="656416" y="-207014"/>
            <a:ext cx="1784573" cy="1784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9E0E1A8-3581-4781-ADEC-5FCED1833A73}"/>
              </a:ext>
            </a:extLst>
          </p:cNvPr>
          <p:cNvSpPr/>
          <p:nvPr/>
        </p:nvSpPr>
        <p:spPr>
          <a:xfrm>
            <a:off x="365758" y="1476102"/>
            <a:ext cx="4612641" cy="3600000"/>
          </a:xfrm>
          <a:prstGeom prst="rect">
            <a:avLst/>
          </a:prstGeom>
          <a:solidFill>
            <a:schemeClr val="bg1"/>
          </a:solidFill>
          <a:ln w="571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noFill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694C3AE-1C78-4C31-AB26-EFC501ED4940}"/>
              </a:ext>
            </a:extLst>
          </p:cNvPr>
          <p:cNvSpPr/>
          <p:nvPr/>
        </p:nvSpPr>
        <p:spPr>
          <a:xfrm>
            <a:off x="365757" y="5366870"/>
            <a:ext cx="4627157" cy="3600000"/>
          </a:xfrm>
          <a:prstGeom prst="rect">
            <a:avLst/>
          </a:prstGeom>
          <a:solidFill>
            <a:schemeClr val="bg1"/>
          </a:solidFill>
          <a:ln w="571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noFill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AE563F8-1E38-495A-A460-8ACDA5BF936D}"/>
              </a:ext>
            </a:extLst>
          </p:cNvPr>
          <p:cNvSpPr/>
          <p:nvPr/>
        </p:nvSpPr>
        <p:spPr>
          <a:xfrm>
            <a:off x="5220305" y="1476102"/>
            <a:ext cx="4380895" cy="3600000"/>
          </a:xfrm>
          <a:prstGeom prst="rect">
            <a:avLst/>
          </a:prstGeom>
          <a:solidFill>
            <a:schemeClr val="bg1"/>
          </a:solidFill>
          <a:ln w="571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noFill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F183D28-D8F2-4D14-9CE2-8B431FA8DDFC}"/>
              </a:ext>
            </a:extLst>
          </p:cNvPr>
          <p:cNvSpPr/>
          <p:nvPr/>
        </p:nvSpPr>
        <p:spPr>
          <a:xfrm>
            <a:off x="380274" y="4145189"/>
            <a:ext cx="4612641" cy="70004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200" dirty="0">
                <a:solidFill>
                  <a:schemeClr val="tx1"/>
                </a:solidFill>
                <a:latin typeface="Comic Sans MS" panose="030F0702030302020204" pitchFamily="66" charset="0"/>
              </a:rPr>
              <a:t>Bats eat watermelons.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5A8AFD3-B176-4943-B340-FE686A86CA33}"/>
              </a:ext>
            </a:extLst>
          </p:cNvPr>
          <p:cNvSpPr/>
          <p:nvPr/>
        </p:nvSpPr>
        <p:spPr>
          <a:xfrm>
            <a:off x="806022" y="8077072"/>
            <a:ext cx="3944985" cy="82641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dirty="0">
                <a:solidFill>
                  <a:schemeClr val="tx1"/>
                </a:solidFill>
                <a:latin typeface="Comic Sans MS" panose="030F0702030302020204" pitchFamily="66" charset="0"/>
              </a:rPr>
              <a:t>Bats eat bananas.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A87650AE-3C8B-4DA5-89FB-F4FAB628F01A}"/>
              </a:ext>
            </a:extLst>
          </p:cNvPr>
          <p:cNvSpPr/>
          <p:nvPr/>
        </p:nvSpPr>
        <p:spPr>
          <a:xfrm>
            <a:off x="5593297" y="4145189"/>
            <a:ext cx="3634909" cy="93517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200" dirty="0">
                <a:solidFill>
                  <a:schemeClr val="tx1"/>
                </a:solidFill>
                <a:latin typeface="Comic Sans MS" panose="030F0702030302020204" pitchFamily="66" charset="0"/>
              </a:rPr>
              <a:t>Bats eat mangoes.</a:t>
            </a:r>
          </a:p>
        </p:txBody>
      </p:sp>
      <p:pic>
        <p:nvPicPr>
          <p:cNvPr id="1026" name="Picture 2" descr="Watermelons and watermelon slices flat cartoon vector set By Microvector |  TheHungryJPEG.com">
            <a:extLst>
              <a:ext uri="{FF2B5EF4-FFF2-40B4-BE49-F238E27FC236}">
                <a16:creationId xmlns:a16="http://schemas.microsoft.com/office/drawing/2014/main" id="{CE6479CE-0DE1-C541-BF4A-CB0D4F3E446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33" t="50000" r="43833" b="6500"/>
          <a:stretch/>
        </p:blipFill>
        <p:spPr bwMode="auto">
          <a:xfrm>
            <a:off x="593148" y="1524128"/>
            <a:ext cx="4157859" cy="2573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Banana Cartoon, banana, food, banana Leaves png | PNGEgg">
            <a:extLst>
              <a:ext uri="{FF2B5EF4-FFF2-40B4-BE49-F238E27FC236}">
                <a16:creationId xmlns:a16="http://schemas.microsoft.com/office/drawing/2014/main" id="{527BB06B-CF38-8A44-821E-7E87973A42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E6E6E7"/>
              </a:clrFrom>
              <a:clrTo>
                <a:srgbClr val="E6E6E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597" y="5597738"/>
            <a:ext cx="3054335" cy="2599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artoon Mangoes 图片、库存照片和矢量图| Shutterstock">
            <a:extLst>
              <a:ext uri="{FF2B5EF4-FFF2-40B4-BE49-F238E27FC236}">
                <a16:creationId xmlns:a16="http://schemas.microsoft.com/office/drawing/2014/main" id="{D7F9A0CD-78AA-D246-BE79-25B1CF9600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57" b="16428"/>
          <a:stretch/>
        </p:blipFill>
        <p:spPr bwMode="auto">
          <a:xfrm>
            <a:off x="5386759" y="1649077"/>
            <a:ext cx="3841447" cy="2726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48408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</TotalTime>
  <Words>67</Words>
  <Application>Microsoft Macintosh PowerPoint</Application>
  <PresentationFormat>A3 紙張 (297x420 公釐)</PresentationFormat>
  <Paragraphs>15</Paragraphs>
  <Slides>3</Slides>
  <Notes>2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Comic Sans MS</vt:lpstr>
      <vt:lpstr>Office 佈景主題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hsinjung lu</dc:creator>
  <cp:lastModifiedBy>Microsoft Office User</cp:lastModifiedBy>
  <cp:revision>16</cp:revision>
  <cp:lastPrinted>2020-12-07T09:26:28Z</cp:lastPrinted>
  <dcterms:created xsi:type="dcterms:W3CDTF">2020-11-22T16:11:43Z</dcterms:created>
  <dcterms:modified xsi:type="dcterms:W3CDTF">2021-01-24T09:24:11Z</dcterms:modified>
</cp:coreProperties>
</file>