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70" r:id="rId2"/>
    <p:sldId id="369" r:id="rId3"/>
    <p:sldId id="371" r:id="rId4"/>
    <p:sldId id="372" r:id="rId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印出來貼點點貼紙" id="{35F1FE21-D612-47BC-97F2-912C075064CB}">
          <p14:sldIdLst>
            <p14:sldId id="370"/>
            <p14:sldId id="369"/>
            <p14:sldId id="371"/>
            <p14:sldId id="37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3A6"/>
    <a:srgbClr val="1652CC"/>
    <a:srgbClr val="255BC0"/>
    <a:srgbClr val="E2D41A"/>
    <a:srgbClr val="D3E4E5"/>
    <a:srgbClr val="3575D9"/>
    <a:srgbClr val="EC741F"/>
    <a:srgbClr val="C99156"/>
    <a:srgbClr val="536525"/>
    <a:srgbClr val="C2CF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75" autoAdjust="0"/>
    <p:restoredTop sz="83664" autoAdjust="0"/>
  </p:normalViewPr>
  <p:slideViewPr>
    <p:cSldViewPr snapToGrid="0">
      <p:cViewPr varScale="1">
        <p:scale>
          <a:sx n="94" d="100"/>
          <a:sy n="94" d="100"/>
        </p:scale>
        <p:origin x="11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55193-B312-44DC-AC85-B98F07EA78FF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0980B-CCC9-4C0E-82E0-DB892BB490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5076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印下來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4394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印下來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40980B-CCC9-4C0E-82E0-DB892BB490A6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3854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116916-8A9E-42E0-B305-497BF94C2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65F985D-BE8D-4800-89D7-DEAE2AF49B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CAAD967-C395-4D5E-BDAD-4AD84C710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A6936D-15A4-4816-B868-D5C6F4DA5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4A88F1B-2208-4DF2-9B80-FB49AA441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122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218E54-C11A-415B-ABCA-1929918E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12DCADD-C426-43D3-A399-226E974F60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DB68B0D-8CCD-404E-A87E-59FBC0A4F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E776A3-26E4-4FAB-AEF4-F9E5F48DD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33669FA-6787-400B-AE3D-511EFC8D3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7370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3244AC7A-F51D-4D7D-8422-A3ECE1FF93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69965AF-A3FB-4C8F-B446-E0E4D82AFD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2718766-4371-4309-9BDE-383D2C03B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5188E2F-CAE6-4126-A3AB-DAF6DA509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83CA15-59A4-48EA-971D-DC9310385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0018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2FA4FF-FACB-4839-B00E-D42B8A9A6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7C997FB-4A3C-4E49-86E1-B8D85B1F0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D3B6966-EC86-4AD1-90E5-07D852AF5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044CADB-C906-4F14-A990-F36419723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61B50B7-9290-4AFC-A5DA-297D7FA4A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0515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E91C68-05E5-4B60-80FD-9AA6FD626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35A193A-4DB6-4800-8011-56CD3AF44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5801C9A-8A36-4BFC-A840-DAC10D749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020B379-86C1-494F-8584-1F5FC7DD8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36BD9E6-FCD4-4570-9A22-DE11B4E87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732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2BA0C0-385C-4872-9D3D-38685D16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D2AC63A-4E58-4F65-9048-863D34F4C1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BF43F99-168E-431A-847C-3483C16FBB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98D19A9-46D6-464D-803D-044AFD3A2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ADE2470-2796-4592-9437-DC7C1F68A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28F1279-02F2-445D-B939-F6D96F8CC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465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5D93158-40E1-4FD2-84E0-134F7B2D2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50190F2-CBA3-48DC-AE88-BD148E809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C640B8D-8DE6-410C-82F4-CFE6C7C8F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27D54C7-D17D-4FF6-8644-716E30D050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C712234-15CA-40DA-8BF0-A4D5EA1D95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DC7C0CF4-22CD-4A87-A196-5E40B4985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13ACB7A6-6DC2-414D-B33D-3D783BCF2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5E269F24-49DF-4B4A-B977-4E5FECD0A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1434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AE7E74-064C-4696-BA74-CA10B0FA1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0ECE290-2A1C-4873-ACFB-209A9B167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1AEEDB9-EA6D-4788-895F-75F7FDD73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A03A5A0-8A9D-4510-A8B0-C8BD1C4F6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852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C6ABEA3-63A1-4AFD-B5D2-51D5EE2CE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CF70477-88ED-4A70-AF0F-F72E807E9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784E4E7-F0C4-48EA-BCA2-53CFEB2FD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604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56FC18-D40A-461A-9B07-7374923D6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822702C-21DA-4939-B141-25BF43BBB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7964A7F-01AF-447F-9CA9-FEF886F70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F94BB84-F8EC-4180-8D83-A2F9E6163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24AD253-FE4D-487B-85B1-0803AE914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5281B10-6AD5-4748-B35A-F35491CC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495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7B35B-2A9D-4319-8023-1DEB45460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9DA793B5-D831-4E7F-83BE-CA629B4F67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12FC380-A72C-4CAF-B5E0-48E808D868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49CE475-3F84-4534-A77F-957A7090B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67D4170-6EF1-4A94-A555-CE1F335E1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B888DC4B-B779-411D-B23B-F73B643DE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291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C37E6BFF-CA9F-493C-B1B6-9B5F1BB6B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3016754-0570-4612-8FBB-E239A1298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F6219D4-F4B6-407C-881B-DA3573D287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E35BB7D-6728-4C3B-94D6-007F60796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E07CA1F-520C-402F-B1F4-E835005A8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1003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Linda Chica Acariciar Al Perro. Ilustración Vectorial Ilustraciones  Vectoriales, Clip Art Vectorizado Libre De Derechos. Image 16702922.">
            <a:extLst>
              <a:ext uri="{FF2B5EF4-FFF2-40B4-BE49-F238E27FC236}">
                <a16:creationId xmlns:a16="http://schemas.microsoft.com/office/drawing/2014/main" id="{9EDD3E35-E42D-4C97-BDB2-8AF075448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15" y="153348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207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女人今天的NO是明天的YES - Dr. Love 潤滑液">
            <a:extLst>
              <a:ext uri="{FF2B5EF4-FFF2-40B4-BE49-F238E27FC236}">
                <a16:creationId xmlns:a16="http://schemas.microsoft.com/office/drawing/2014/main" id="{CD20809B-8542-4EC3-A7E6-8B9D43CC09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1"/>
          <a:stretch/>
        </p:blipFill>
        <p:spPr bwMode="auto">
          <a:xfrm>
            <a:off x="-313404" y="386879"/>
            <a:ext cx="3681885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21BE67-2CD2-428B-BC7C-2BC4B305941F}"/>
              </a:ext>
            </a:extLst>
          </p:cNvPr>
          <p:cNvSpPr/>
          <p:nvPr/>
        </p:nvSpPr>
        <p:spPr>
          <a:xfrm>
            <a:off x="0" y="31690"/>
            <a:ext cx="3472249" cy="710379"/>
          </a:xfrm>
          <a:prstGeom prst="roundRect">
            <a:avLst/>
          </a:prstGeom>
          <a:solidFill>
            <a:srgbClr val="25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bg1"/>
                </a:solidFill>
                <a:latin typeface="Comic Sans MS" panose="030F0702030302020204" pitchFamily="66" charset="0"/>
              </a:rPr>
              <a:t>Let’s vote!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576AC1-E60D-4483-8341-A733BCFE3F86}"/>
              </a:ext>
            </a:extLst>
          </p:cNvPr>
          <p:cNvSpPr txBox="1">
            <a:spLocks/>
          </p:cNvSpPr>
          <p:nvPr/>
        </p:nvSpPr>
        <p:spPr>
          <a:xfrm>
            <a:off x="3785653" y="141627"/>
            <a:ext cx="8186058" cy="1037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Should </a:t>
            </a:r>
            <a:r>
              <a:rPr lang="en-US" altLang="zh-TW" sz="5400">
                <a:latin typeface="Comic Sans MS" panose="030F0702030302020204" pitchFamily="66" charset="0"/>
                <a:ea typeface="+mj-ea"/>
                <a:cs typeface="+mj-cs"/>
              </a:rPr>
              <a:t>we </a:t>
            </a:r>
            <a:r>
              <a:rPr lang="en-US" altLang="zh-TW" sz="5400" u="sng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pat</a:t>
            </a:r>
            <a:r>
              <a:rPr lang="en-US" altLang="zh-TW" sz="5400"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stray dogs?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025E5F-29F6-407D-B096-1A6AB4868B4E}"/>
              </a:ext>
            </a:extLst>
          </p:cNvPr>
          <p:cNvCxnSpPr>
            <a:cxnSpLocks/>
          </p:cNvCxnSpPr>
          <p:nvPr/>
        </p:nvCxnSpPr>
        <p:spPr>
          <a:xfrm>
            <a:off x="4056052" y="1340233"/>
            <a:ext cx="0" cy="5782962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女人今天的NO是明天的YES - Dr. Love 潤滑液">
            <a:extLst>
              <a:ext uri="{FF2B5EF4-FFF2-40B4-BE49-F238E27FC236}">
                <a16:creationId xmlns:a16="http://schemas.microsoft.com/office/drawing/2014/main" id="{7A147E2E-C023-4A9B-B5B1-E26C29B7A6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r="39269"/>
          <a:stretch/>
        </p:blipFill>
        <p:spPr bwMode="auto">
          <a:xfrm>
            <a:off x="8643358" y="386879"/>
            <a:ext cx="2925382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611AB5-5240-449B-95D8-1F708DB14C2D}"/>
              </a:ext>
            </a:extLst>
          </p:cNvPr>
          <p:cNvCxnSpPr>
            <a:cxnSpLocks/>
          </p:cNvCxnSpPr>
          <p:nvPr/>
        </p:nvCxnSpPr>
        <p:spPr>
          <a:xfrm>
            <a:off x="8423861" y="1216665"/>
            <a:ext cx="0" cy="5782962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女人今天的NO是明天的YES - Dr. Love 潤滑液">
            <a:extLst>
              <a:ext uri="{FF2B5EF4-FFF2-40B4-BE49-F238E27FC236}">
                <a16:creationId xmlns:a16="http://schemas.microsoft.com/office/drawing/2014/main" id="{348B6458-AD3F-48DD-A43C-120173A89C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2" t="-3354" r="7820" b="3354"/>
          <a:stretch/>
        </p:blipFill>
        <p:spPr bwMode="auto">
          <a:xfrm>
            <a:off x="4459355" y="141627"/>
            <a:ext cx="3494734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971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Illustration Of Stickman Kids Feeding Stray Dogs In Shelter Stock Photo,  Picture And Royalty Free Image. Image 93880210.">
            <a:extLst>
              <a:ext uri="{FF2B5EF4-FFF2-40B4-BE49-F238E27FC236}">
                <a16:creationId xmlns:a16="http://schemas.microsoft.com/office/drawing/2014/main" id="{BEFBFD3D-B070-46BE-B40A-29BA8BA51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0"/>
            <a:ext cx="7840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274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女人今天的NO是明天的YES - Dr. Love 潤滑液">
            <a:extLst>
              <a:ext uri="{FF2B5EF4-FFF2-40B4-BE49-F238E27FC236}">
                <a16:creationId xmlns:a16="http://schemas.microsoft.com/office/drawing/2014/main" id="{CD20809B-8542-4EC3-A7E6-8B9D43CC09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1"/>
          <a:stretch/>
        </p:blipFill>
        <p:spPr bwMode="auto">
          <a:xfrm>
            <a:off x="-313404" y="386879"/>
            <a:ext cx="3681885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21BE67-2CD2-428B-BC7C-2BC4B305941F}"/>
              </a:ext>
            </a:extLst>
          </p:cNvPr>
          <p:cNvSpPr/>
          <p:nvPr/>
        </p:nvSpPr>
        <p:spPr>
          <a:xfrm>
            <a:off x="0" y="31690"/>
            <a:ext cx="3472249" cy="710379"/>
          </a:xfrm>
          <a:prstGeom prst="roundRect">
            <a:avLst/>
          </a:prstGeom>
          <a:solidFill>
            <a:srgbClr val="25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bg1"/>
                </a:solidFill>
                <a:latin typeface="Comic Sans MS" panose="030F0702030302020204" pitchFamily="66" charset="0"/>
              </a:rPr>
              <a:t>Let’s vote!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576AC1-E60D-4483-8341-A733BCFE3F86}"/>
              </a:ext>
            </a:extLst>
          </p:cNvPr>
          <p:cNvSpPr txBox="1">
            <a:spLocks/>
          </p:cNvSpPr>
          <p:nvPr/>
        </p:nvSpPr>
        <p:spPr>
          <a:xfrm>
            <a:off x="3785653" y="141627"/>
            <a:ext cx="8186058" cy="1037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Should we </a:t>
            </a:r>
            <a:r>
              <a:rPr lang="en-US" altLang="zh-TW" sz="5400" u="sng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feed</a:t>
            </a:r>
            <a:r>
              <a:rPr lang="en-US" altLang="zh-TW" sz="5400" dirty="0">
                <a:latin typeface="Comic Sans MS" panose="030F0702030302020204" pitchFamily="66" charset="0"/>
                <a:ea typeface="+mj-ea"/>
                <a:cs typeface="+mj-cs"/>
              </a:rPr>
              <a:t> stray dogs?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025E5F-29F6-407D-B096-1A6AB4868B4E}"/>
              </a:ext>
            </a:extLst>
          </p:cNvPr>
          <p:cNvCxnSpPr>
            <a:cxnSpLocks/>
          </p:cNvCxnSpPr>
          <p:nvPr/>
        </p:nvCxnSpPr>
        <p:spPr>
          <a:xfrm>
            <a:off x="4056052" y="1340233"/>
            <a:ext cx="0" cy="5782962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女人今天的NO是明天的YES - Dr. Love 潤滑液">
            <a:extLst>
              <a:ext uri="{FF2B5EF4-FFF2-40B4-BE49-F238E27FC236}">
                <a16:creationId xmlns:a16="http://schemas.microsoft.com/office/drawing/2014/main" id="{7A147E2E-C023-4A9B-B5B1-E26C29B7A6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5" r="39269"/>
          <a:stretch/>
        </p:blipFill>
        <p:spPr bwMode="auto">
          <a:xfrm>
            <a:off x="8643358" y="386879"/>
            <a:ext cx="2925382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611AB5-5240-449B-95D8-1F708DB14C2D}"/>
              </a:ext>
            </a:extLst>
          </p:cNvPr>
          <p:cNvCxnSpPr>
            <a:cxnSpLocks/>
          </p:cNvCxnSpPr>
          <p:nvPr/>
        </p:nvCxnSpPr>
        <p:spPr>
          <a:xfrm>
            <a:off x="8423861" y="1216665"/>
            <a:ext cx="0" cy="5782962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女人今天的NO是明天的YES - Dr. Love 潤滑液">
            <a:extLst>
              <a:ext uri="{FF2B5EF4-FFF2-40B4-BE49-F238E27FC236}">
                <a16:creationId xmlns:a16="http://schemas.microsoft.com/office/drawing/2014/main" id="{348B6458-AD3F-48DD-A43C-120173A89C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2" t="-3354" r="7820" b="3354"/>
          <a:stretch/>
        </p:blipFill>
        <p:spPr bwMode="auto">
          <a:xfrm>
            <a:off x="4459355" y="141627"/>
            <a:ext cx="3494734" cy="61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856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22</Words>
  <Application>Microsoft Macintosh PowerPoint</Application>
  <PresentationFormat>寬螢幕</PresentationFormat>
  <Paragraphs>8</Paragraphs>
  <Slides>4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佈景主題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文櫻</dc:creator>
  <cp:lastModifiedBy>Microsoft Office User</cp:lastModifiedBy>
  <cp:revision>64</cp:revision>
  <dcterms:created xsi:type="dcterms:W3CDTF">2020-10-12T16:32:30Z</dcterms:created>
  <dcterms:modified xsi:type="dcterms:W3CDTF">2021-01-26T08:33:54Z</dcterms:modified>
</cp:coreProperties>
</file>